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Mystery Quest"/>
      <p:regular r:id="rId16"/>
    </p:embeddedFont>
    <p:embeddedFont>
      <p:font typeface="Abril Fatface"/>
      <p:regular r:id="rId17"/>
    </p:embeddedFont>
    <p:embeddedFont>
      <p:font typeface="Griffy"/>
      <p:regular r:id="rId18"/>
    </p:embeddedFont>
    <p:embeddedFont>
      <p:font typeface="Poppins"/>
      <p:regular r:id="rId19"/>
      <p:bold r:id="rId20"/>
      <p:italic r:id="rId21"/>
      <p:boldItalic r:id="rId22"/>
    </p:embeddedFont>
    <p:embeddedFont>
      <p:font typeface="Comfortaa Medium"/>
      <p:regular r:id="rId23"/>
      <p:bold r:id="rId24"/>
    </p:embeddedFont>
    <p:embeddedFont>
      <p:font typeface="Homemade Apple"/>
      <p:regular r:id="rId25"/>
    </p:embeddedFont>
    <p:embeddedFont>
      <p:font typeface="Comfortaa"/>
      <p:regular r:id="rId26"/>
      <p:bold r:id="rId27"/>
    </p:embeddedFont>
    <p:embeddedFont>
      <p:font typeface="Questrial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.fntdata"/><Relationship Id="rId22" Type="http://schemas.openxmlformats.org/officeDocument/2006/relationships/font" Target="fonts/Poppins-boldItalic.fntdata"/><Relationship Id="rId21" Type="http://schemas.openxmlformats.org/officeDocument/2006/relationships/font" Target="fonts/Poppins-italic.fntdata"/><Relationship Id="rId24" Type="http://schemas.openxmlformats.org/officeDocument/2006/relationships/font" Target="fonts/ComfortaaMedium-bold.fntdata"/><Relationship Id="rId23" Type="http://schemas.openxmlformats.org/officeDocument/2006/relationships/font" Target="fonts/Comfortaa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mfortaa-regular.fntdata"/><Relationship Id="rId25" Type="http://schemas.openxmlformats.org/officeDocument/2006/relationships/font" Target="fonts/HomemadeApple-regular.fntdata"/><Relationship Id="rId28" Type="http://schemas.openxmlformats.org/officeDocument/2006/relationships/font" Target="fonts/Questrial-regular.fntdata"/><Relationship Id="rId27" Type="http://schemas.openxmlformats.org/officeDocument/2006/relationships/font" Target="fonts/Comforta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brilFatface-regular.fntdata"/><Relationship Id="rId16" Type="http://schemas.openxmlformats.org/officeDocument/2006/relationships/font" Target="fonts/MysteryQuest-regular.fntdata"/><Relationship Id="rId19" Type="http://schemas.openxmlformats.org/officeDocument/2006/relationships/font" Target="fonts/Poppins-regular.fntdata"/><Relationship Id="rId18" Type="http://schemas.openxmlformats.org/officeDocument/2006/relationships/font" Target="fonts/Griff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6" name="Shape 4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7" name="Google Shape;4207;g104a120d843_0_10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8" name="Google Shape;4208;g104a120d843_0_10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0" name="Shape 4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1" name="Google Shape;4271;g252028d721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2" name="Google Shape;4272;g252028d721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4" name="Shape 4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5" name="Google Shape;4215;ga073618e6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6" name="Google Shape;4216;ga073618e6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9" name="Shape 4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0" name="Google Shape;4220;ga073618e60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1" name="Google Shape;4221;ga073618e60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0" name="Shape 4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1" name="Google Shape;4231;ga073618e6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2" name="Google Shape;4232;ga073618e6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6" name="Shape 4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7" name="Google Shape;4237;ga073618e60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8" name="Google Shape;4238;ga073618e6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4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2519d0f910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2519d0f910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0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1" name="Google Shape;4251;g252028d721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2" name="Google Shape;4252;g252028d72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8" name="Shape 4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" name="Google Shape;4259;g252028d721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0" name="Google Shape;4260;g252028d721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4" name="Shape 4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5" name="Google Shape;4265;ga073618e6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6" name="Google Shape;4266;ga073618e6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questions-powerpoint-google-slides/can-i-use-these-templates/" TargetMode="External"/><Relationship Id="rId3" Type="http://schemas.openxmlformats.org/officeDocument/2006/relationships/hyperlink" Target="https://www.facebook.com/SlidesManiaSM/" TargetMode="External"/><Relationship Id="rId4" Type="http://schemas.openxmlformats.org/officeDocument/2006/relationships/image" Target="../media/image5.png"/><Relationship Id="rId11" Type="http://schemas.openxmlformats.org/officeDocument/2006/relationships/image" Target="../media/image1.png"/><Relationship Id="rId10" Type="http://schemas.openxmlformats.org/officeDocument/2006/relationships/image" Target="../media/image7.png"/><Relationship Id="rId9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twitter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www.pinterest.com/slidesmania/" TargetMode="External"/><Relationship Id="rId8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Title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43470" y="39059"/>
            <a:ext cx="7136936" cy="6870462"/>
            <a:chOff x="43470" y="39059"/>
            <a:chExt cx="7136936" cy="6870462"/>
          </a:xfrm>
        </p:grpSpPr>
        <p:sp>
          <p:nvSpPr>
            <p:cNvPr id="12" name="Google Shape;12;p2"/>
            <p:cNvSpPr/>
            <p:nvPr/>
          </p:nvSpPr>
          <p:spPr>
            <a:xfrm flipH="1" rot="10800000">
              <a:off x="6283061" y="100445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2282116" y="1073361"/>
              <a:ext cx="165247" cy="165790"/>
            </a:xfrm>
            <a:custGeom>
              <a:rect b="b" l="l" r="r" t="t"/>
              <a:pathLst>
                <a:path extrusionOk="0" h="107656" w="107303">
                  <a:moveTo>
                    <a:pt x="9" y="54028"/>
                  </a:moveTo>
                  <a:cubicBezTo>
                    <a:pt x="9" y="83756"/>
                    <a:pt x="24038" y="107856"/>
                    <a:pt x="53660" y="107856"/>
                  </a:cubicBezTo>
                  <a:cubicBezTo>
                    <a:pt x="83282" y="107856"/>
                    <a:pt x="107312" y="83756"/>
                    <a:pt x="107312" y="54028"/>
                  </a:cubicBezTo>
                  <a:cubicBezTo>
                    <a:pt x="107312" y="24299"/>
                    <a:pt x="83282" y="200"/>
                    <a:pt x="53660" y="200"/>
                  </a:cubicBezTo>
                  <a:cubicBezTo>
                    <a:pt x="24038" y="200"/>
                    <a:pt x="9" y="24299"/>
                    <a:pt x="9" y="54028"/>
                  </a:cubicBezTo>
                  <a:close/>
                </a:path>
              </a:pathLst>
            </a:custGeom>
            <a:solidFill>
              <a:srgbClr val="E2D8BD">
                <a:alpha val="9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flipH="1" rot="10800000">
              <a:off x="3023302" y="680781"/>
              <a:ext cx="132337" cy="132773"/>
            </a:xfrm>
            <a:custGeom>
              <a:rect b="b" l="l" r="r" t="t"/>
              <a:pathLst>
                <a:path extrusionOk="0" h="86216" w="85933">
                  <a:moveTo>
                    <a:pt x="9" y="43308"/>
                  </a:moveTo>
                  <a:cubicBezTo>
                    <a:pt x="9" y="67115"/>
                    <a:pt x="19242" y="86416"/>
                    <a:pt x="42975" y="86416"/>
                  </a:cubicBezTo>
                  <a:cubicBezTo>
                    <a:pt x="66709" y="86416"/>
                    <a:pt x="85942" y="67115"/>
                    <a:pt x="85942" y="43308"/>
                  </a:cubicBezTo>
                  <a:cubicBezTo>
                    <a:pt x="85942" y="19500"/>
                    <a:pt x="66709" y="200"/>
                    <a:pt x="42975" y="200"/>
                  </a:cubicBezTo>
                  <a:cubicBezTo>
                    <a:pt x="19242" y="200"/>
                    <a:pt x="9" y="19500"/>
                    <a:pt x="9" y="43308"/>
                  </a:cubicBezTo>
                  <a:close/>
                </a:path>
              </a:pathLst>
            </a:custGeom>
            <a:solidFill>
              <a:srgbClr val="D1BC94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flipH="1" rot="10800000">
              <a:off x="1033352" y="1141536"/>
              <a:ext cx="54615" cy="54795"/>
            </a:xfrm>
            <a:custGeom>
              <a:rect b="b" l="l" r="r" t="t"/>
              <a:pathLst>
                <a:path extrusionOk="0" h="35581" w="35464">
                  <a:moveTo>
                    <a:pt x="9" y="17990"/>
                  </a:moveTo>
                  <a:cubicBezTo>
                    <a:pt x="9" y="27816"/>
                    <a:pt x="7943" y="35781"/>
                    <a:pt x="17741" y="35781"/>
                  </a:cubicBezTo>
                  <a:cubicBezTo>
                    <a:pt x="27539" y="35781"/>
                    <a:pt x="35473" y="27816"/>
                    <a:pt x="35473" y="17990"/>
                  </a:cubicBezTo>
                  <a:cubicBezTo>
                    <a:pt x="35473" y="8165"/>
                    <a:pt x="27539" y="200"/>
                    <a:pt x="17741" y="200"/>
                  </a:cubicBezTo>
                  <a:cubicBezTo>
                    <a:pt x="7943" y="200"/>
                    <a:pt x="9" y="8165"/>
                    <a:pt x="9" y="17990"/>
                  </a:cubicBezTo>
                  <a:close/>
                </a:path>
              </a:pathLst>
            </a:custGeom>
            <a:solidFill>
              <a:srgbClr val="E2D8BD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flipH="1" rot="10800000">
              <a:off x="3050980" y="1209359"/>
              <a:ext cx="32908" cy="33018"/>
            </a:xfrm>
            <a:custGeom>
              <a:rect b="b" l="l" r="r" t="t"/>
              <a:pathLst>
                <a:path extrusionOk="0" h="21440" w="21369">
                  <a:moveTo>
                    <a:pt x="9" y="10920"/>
                  </a:moveTo>
                  <a:cubicBezTo>
                    <a:pt x="9" y="16841"/>
                    <a:pt x="4782" y="21640"/>
                    <a:pt x="10693" y="21640"/>
                  </a:cubicBezTo>
                  <a:cubicBezTo>
                    <a:pt x="16604" y="21640"/>
                    <a:pt x="21378" y="16841"/>
                    <a:pt x="21378" y="10920"/>
                  </a:cubicBezTo>
                  <a:cubicBezTo>
                    <a:pt x="21378" y="4999"/>
                    <a:pt x="16604" y="200"/>
                    <a:pt x="10693" y="200"/>
                  </a:cubicBezTo>
                  <a:cubicBezTo>
                    <a:pt x="4782" y="200"/>
                    <a:pt x="9" y="4999"/>
                    <a:pt x="9" y="10920"/>
                  </a:cubicBezTo>
                  <a:close/>
                </a:path>
              </a:pathLst>
            </a:custGeom>
            <a:solidFill>
              <a:srgbClr val="D7CA91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flipH="1" rot="10800000">
              <a:off x="5243169" y="47718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 flipH="1" rot="10800000">
              <a:off x="1761531" y="674896"/>
              <a:ext cx="44463" cy="44608"/>
            </a:xfrm>
            <a:custGeom>
              <a:rect b="b" l="l" r="r" t="t"/>
              <a:pathLst>
                <a:path extrusionOk="0" h="28966" w="28872">
                  <a:moveTo>
                    <a:pt x="9" y="14797"/>
                  </a:moveTo>
                  <a:cubicBezTo>
                    <a:pt x="9" y="22735"/>
                    <a:pt x="6420" y="29167"/>
                    <a:pt x="14331" y="29167"/>
                  </a:cubicBezTo>
                  <a:cubicBezTo>
                    <a:pt x="22288" y="29167"/>
                    <a:pt x="28767" y="22780"/>
                    <a:pt x="28881" y="14797"/>
                  </a:cubicBezTo>
                  <a:cubicBezTo>
                    <a:pt x="28881" y="6746"/>
                    <a:pt x="22356" y="200"/>
                    <a:pt x="14331" y="200"/>
                  </a:cubicBezTo>
                  <a:cubicBezTo>
                    <a:pt x="6374" y="314"/>
                    <a:pt x="9" y="6814"/>
                    <a:pt x="9" y="14797"/>
                  </a:cubicBezTo>
                  <a:close/>
                </a:path>
              </a:pathLst>
            </a:custGeom>
            <a:solidFill>
              <a:srgbClr val="D7CA91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 flipH="1" rot="10800000">
              <a:off x="542169" y="6651353"/>
              <a:ext cx="257323" cy="258169"/>
            </a:xfrm>
            <a:custGeom>
              <a:rect b="b" l="l" r="r" t="t"/>
              <a:pathLst>
                <a:path extrusionOk="0" h="167642" w="167093">
                  <a:moveTo>
                    <a:pt x="9" y="83907"/>
                  </a:moveTo>
                  <a:cubicBezTo>
                    <a:pt x="9" y="130186"/>
                    <a:pt x="37315" y="167706"/>
                    <a:pt x="83442" y="167842"/>
                  </a:cubicBezTo>
                  <a:cubicBezTo>
                    <a:pt x="129637" y="167842"/>
                    <a:pt x="167102" y="130254"/>
                    <a:pt x="167102" y="83907"/>
                  </a:cubicBezTo>
                  <a:cubicBezTo>
                    <a:pt x="167102" y="37674"/>
                    <a:pt x="129750" y="200"/>
                    <a:pt x="83669" y="200"/>
                  </a:cubicBezTo>
                  <a:cubicBezTo>
                    <a:pt x="83601" y="200"/>
                    <a:pt x="83510" y="200"/>
                    <a:pt x="83442" y="200"/>
                  </a:cubicBezTo>
                  <a:cubicBezTo>
                    <a:pt x="37360" y="200"/>
                    <a:pt x="9" y="37674"/>
                    <a:pt x="9" y="83907"/>
                  </a:cubicBezTo>
                  <a:close/>
                </a:path>
              </a:pathLst>
            </a:custGeom>
            <a:solidFill>
              <a:srgbClr val="D7CA91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 flipH="1" rot="10800000">
              <a:off x="893214" y="6745396"/>
              <a:ext cx="34313" cy="34773"/>
            </a:xfrm>
            <a:custGeom>
              <a:rect b="b" l="l" r="r" t="t"/>
              <a:pathLst>
                <a:path extrusionOk="0" h="22580" w="22281">
                  <a:moveTo>
                    <a:pt x="9" y="11604"/>
                  </a:moveTo>
                  <a:cubicBezTo>
                    <a:pt x="9" y="17785"/>
                    <a:pt x="4987" y="22780"/>
                    <a:pt x="11148" y="22780"/>
                  </a:cubicBezTo>
                  <a:cubicBezTo>
                    <a:pt x="17309" y="22780"/>
                    <a:pt x="22288" y="17785"/>
                    <a:pt x="22288" y="11604"/>
                  </a:cubicBezTo>
                  <a:cubicBezTo>
                    <a:pt x="22424" y="5423"/>
                    <a:pt x="17536" y="337"/>
                    <a:pt x="11375" y="200"/>
                  </a:cubicBezTo>
                  <a:cubicBezTo>
                    <a:pt x="11307" y="200"/>
                    <a:pt x="11216" y="200"/>
                    <a:pt x="11148" y="200"/>
                  </a:cubicBezTo>
                  <a:cubicBezTo>
                    <a:pt x="4987" y="200"/>
                    <a:pt x="9" y="5195"/>
                    <a:pt x="9" y="11376"/>
                  </a:cubicBezTo>
                  <a:cubicBezTo>
                    <a:pt x="9" y="11444"/>
                    <a:pt x="9" y="11536"/>
                    <a:pt x="9" y="11604"/>
                  </a:cubicBezTo>
                  <a:close/>
                </a:path>
              </a:pathLst>
            </a:custGeom>
            <a:solidFill>
              <a:srgbClr val="C5A57E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flipH="1" rot="10800000">
              <a:off x="335817" y="6554196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166"/>
                  </a:moveTo>
                  <a:cubicBezTo>
                    <a:pt x="9" y="24993"/>
                    <a:pt x="7124" y="32132"/>
                    <a:pt x="15922" y="32132"/>
                  </a:cubicBezTo>
                  <a:cubicBezTo>
                    <a:pt x="24720" y="32132"/>
                    <a:pt x="31836" y="24993"/>
                    <a:pt x="31836" y="16166"/>
                  </a:cubicBezTo>
                  <a:cubicBezTo>
                    <a:pt x="31836" y="7339"/>
                    <a:pt x="24720" y="200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lose/>
                </a:path>
              </a:pathLst>
            </a:custGeom>
            <a:solidFill>
              <a:srgbClr val="C5A57E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flipH="1" rot="10800000">
              <a:off x="126313" y="6697677"/>
              <a:ext cx="155794" cy="156658"/>
            </a:xfrm>
            <a:custGeom>
              <a:rect b="b" l="l" r="r" t="t"/>
              <a:pathLst>
                <a:path extrusionOk="0" h="101726" w="101165">
                  <a:moveTo>
                    <a:pt x="9" y="51063"/>
                  </a:moveTo>
                  <a:cubicBezTo>
                    <a:pt x="-127" y="79026"/>
                    <a:pt x="22379" y="101789"/>
                    <a:pt x="50251" y="101926"/>
                  </a:cubicBezTo>
                  <a:cubicBezTo>
                    <a:pt x="50319" y="101926"/>
                    <a:pt x="50410" y="101926"/>
                    <a:pt x="50478" y="101926"/>
                  </a:cubicBezTo>
                  <a:cubicBezTo>
                    <a:pt x="78486" y="101926"/>
                    <a:pt x="101175" y="79163"/>
                    <a:pt x="101175" y="51063"/>
                  </a:cubicBezTo>
                  <a:cubicBezTo>
                    <a:pt x="101175" y="22963"/>
                    <a:pt x="78486" y="200"/>
                    <a:pt x="50478" y="200"/>
                  </a:cubicBezTo>
                  <a:cubicBezTo>
                    <a:pt x="22607" y="200"/>
                    <a:pt x="9" y="22872"/>
                    <a:pt x="9" y="50835"/>
                  </a:cubicBezTo>
                  <a:cubicBezTo>
                    <a:pt x="9" y="50903"/>
                    <a:pt x="9" y="50994"/>
                    <a:pt x="9" y="51063"/>
                  </a:cubicBezTo>
                  <a:close/>
                </a:path>
              </a:pathLst>
            </a:custGeom>
            <a:solidFill>
              <a:srgbClr val="D1BC94">
                <a:alpha val="8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 flipH="1" rot="10800000">
              <a:off x="1032651" y="839642"/>
              <a:ext cx="110631" cy="110995"/>
            </a:xfrm>
            <a:custGeom>
              <a:rect b="b" l="l" r="r" t="t"/>
              <a:pathLst>
                <a:path extrusionOk="0" h="72075" w="71838">
                  <a:moveTo>
                    <a:pt x="9" y="36238"/>
                  </a:moveTo>
                  <a:cubicBezTo>
                    <a:pt x="9" y="56141"/>
                    <a:pt x="16081" y="72275"/>
                    <a:pt x="35928" y="72275"/>
                  </a:cubicBezTo>
                  <a:cubicBezTo>
                    <a:pt x="55775" y="72275"/>
                    <a:pt x="71847" y="56138"/>
                    <a:pt x="71847" y="36236"/>
                  </a:cubicBezTo>
                  <a:cubicBezTo>
                    <a:pt x="71847" y="16422"/>
                    <a:pt x="55911" y="326"/>
                    <a:pt x="36155" y="201"/>
                  </a:cubicBezTo>
                  <a:cubicBezTo>
                    <a:pt x="16309" y="75"/>
                    <a:pt x="145" y="16107"/>
                    <a:pt x="9" y="36010"/>
                  </a:cubicBezTo>
                  <a:cubicBezTo>
                    <a:pt x="9" y="36085"/>
                    <a:pt x="9" y="36163"/>
                    <a:pt x="9" y="36238"/>
                  </a:cubicBezTo>
                  <a:close/>
                </a:path>
              </a:pathLst>
            </a:custGeom>
            <a:solidFill>
              <a:srgbClr val="D7CA91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 flipH="1" rot="10800000">
              <a:off x="5647071" y="52442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 flipH="1" rot="10800000">
              <a:off x="4793909" y="614227"/>
              <a:ext cx="38720" cy="39215"/>
            </a:xfrm>
            <a:custGeom>
              <a:rect b="b" l="l" r="r" t="t"/>
              <a:pathLst>
                <a:path extrusionOk="0" h="25464" w="25143">
                  <a:moveTo>
                    <a:pt x="541" y="16746"/>
                  </a:moveTo>
                  <a:cubicBezTo>
                    <a:pt x="2405" y="23292"/>
                    <a:pt x="9202" y="27055"/>
                    <a:pt x="15727" y="25185"/>
                  </a:cubicBezTo>
                  <a:cubicBezTo>
                    <a:pt x="15977" y="25116"/>
                    <a:pt x="16204" y="25048"/>
                    <a:pt x="16454" y="24957"/>
                  </a:cubicBezTo>
                  <a:cubicBezTo>
                    <a:pt x="22933" y="22972"/>
                    <a:pt x="26593" y="16084"/>
                    <a:pt x="24616" y="9584"/>
                  </a:cubicBezTo>
                  <a:cubicBezTo>
                    <a:pt x="24547" y="9378"/>
                    <a:pt x="24479" y="9196"/>
                    <a:pt x="24411" y="8991"/>
                  </a:cubicBezTo>
                  <a:cubicBezTo>
                    <a:pt x="22342" y="2376"/>
                    <a:pt x="15317" y="-1296"/>
                    <a:pt x="8747" y="780"/>
                  </a:cubicBezTo>
                  <a:cubicBezTo>
                    <a:pt x="8725" y="780"/>
                    <a:pt x="8725" y="780"/>
                    <a:pt x="8725" y="780"/>
                  </a:cubicBezTo>
                  <a:cubicBezTo>
                    <a:pt x="2177" y="3060"/>
                    <a:pt x="-1415" y="10086"/>
                    <a:pt x="541" y="16746"/>
                  </a:cubicBezTo>
                  <a:close/>
                </a:path>
              </a:pathLst>
            </a:custGeom>
            <a:solidFill>
              <a:srgbClr val="C5A57E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 flipH="1" rot="10800000">
              <a:off x="106969" y="3729557"/>
              <a:ext cx="107979" cy="108325"/>
            </a:xfrm>
            <a:custGeom>
              <a:rect b="b" l="l" r="r" t="t"/>
              <a:pathLst>
                <a:path extrusionOk="0" h="70341" w="70116">
                  <a:moveTo>
                    <a:pt x="1648" y="46091"/>
                  </a:moveTo>
                  <a:cubicBezTo>
                    <a:pt x="7627" y="64550"/>
                    <a:pt x="27292" y="74729"/>
                    <a:pt x="45752" y="68899"/>
                  </a:cubicBezTo>
                  <a:cubicBezTo>
                    <a:pt x="64144" y="62910"/>
                    <a:pt x="74306" y="43160"/>
                    <a:pt x="68486" y="24651"/>
                  </a:cubicBezTo>
                  <a:cubicBezTo>
                    <a:pt x="62507" y="6192"/>
                    <a:pt x="42842" y="-3988"/>
                    <a:pt x="24382" y="1842"/>
                  </a:cubicBezTo>
                  <a:cubicBezTo>
                    <a:pt x="5991" y="7832"/>
                    <a:pt x="-4172" y="27582"/>
                    <a:pt x="1648" y="46091"/>
                  </a:cubicBezTo>
                  <a:close/>
                </a:path>
              </a:pathLst>
            </a:custGeom>
            <a:solidFill>
              <a:srgbClr val="ADA183">
                <a:alpha val="8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 flipH="1" rot="10800000">
              <a:off x="3776596" y="616361"/>
              <a:ext cx="70801" cy="71022"/>
            </a:xfrm>
            <a:custGeom>
              <a:rect b="b" l="l" r="r" t="t"/>
              <a:pathLst>
                <a:path extrusionOk="0" h="46118" w="45975">
                  <a:moveTo>
                    <a:pt x="1168" y="30330"/>
                  </a:moveTo>
                  <a:cubicBezTo>
                    <a:pt x="4919" y="42350"/>
                    <a:pt x="17673" y="49033"/>
                    <a:pt x="29653" y="45269"/>
                  </a:cubicBezTo>
                  <a:cubicBezTo>
                    <a:pt x="29789" y="45246"/>
                    <a:pt x="29903" y="45201"/>
                    <a:pt x="30040" y="45155"/>
                  </a:cubicBezTo>
                  <a:cubicBezTo>
                    <a:pt x="42020" y="41392"/>
                    <a:pt x="48704" y="28596"/>
                    <a:pt x="44930" y="16576"/>
                  </a:cubicBezTo>
                  <a:cubicBezTo>
                    <a:pt x="44908" y="16439"/>
                    <a:pt x="44862" y="16325"/>
                    <a:pt x="44817" y="16188"/>
                  </a:cubicBezTo>
                  <a:cubicBezTo>
                    <a:pt x="41065" y="4168"/>
                    <a:pt x="28312" y="-2515"/>
                    <a:pt x="16331" y="1249"/>
                  </a:cubicBezTo>
                  <a:cubicBezTo>
                    <a:pt x="16195" y="1272"/>
                    <a:pt x="16081" y="1317"/>
                    <a:pt x="15945" y="1363"/>
                  </a:cubicBezTo>
                  <a:cubicBezTo>
                    <a:pt x="3964" y="5126"/>
                    <a:pt x="-2697" y="17922"/>
                    <a:pt x="1054" y="29942"/>
                  </a:cubicBezTo>
                  <a:cubicBezTo>
                    <a:pt x="1077" y="30079"/>
                    <a:pt x="1122" y="30193"/>
                    <a:pt x="1168" y="30330"/>
                  </a:cubicBezTo>
                  <a:close/>
                </a:path>
              </a:pathLst>
            </a:custGeom>
            <a:solidFill>
              <a:srgbClr val="C5A57E">
                <a:alpha val="839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 flipH="1" rot="10800000">
              <a:off x="526717" y="626074"/>
              <a:ext cx="165333" cy="166351"/>
            </a:xfrm>
            <a:custGeom>
              <a:rect b="b" l="l" r="r" t="t"/>
              <a:pathLst>
                <a:path extrusionOk="0" h="108020" w="107359">
                  <a:moveTo>
                    <a:pt x="2870" y="71012"/>
                  </a:moveTo>
                  <a:cubicBezTo>
                    <a:pt x="11872" y="99135"/>
                    <a:pt x="41881" y="114640"/>
                    <a:pt x="69934" y="105681"/>
                  </a:cubicBezTo>
                  <a:cubicBezTo>
                    <a:pt x="98079" y="96809"/>
                    <a:pt x="113742" y="66724"/>
                    <a:pt x="104899" y="38487"/>
                  </a:cubicBezTo>
                  <a:cubicBezTo>
                    <a:pt x="104762" y="38077"/>
                    <a:pt x="104626" y="37666"/>
                    <a:pt x="104490" y="37256"/>
                  </a:cubicBezTo>
                  <a:cubicBezTo>
                    <a:pt x="95510" y="9201"/>
                    <a:pt x="65547" y="-6240"/>
                    <a:pt x="37561" y="2769"/>
                  </a:cubicBezTo>
                  <a:cubicBezTo>
                    <a:pt x="37516" y="2792"/>
                    <a:pt x="37471" y="2792"/>
                    <a:pt x="37425" y="2815"/>
                  </a:cubicBezTo>
                  <a:cubicBezTo>
                    <a:pt x="9371" y="11573"/>
                    <a:pt x="-6292" y="41475"/>
                    <a:pt x="2415" y="69621"/>
                  </a:cubicBezTo>
                  <a:cubicBezTo>
                    <a:pt x="2552" y="70100"/>
                    <a:pt x="2710" y="70556"/>
                    <a:pt x="2870" y="71012"/>
                  </a:cubicBezTo>
                  <a:close/>
                </a:path>
              </a:pathLst>
            </a:custGeom>
            <a:solidFill>
              <a:srgbClr val="E9E0D4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flipH="1" rot="10800000">
              <a:off x="1326418" y="4148733"/>
              <a:ext cx="22747" cy="22812"/>
            </a:xfrm>
            <a:custGeom>
              <a:rect b="b" l="l" r="r" t="t"/>
              <a:pathLst>
                <a:path extrusionOk="0" h="14813" w="14771">
                  <a:moveTo>
                    <a:pt x="347" y="9887"/>
                  </a:moveTo>
                  <a:cubicBezTo>
                    <a:pt x="1643" y="13756"/>
                    <a:pt x="5780" y="15879"/>
                    <a:pt x="9668" y="14677"/>
                  </a:cubicBezTo>
                  <a:cubicBezTo>
                    <a:pt x="13532" y="13375"/>
                    <a:pt x="15647" y="9226"/>
                    <a:pt x="14442" y="5326"/>
                  </a:cubicBezTo>
                  <a:cubicBezTo>
                    <a:pt x="13146" y="1457"/>
                    <a:pt x="9008" y="-666"/>
                    <a:pt x="5121" y="536"/>
                  </a:cubicBezTo>
                  <a:cubicBezTo>
                    <a:pt x="1256" y="1838"/>
                    <a:pt x="-858" y="5987"/>
                    <a:pt x="347" y="9887"/>
                  </a:cubicBezTo>
                  <a:close/>
                </a:path>
              </a:pathLst>
            </a:custGeom>
            <a:solidFill>
              <a:srgbClr val="D1BC94">
                <a:alpha val="8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 flipH="1" rot="10800000">
              <a:off x="599630" y="253261"/>
              <a:ext cx="137342" cy="137787"/>
            </a:xfrm>
            <a:custGeom>
              <a:rect b="b" l="l" r="r" t="t"/>
              <a:pathLst>
                <a:path extrusionOk="0" h="89472" w="89183">
                  <a:moveTo>
                    <a:pt x="1934" y="58486"/>
                  </a:moveTo>
                  <a:cubicBezTo>
                    <a:pt x="9731" y="81938"/>
                    <a:pt x="34738" y="94887"/>
                    <a:pt x="58313" y="87681"/>
                  </a:cubicBezTo>
                  <a:cubicBezTo>
                    <a:pt x="81593" y="79760"/>
                    <a:pt x="94392" y="54702"/>
                    <a:pt x="87185" y="31116"/>
                  </a:cubicBezTo>
                  <a:cubicBezTo>
                    <a:pt x="79297" y="7870"/>
                    <a:pt x="54471" y="-4935"/>
                    <a:pt x="31033" y="2149"/>
                  </a:cubicBezTo>
                  <a:cubicBezTo>
                    <a:pt x="7776" y="9975"/>
                    <a:pt x="-5114" y="34907"/>
                    <a:pt x="1934" y="58486"/>
                  </a:cubicBezTo>
                  <a:close/>
                </a:path>
              </a:pathLst>
            </a:custGeom>
            <a:solidFill>
              <a:srgbClr val="D1BC94">
                <a:alpha val="7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flipH="1" rot="10800000">
              <a:off x="1005926" y="2832697"/>
              <a:ext cx="55865" cy="55762"/>
            </a:xfrm>
            <a:custGeom>
              <a:rect b="b" l="l" r="r" t="t"/>
              <a:pathLst>
                <a:path extrusionOk="0" h="36209" w="36276">
                  <a:moveTo>
                    <a:pt x="983" y="23942"/>
                  </a:moveTo>
                  <a:cubicBezTo>
                    <a:pt x="3802" y="33223"/>
                    <a:pt x="13577" y="38464"/>
                    <a:pt x="22807" y="35647"/>
                  </a:cubicBezTo>
                  <a:cubicBezTo>
                    <a:pt x="23125" y="35556"/>
                    <a:pt x="23421" y="35456"/>
                    <a:pt x="23716" y="35346"/>
                  </a:cubicBezTo>
                  <a:cubicBezTo>
                    <a:pt x="33083" y="32479"/>
                    <a:pt x="38357" y="22539"/>
                    <a:pt x="35515" y="13140"/>
                  </a:cubicBezTo>
                  <a:cubicBezTo>
                    <a:pt x="35447" y="12939"/>
                    <a:pt x="35379" y="12739"/>
                    <a:pt x="35311" y="12538"/>
                  </a:cubicBezTo>
                  <a:cubicBezTo>
                    <a:pt x="32174" y="3095"/>
                    <a:pt x="22011" y="-2014"/>
                    <a:pt x="12600" y="1124"/>
                  </a:cubicBezTo>
                  <a:cubicBezTo>
                    <a:pt x="12600" y="1129"/>
                    <a:pt x="12577" y="1131"/>
                    <a:pt x="12577" y="1134"/>
                  </a:cubicBezTo>
                  <a:cubicBezTo>
                    <a:pt x="3211" y="4001"/>
                    <a:pt x="-2064" y="13941"/>
                    <a:pt x="778" y="23340"/>
                  </a:cubicBezTo>
                  <a:cubicBezTo>
                    <a:pt x="846" y="23541"/>
                    <a:pt x="915" y="23741"/>
                    <a:pt x="983" y="23942"/>
                  </a:cubicBezTo>
                  <a:close/>
                </a:path>
              </a:pathLst>
            </a:custGeom>
            <a:solidFill>
              <a:srgbClr val="D7CA91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flipH="1" rot="10800000">
              <a:off x="601935" y="3453733"/>
              <a:ext cx="35549" cy="35540"/>
            </a:xfrm>
            <a:custGeom>
              <a:rect b="b" l="l" r="r" t="t"/>
              <a:pathLst>
                <a:path extrusionOk="0" h="23078" w="23084">
                  <a:moveTo>
                    <a:pt x="556" y="15347"/>
                  </a:moveTo>
                  <a:cubicBezTo>
                    <a:pt x="2466" y="21345"/>
                    <a:pt x="8877" y="24652"/>
                    <a:pt x="14856" y="22732"/>
                  </a:cubicBezTo>
                  <a:cubicBezTo>
                    <a:pt x="14924" y="22705"/>
                    <a:pt x="15015" y="22675"/>
                    <a:pt x="15106" y="22645"/>
                  </a:cubicBezTo>
                  <a:cubicBezTo>
                    <a:pt x="21062" y="20684"/>
                    <a:pt x="24404" y="14313"/>
                    <a:pt x="22608" y="8276"/>
                  </a:cubicBezTo>
                  <a:cubicBezTo>
                    <a:pt x="20653" y="2175"/>
                    <a:pt x="14151" y="-1192"/>
                    <a:pt x="8058" y="749"/>
                  </a:cubicBezTo>
                  <a:cubicBezTo>
                    <a:pt x="1966" y="2711"/>
                    <a:pt x="-1376" y="9238"/>
                    <a:pt x="556" y="15347"/>
                  </a:cubicBezTo>
                  <a:close/>
                </a:path>
              </a:pathLst>
            </a:custGeom>
            <a:solidFill>
              <a:srgbClr val="ADA183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flipH="1" rot="10800000">
              <a:off x="652343" y="570507"/>
              <a:ext cx="51815" cy="51984"/>
            </a:xfrm>
            <a:custGeom>
              <a:rect b="b" l="l" r="r" t="t"/>
              <a:pathLst>
                <a:path extrusionOk="0" h="33756" w="33646">
                  <a:moveTo>
                    <a:pt x="33646" y="16878"/>
                  </a:moveTo>
                  <a:cubicBezTo>
                    <a:pt x="33646" y="26200"/>
                    <a:pt x="26114" y="33756"/>
                    <a:pt x="16823" y="33756"/>
                  </a:cubicBezTo>
                  <a:cubicBezTo>
                    <a:pt x="7532" y="33756"/>
                    <a:pt x="0" y="26200"/>
                    <a:pt x="0" y="16878"/>
                  </a:cubicBezTo>
                  <a:cubicBezTo>
                    <a:pt x="0" y="7557"/>
                    <a:pt x="7532" y="0"/>
                    <a:pt x="16823" y="0"/>
                  </a:cubicBezTo>
                  <a:cubicBezTo>
                    <a:pt x="26114" y="0"/>
                    <a:pt x="33646" y="7557"/>
                    <a:pt x="33646" y="16878"/>
                  </a:cubicBezTo>
                  <a:close/>
                </a:path>
              </a:pathLst>
            </a:custGeom>
            <a:solidFill>
              <a:srgbClr val="A0C3CA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 flipH="1" rot="10800000">
              <a:off x="3594128" y="439999"/>
              <a:ext cx="110580" cy="110849"/>
            </a:xfrm>
            <a:custGeom>
              <a:rect b="b" l="l" r="r" t="t"/>
              <a:pathLst>
                <a:path extrusionOk="0" h="71980" w="71805">
                  <a:moveTo>
                    <a:pt x="1811" y="47564"/>
                  </a:moveTo>
                  <a:cubicBezTo>
                    <a:pt x="8176" y="66381"/>
                    <a:pt x="28455" y="76554"/>
                    <a:pt x="47278" y="70373"/>
                  </a:cubicBezTo>
                  <a:cubicBezTo>
                    <a:pt x="66034" y="63986"/>
                    <a:pt x="76173" y="43641"/>
                    <a:pt x="70012" y="24756"/>
                  </a:cubicBezTo>
                  <a:cubicBezTo>
                    <a:pt x="63556" y="6030"/>
                    <a:pt x="43368" y="-4097"/>
                    <a:pt x="24544" y="1947"/>
                  </a:cubicBezTo>
                  <a:cubicBezTo>
                    <a:pt x="5789" y="8333"/>
                    <a:pt x="-4350" y="28679"/>
                    <a:pt x="1811" y="47564"/>
                  </a:cubicBezTo>
                  <a:close/>
                </a:path>
              </a:pathLst>
            </a:custGeom>
            <a:solidFill>
              <a:srgbClr val="A0C3CA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flipH="1" rot="10800000">
              <a:off x="638245" y="5624295"/>
              <a:ext cx="158911" cy="159425"/>
            </a:xfrm>
            <a:custGeom>
              <a:rect b="b" l="l" r="r" t="t"/>
              <a:pathLst>
                <a:path extrusionOk="0" h="103523" w="103189">
                  <a:moveTo>
                    <a:pt x="2456" y="67737"/>
                  </a:moveTo>
                  <a:cubicBezTo>
                    <a:pt x="11254" y="94948"/>
                    <a:pt x="40308" y="109933"/>
                    <a:pt x="67475" y="101266"/>
                  </a:cubicBezTo>
                  <a:cubicBezTo>
                    <a:pt x="94596" y="92462"/>
                    <a:pt x="109464" y="63267"/>
                    <a:pt x="100666" y="36056"/>
                  </a:cubicBezTo>
                  <a:cubicBezTo>
                    <a:pt x="100666" y="36056"/>
                    <a:pt x="100666" y="36033"/>
                    <a:pt x="100666" y="36033"/>
                  </a:cubicBezTo>
                  <a:cubicBezTo>
                    <a:pt x="92004" y="8914"/>
                    <a:pt x="63087" y="-6003"/>
                    <a:pt x="36056" y="2665"/>
                  </a:cubicBezTo>
                  <a:cubicBezTo>
                    <a:pt x="35988" y="2687"/>
                    <a:pt x="35943" y="2710"/>
                    <a:pt x="35875" y="2733"/>
                  </a:cubicBezTo>
                  <a:cubicBezTo>
                    <a:pt x="8776" y="11446"/>
                    <a:pt x="-6183" y="40527"/>
                    <a:pt x="2456" y="67737"/>
                  </a:cubicBezTo>
                  <a:close/>
                </a:path>
              </a:pathLst>
            </a:custGeom>
            <a:solidFill>
              <a:srgbClr val="C5A57E">
                <a:alpha val="7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flipH="1" rot="10800000">
              <a:off x="646583" y="3965654"/>
              <a:ext cx="173960" cy="174450"/>
            </a:xfrm>
            <a:custGeom>
              <a:rect b="b" l="l" r="r" t="t"/>
              <a:pathLst>
                <a:path extrusionOk="0" h="113279" w="112961">
                  <a:moveTo>
                    <a:pt x="2730" y="74104"/>
                  </a:moveTo>
                  <a:cubicBezTo>
                    <a:pt x="12278" y="103830"/>
                    <a:pt x="43969" y="120236"/>
                    <a:pt x="73659" y="110825"/>
                  </a:cubicBezTo>
                  <a:cubicBezTo>
                    <a:pt x="103395" y="101239"/>
                    <a:pt x="119786" y="69289"/>
                    <a:pt x="110261" y="39435"/>
                  </a:cubicBezTo>
                  <a:cubicBezTo>
                    <a:pt x="100622" y="9681"/>
                    <a:pt x="68794" y="-6636"/>
                    <a:pt x="39104" y="2941"/>
                  </a:cubicBezTo>
                  <a:cubicBezTo>
                    <a:pt x="9482" y="12521"/>
                    <a:pt x="-6796" y="44375"/>
                    <a:pt x="2730" y="74104"/>
                  </a:cubicBezTo>
                  <a:close/>
                </a:path>
              </a:pathLst>
            </a:custGeom>
            <a:solidFill>
              <a:srgbClr val="C5A57E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flipH="1" rot="10800000">
              <a:off x="4990622" y="556292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flipH="1" rot="10800000">
              <a:off x="453278" y="6687837"/>
              <a:ext cx="160354" cy="160654"/>
            </a:xfrm>
            <a:custGeom>
              <a:rect b="b" l="l" r="r" t="t"/>
              <a:pathLst>
                <a:path extrusionOk="0" h="104321" w="104126">
                  <a:moveTo>
                    <a:pt x="2448" y="68255"/>
                  </a:moveTo>
                  <a:cubicBezTo>
                    <a:pt x="11246" y="95717"/>
                    <a:pt x="40550" y="110816"/>
                    <a:pt x="67921" y="102012"/>
                  </a:cubicBezTo>
                  <a:cubicBezTo>
                    <a:pt x="95225" y="93345"/>
                    <a:pt x="110343" y="64127"/>
                    <a:pt x="101704" y="36734"/>
                  </a:cubicBezTo>
                  <a:cubicBezTo>
                    <a:pt x="101659" y="36597"/>
                    <a:pt x="101613" y="36460"/>
                    <a:pt x="101568" y="36323"/>
                  </a:cubicBezTo>
                  <a:cubicBezTo>
                    <a:pt x="92815" y="8976"/>
                    <a:pt x="63625" y="-6078"/>
                    <a:pt x="36367" y="2704"/>
                  </a:cubicBezTo>
                  <a:cubicBezTo>
                    <a:pt x="36276" y="2726"/>
                    <a:pt x="36185" y="2772"/>
                    <a:pt x="36094" y="2795"/>
                  </a:cubicBezTo>
                  <a:cubicBezTo>
                    <a:pt x="8836" y="11622"/>
                    <a:pt x="-6191" y="40862"/>
                    <a:pt x="2448" y="6825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 flipH="1" rot="10800000">
              <a:off x="61849" y="4379512"/>
              <a:ext cx="70019" cy="70250"/>
            </a:xfrm>
            <a:custGeom>
              <a:rect b="b" l="l" r="r" t="t"/>
              <a:pathLst>
                <a:path extrusionOk="0" h="45617" w="45467">
                  <a:moveTo>
                    <a:pt x="45468" y="22809"/>
                  </a:moveTo>
                  <a:cubicBezTo>
                    <a:pt x="45468" y="35405"/>
                    <a:pt x="35289" y="45617"/>
                    <a:pt x="22734" y="45617"/>
                  </a:cubicBezTo>
                  <a:cubicBezTo>
                    <a:pt x="10178" y="45617"/>
                    <a:pt x="0" y="35405"/>
                    <a:pt x="0" y="22809"/>
                  </a:cubicBezTo>
                  <a:cubicBezTo>
                    <a:pt x="0" y="10212"/>
                    <a:pt x="10178" y="0"/>
                    <a:pt x="22734" y="0"/>
                  </a:cubicBezTo>
                  <a:cubicBezTo>
                    <a:pt x="35289" y="0"/>
                    <a:pt x="45468" y="10212"/>
                    <a:pt x="45468" y="22809"/>
                  </a:cubicBezTo>
                  <a:close/>
                </a:path>
              </a:pathLst>
            </a:custGeom>
            <a:solidFill>
              <a:srgbClr val="C5A57E">
                <a:alpha val="8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flipH="1" rot="10800000">
              <a:off x="677146" y="6274845"/>
              <a:ext cx="40610" cy="40909"/>
            </a:xfrm>
            <a:custGeom>
              <a:rect b="b" l="l" r="r" t="t"/>
              <a:pathLst>
                <a:path extrusionOk="0" h="26564" w="26370">
                  <a:moveTo>
                    <a:pt x="630" y="17474"/>
                  </a:moveTo>
                  <a:cubicBezTo>
                    <a:pt x="2790" y="24453"/>
                    <a:pt x="10178" y="28330"/>
                    <a:pt x="17135" y="26164"/>
                  </a:cubicBezTo>
                  <a:cubicBezTo>
                    <a:pt x="17180" y="26164"/>
                    <a:pt x="17203" y="26141"/>
                    <a:pt x="17226" y="26141"/>
                  </a:cubicBezTo>
                  <a:cubicBezTo>
                    <a:pt x="24046" y="23769"/>
                    <a:pt x="27820" y="16470"/>
                    <a:pt x="25865" y="9491"/>
                  </a:cubicBezTo>
                  <a:cubicBezTo>
                    <a:pt x="23705" y="2511"/>
                    <a:pt x="16317" y="-1366"/>
                    <a:pt x="9360" y="801"/>
                  </a:cubicBezTo>
                  <a:cubicBezTo>
                    <a:pt x="9315" y="801"/>
                    <a:pt x="9292" y="824"/>
                    <a:pt x="9269" y="824"/>
                  </a:cubicBezTo>
                  <a:cubicBezTo>
                    <a:pt x="2312" y="2990"/>
                    <a:pt x="-1552" y="10403"/>
                    <a:pt x="607" y="17382"/>
                  </a:cubicBezTo>
                  <a:cubicBezTo>
                    <a:pt x="607" y="17428"/>
                    <a:pt x="630" y="17451"/>
                    <a:pt x="630" y="17474"/>
                  </a:cubicBezTo>
                  <a:close/>
                </a:path>
              </a:pathLst>
            </a:custGeom>
            <a:solidFill>
              <a:srgbClr val="A0C3CA">
                <a:alpha val="80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flipH="1" rot="-9716833">
              <a:off x="733639" y="5351004"/>
              <a:ext cx="49706" cy="49870"/>
            </a:xfrm>
            <a:custGeom>
              <a:rect b="b" l="l" r="r" t="t"/>
              <a:pathLst>
                <a:path extrusionOk="0" h="32365" w="32259">
                  <a:moveTo>
                    <a:pt x="32267" y="16382"/>
                  </a:moveTo>
                  <a:cubicBezTo>
                    <a:pt x="32267" y="25319"/>
                    <a:pt x="25046" y="32564"/>
                    <a:pt x="16137" y="32564"/>
                  </a:cubicBezTo>
                  <a:cubicBezTo>
                    <a:pt x="7229" y="32564"/>
                    <a:pt x="7" y="25319"/>
                    <a:pt x="7" y="16382"/>
                  </a:cubicBezTo>
                  <a:cubicBezTo>
                    <a:pt x="7" y="7444"/>
                    <a:pt x="7229" y="199"/>
                    <a:pt x="16137" y="199"/>
                  </a:cubicBezTo>
                  <a:cubicBezTo>
                    <a:pt x="25045" y="199"/>
                    <a:pt x="32267" y="7444"/>
                    <a:pt x="32267" y="16382"/>
                  </a:cubicBezTo>
                  <a:close/>
                </a:path>
              </a:pathLst>
            </a:custGeom>
            <a:solidFill>
              <a:srgbClr val="E9E0D4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 flipH="1" rot="10800000">
              <a:off x="1235730" y="665362"/>
              <a:ext cx="55686" cy="56071"/>
            </a:xfrm>
            <a:custGeom>
              <a:rect b="b" l="l" r="r" t="t"/>
              <a:pathLst>
                <a:path extrusionOk="0" h="36410" w="36160">
                  <a:moveTo>
                    <a:pt x="1076" y="24210"/>
                  </a:moveTo>
                  <a:cubicBezTo>
                    <a:pt x="4054" y="33573"/>
                    <a:pt x="14012" y="38748"/>
                    <a:pt x="23355" y="35767"/>
                  </a:cubicBezTo>
                  <a:cubicBezTo>
                    <a:pt x="23515" y="35720"/>
                    <a:pt x="23651" y="35667"/>
                    <a:pt x="23810" y="35615"/>
                  </a:cubicBezTo>
                  <a:cubicBezTo>
                    <a:pt x="33131" y="32636"/>
                    <a:pt x="38291" y="22630"/>
                    <a:pt x="35336" y="13267"/>
                  </a:cubicBezTo>
                  <a:cubicBezTo>
                    <a:pt x="35291" y="13112"/>
                    <a:pt x="35222" y="12959"/>
                    <a:pt x="35177" y="12806"/>
                  </a:cubicBezTo>
                  <a:cubicBezTo>
                    <a:pt x="32312" y="3409"/>
                    <a:pt x="22401" y="-1887"/>
                    <a:pt x="13034" y="978"/>
                  </a:cubicBezTo>
                  <a:cubicBezTo>
                    <a:pt x="12853" y="1039"/>
                    <a:pt x="12648" y="1105"/>
                    <a:pt x="12443" y="1174"/>
                  </a:cubicBezTo>
                  <a:cubicBezTo>
                    <a:pt x="3100" y="4114"/>
                    <a:pt x="-2106" y="14097"/>
                    <a:pt x="826" y="23471"/>
                  </a:cubicBezTo>
                  <a:cubicBezTo>
                    <a:pt x="895" y="23720"/>
                    <a:pt x="985" y="23966"/>
                    <a:pt x="1076" y="24210"/>
                  </a:cubicBezTo>
                  <a:close/>
                </a:path>
              </a:pathLst>
            </a:custGeom>
            <a:solidFill>
              <a:srgbClr val="ADA183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 flipH="1" rot="10800000">
              <a:off x="2702792" y="905765"/>
              <a:ext cx="27583" cy="27835"/>
            </a:xfrm>
            <a:custGeom>
              <a:rect b="b" l="l" r="r" t="t"/>
              <a:pathLst>
                <a:path extrusionOk="0" h="18075" w="17911">
                  <a:moveTo>
                    <a:pt x="372" y="12075"/>
                  </a:moveTo>
                  <a:cubicBezTo>
                    <a:pt x="1849" y="16755"/>
                    <a:pt x="6851" y="19344"/>
                    <a:pt x="11511" y="17854"/>
                  </a:cubicBezTo>
                  <a:cubicBezTo>
                    <a:pt x="11580" y="17829"/>
                    <a:pt x="11670" y="17804"/>
                    <a:pt x="11738" y="17777"/>
                  </a:cubicBezTo>
                  <a:cubicBezTo>
                    <a:pt x="16308" y="16408"/>
                    <a:pt x="18923" y="11582"/>
                    <a:pt x="17559" y="6995"/>
                  </a:cubicBezTo>
                  <a:cubicBezTo>
                    <a:pt x="17513" y="6863"/>
                    <a:pt x="17468" y="6731"/>
                    <a:pt x="17422" y="6601"/>
                  </a:cubicBezTo>
                  <a:cubicBezTo>
                    <a:pt x="16172" y="1980"/>
                    <a:pt x="11420" y="-748"/>
                    <a:pt x="6828" y="504"/>
                  </a:cubicBezTo>
                  <a:cubicBezTo>
                    <a:pt x="6646" y="554"/>
                    <a:pt x="6464" y="609"/>
                    <a:pt x="6283" y="670"/>
                  </a:cubicBezTo>
                  <a:cubicBezTo>
                    <a:pt x="1599" y="2295"/>
                    <a:pt x="-992" y="7301"/>
                    <a:pt x="372" y="12075"/>
                  </a:cubicBezTo>
                  <a:close/>
                </a:path>
              </a:pathLst>
            </a:custGeom>
            <a:solidFill>
              <a:srgbClr val="D7CA91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 flipH="1" rot="10800000">
              <a:off x="568248" y="5742630"/>
              <a:ext cx="41064" cy="40978"/>
            </a:xfrm>
            <a:custGeom>
              <a:rect b="b" l="l" r="r" t="t"/>
              <a:pathLst>
                <a:path extrusionOk="0" h="26609" w="26665">
                  <a:moveTo>
                    <a:pt x="591" y="17713"/>
                  </a:moveTo>
                  <a:cubicBezTo>
                    <a:pt x="2955" y="24669"/>
                    <a:pt x="10457" y="28410"/>
                    <a:pt x="17413" y="26152"/>
                  </a:cubicBezTo>
                  <a:cubicBezTo>
                    <a:pt x="24370" y="23985"/>
                    <a:pt x="28235" y="16572"/>
                    <a:pt x="26075" y="9593"/>
                  </a:cubicBezTo>
                  <a:cubicBezTo>
                    <a:pt x="26075" y="9547"/>
                    <a:pt x="26052" y="9524"/>
                    <a:pt x="26052" y="9502"/>
                  </a:cubicBezTo>
                  <a:cubicBezTo>
                    <a:pt x="23779" y="2454"/>
                    <a:pt x="16254" y="-1401"/>
                    <a:pt x="9229" y="834"/>
                  </a:cubicBezTo>
                  <a:cubicBezTo>
                    <a:pt x="2296" y="3229"/>
                    <a:pt x="-1524" y="10665"/>
                    <a:pt x="591" y="17713"/>
                  </a:cubicBezTo>
                  <a:close/>
                </a:path>
              </a:pathLst>
            </a:custGeom>
            <a:solidFill>
              <a:srgbClr val="E9E0D4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 flipH="1" rot="10800000">
              <a:off x="1178016" y="429258"/>
              <a:ext cx="48151" cy="48527"/>
            </a:xfrm>
            <a:custGeom>
              <a:rect b="b" l="l" r="r" t="t"/>
              <a:pathLst>
                <a:path extrusionOk="0" h="31511" w="31267">
                  <a:moveTo>
                    <a:pt x="789" y="20749"/>
                  </a:moveTo>
                  <a:cubicBezTo>
                    <a:pt x="3403" y="28969"/>
                    <a:pt x="12110" y="33547"/>
                    <a:pt x="20340" y="31013"/>
                  </a:cubicBezTo>
                  <a:cubicBezTo>
                    <a:pt x="28569" y="28292"/>
                    <a:pt x="33116" y="19474"/>
                    <a:pt x="30570" y="11169"/>
                  </a:cubicBezTo>
                  <a:cubicBezTo>
                    <a:pt x="27865" y="2920"/>
                    <a:pt x="19067" y="-1642"/>
                    <a:pt x="10791" y="906"/>
                  </a:cubicBezTo>
                  <a:cubicBezTo>
                    <a:pt x="2562" y="3620"/>
                    <a:pt x="-1894" y="12499"/>
                    <a:pt x="789" y="20749"/>
                  </a:cubicBezTo>
                  <a:close/>
                </a:path>
              </a:pathLst>
            </a:custGeom>
            <a:solidFill>
              <a:srgbClr val="D1BC94">
                <a:alpha val="839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flipH="1" rot="10800000">
              <a:off x="842155" y="6204646"/>
              <a:ext cx="51464" cy="51750"/>
            </a:xfrm>
            <a:custGeom>
              <a:rect b="b" l="l" r="r" t="t"/>
              <a:pathLst>
                <a:path extrusionOk="0" h="33604" w="33418">
                  <a:moveTo>
                    <a:pt x="859" y="22065"/>
                  </a:moveTo>
                  <a:cubicBezTo>
                    <a:pt x="3564" y="30846"/>
                    <a:pt x="12862" y="35773"/>
                    <a:pt x="21614" y="33058"/>
                  </a:cubicBezTo>
                  <a:cubicBezTo>
                    <a:pt x="21660" y="33058"/>
                    <a:pt x="21728" y="33035"/>
                    <a:pt x="21774" y="33013"/>
                  </a:cubicBezTo>
                  <a:cubicBezTo>
                    <a:pt x="30549" y="30070"/>
                    <a:pt x="35368" y="20673"/>
                    <a:pt x="32686" y="11801"/>
                  </a:cubicBezTo>
                  <a:cubicBezTo>
                    <a:pt x="30026" y="3134"/>
                    <a:pt x="20864" y="-1725"/>
                    <a:pt x="12225" y="921"/>
                  </a:cubicBezTo>
                  <a:cubicBezTo>
                    <a:pt x="12066" y="990"/>
                    <a:pt x="11930" y="1035"/>
                    <a:pt x="11771" y="1081"/>
                  </a:cubicBezTo>
                  <a:cubicBezTo>
                    <a:pt x="3086" y="3635"/>
                    <a:pt x="-1870" y="12759"/>
                    <a:pt x="676" y="21449"/>
                  </a:cubicBezTo>
                  <a:cubicBezTo>
                    <a:pt x="722" y="21654"/>
                    <a:pt x="790" y="21859"/>
                    <a:pt x="859" y="22065"/>
                  </a:cubicBezTo>
                  <a:close/>
                </a:path>
              </a:pathLst>
            </a:custGeom>
            <a:solidFill>
              <a:srgbClr val="C5A57E">
                <a:alpha val="7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flipH="1" rot="10800000">
              <a:off x="4113623" y="247182"/>
              <a:ext cx="388687" cy="389977"/>
            </a:xfrm>
            <a:custGeom>
              <a:rect b="b" l="l" r="r" t="t"/>
              <a:pathLst>
                <a:path extrusionOk="0" h="253232" w="252394">
                  <a:moveTo>
                    <a:pt x="6427" y="166245"/>
                  </a:moveTo>
                  <a:cubicBezTo>
                    <a:pt x="27887" y="232495"/>
                    <a:pt x="98817" y="268751"/>
                    <a:pt x="164836" y="247225"/>
                  </a:cubicBezTo>
                  <a:cubicBezTo>
                    <a:pt x="165086" y="247147"/>
                    <a:pt x="165313" y="247067"/>
                    <a:pt x="165563" y="246987"/>
                  </a:cubicBezTo>
                  <a:cubicBezTo>
                    <a:pt x="231673" y="225301"/>
                    <a:pt x="267752" y="153949"/>
                    <a:pt x="246132" y="87617"/>
                  </a:cubicBezTo>
                  <a:cubicBezTo>
                    <a:pt x="246109" y="87522"/>
                    <a:pt x="246064" y="87424"/>
                    <a:pt x="246041" y="87328"/>
                  </a:cubicBezTo>
                  <a:cubicBezTo>
                    <a:pt x="224421" y="20996"/>
                    <a:pt x="153310" y="-15196"/>
                    <a:pt x="87200" y="6490"/>
                  </a:cubicBezTo>
                  <a:cubicBezTo>
                    <a:pt x="87086" y="6522"/>
                    <a:pt x="86995" y="6554"/>
                    <a:pt x="86904" y="6586"/>
                  </a:cubicBezTo>
                  <a:cubicBezTo>
                    <a:pt x="20863" y="28112"/>
                    <a:pt x="-15261" y="99270"/>
                    <a:pt x="6199" y="165520"/>
                  </a:cubicBezTo>
                  <a:cubicBezTo>
                    <a:pt x="6268" y="165762"/>
                    <a:pt x="6336" y="166003"/>
                    <a:pt x="6427" y="166245"/>
                  </a:cubicBezTo>
                  <a:close/>
                </a:path>
              </a:pathLst>
            </a:custGeom>
            <a:solidFill>
              <a:srgbClr val="ADA183">
                <a:alpha val="9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 flipH="1" rot="10800000">
              <a:off x="1027333" y="4301075"/>
              <a:ext cx="76353" cy="76601"/>
            </a:xfrm>
            <a:custGeom>
              <a:rect b="b" l="l" r="r" t="t"/>
              <a:pathLst>
                <a:path extrusionOk="0" h="49741" w="49580">
                  <a:moveTo>
                    <a:pt x="1186" y="32568"/>
                  </a:moveTo>
                  <a:cubicBezTo>
                    <a:pt x="5301" y="45660"/>
                    <a:pt x="19237" y="52918"/>
                    <a:pt x="32286" y="48778"/>
                  </a:cubicBezTo>
                  <a:cubicBezTo>
                    <a:pt x="32309" y="48771"/>
                    <a:pt x="32309" y="48767"/>
                    <a:pt x="32331" y="48762"/>
                  </a:cubicBezTo>
                  <a:cubicBezTo>
                    <a:pt x="45312" y="44513"/>
                    <a:pt x="52496" y="30604"/>
                    <a:pt x="48472" y="17515"/>
                  </a:cubicBezTo>
                  <a:cubicBezTo>
                    <a:pt x="44244" y="4491"/>
                    <a:pt x="30376" y="-2717"/>
                    <a:pt x="17327" y="1321"/>
                  </a:cubicBezTo>
                  <a:cubicBezTo>
                    <a:pt x="4278" y="5460"/>
                    <a:pt x="-2951" y="19428"/>
                    <a:pt x="1163" y="32520"/>
                  </a:cubicBezTo>
                  <a:cubicBezTo>
                    <a:pt x="1186" y="32536"/>
                    <a:pt x="1186" y="32552"/>
                    <a:pt x="1186" y="32568"/>
                  </a:cubicBezTo>
                  <a:close/>
                </a:path>
              </a:pathLst>
            </a:custGeom>
            <a:solidFill>
              <a:srgbClr val="D7CA91">
                <a:alpha val="7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 flipH="1" rot="10800000">
              <a:off x="1311983" y="300506"/>
              <a:ext cx="30575" cy="30661"/>
            </a:xfrm>
            <a:custGeom>
              <a:rect b="b" l="l" r="r" t="t"/>
              <a:pathLst>
                <a:path extrusionOk="0" h="19910" w="19854">
                  <a:moveTo>
                    <a:pt x="473" y="13194"/>
                  </a:moveTo>
                  <a:cubicBezTo>
                    <a:pt x="2065" y="18369"/>
                    <a:pt x="7544" y="21270"/>
                    <a:pt x="12704" y="19671"/>
                  </a:cubicBezTo>
                  <a:cubicBezTo>
                    <a:pt x="12795" y="19642"/>
                    <a:pt x="12886" y="19612"/>
                    <a:pt x="12977" y="19580"/>
                  </a:cubicBezTo>
                  <a:cubicBezTo>
                    <a:pt x="18047" y="18104"/>
                    <a:pt x="20957" y="12790"/>
                    <a:pt x="19479" y="7708"/>
                  </a:cubicBezTo>
                  <a:cubicBezTo>
                    <a:pt x="19433" y="7560"/>
                    <a:pt x="19388" y="7412"/>
                    <a:pt x="19342" y="7263"/>
                  </a:cubicBezTo>
                  <a:cubicBezTo>
                    <a:pt x="17706" y="1976"/>
                    <a:pt x="12113" y="-984"/>
                    <a:pt x="6839" y="649"/>
                  </a:cubicBezTo>
                  <a:cubicBezTo>
                    <a:pt x="1656" y="2387"/>
                    <a:pt x="-1163" y="7970"/>
                    <a:pt x="473" y="13194"/>
                  </a:cubicBezTo>
                  <a:close/>
                </a:path>
              </a:pathLst>
            </a:custGeom>
            <a:solidFill>
              <a:srgbClr val="D7CA91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 flipH="1" rot="10800000">
              <a:off x="5386436" y="546374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flipH="1" rot="10800000">
              <a:off x="897873" y="5497706"/>
              <a:ext cx="98518" cy="98526"/>
            </a:xfrm>
            <a:custGeom>
              <a:rect b="b" l="l" r="r" t="t"/>
              <a:pathLst>
                <a:path extrusionOk="0" h="63978" w="63973">
                  <a:moveTo>
                    <a:pt x="1532" y="42100"/>
                  </a:moveTo>
                  <a:cubicBezTo>
                    <a:pt x="7057" y="58864"/>
                    <a:pt x="25016" y="68033"/>
                    <a:pt x="41771" y="62627"/>
                  </a:cubicBezTo>
                  <a:cubicBezTo>
                    <a:pt x="58526" y="57290"/>
                    <a:pt x="67801" y="39340"/>
                    <a:pt x="62482" y="22530"/>
                  </a:cubicBezTo>
                  <a:cubicBezTo>
                    <a:pt x="62459" y="22507"/>
                    <a:pt x="62459" y="22507"/>
                    <a:pt x="62459" y="22484"/>
                  </a:cubicBezTo>
                  <a:cubicBezTo>
                    <a:pt x="57025" y="5629"/>
                    <a:pt x="39043" y="-3654"/>
                    <a:pt x="22220" y="1729"/>
                  </a:cubicBezTo>
                  <a:cubicBezTo>
                    <a:pt x="5420" y="7180"/>
                    <a:pt x="-3833" y="25221"/>
                    <a:pt x="1532" y="42100"/>
                  </a:cubicBezTo>
                  <a:close/>
                </a:path>
              </a:pathLst>
            </a:custGeom>
            <a:solidFill>
              <a:srgbClr val="E2D8B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 flipH="1" rot="10800000">
              <a:off x="881361" y="5755849"/>
              <a:ext cx="50806" cy="50974"/>
            </a:xfrm>
            <a:custGeom>
              <a:rect b="b" l="l" r="r" t="t"/>
              <a:pathLst>
                <a:path extrusionOk="0" h="33100" w="32991">
                  <a:moveTo>
                    <a:pt x="879" y="21829"/>
                  </a:moveTo>
                  <a:cubicBezTo>
                    <a:pt x="3698" y="30474"/>
                    <a:pt x="12906" y="35240"/>
                    <a:pt x="21567" y="32549"/>
                  </a:cubicBezTo>
                  <a:cubicBezTo>
                    <a:pt x="30183" y="29721"/>
                    <a:pt x="34935" y="20483"/>
                    <a:pt x="32252" y="11793"/>
                  </a:cubicBezTo>
                  <a:cubicBezTo>
                    <a:pt x="29706" y="3217"/>
                    <a:pt x="20726" y="-1664"/>
                    <a:pt x="12178" y="868"/>
                  </a:cubicBezTo>
                  <a:cubicBezTo>
                    <a:pt x="11974" y="937"/>
                    <a:pt x="11769" y="1005"/>
                    <a:pt x="11564" y="1073"/>
                  </a:cubicBezTo>
                  <a:cubicBezTo>
                    <a:pt x="3016" y="3628"/>
                    <a:pt x="-1849" y="12637"/>
                    <a:pt x="675" y="21213"/>
                  </a:cubicBezTo>
                  <a:cubicBezTo>
                    <a:pt x="743" y="21419"/>
                    <a:pt x="811" y="21624"/>
                    <a:pt x="879" y="21829"/>
                  </a:cubicBezTo>
                  <a:close/>
                </a:path>
              </a:pathLst>
            </a:custGeom>
            <a:solidFill>
              <a:srgbClr val="D7CA91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flipH="1" rot="10800000">
              <a:off x="454364" y="3938535"/>
              <a:ext cx="145490" cy="145388"/>
            </a:xfrm>
            <a:custGeom>
              <a:rect b="b" l="l" r="r" t="t"/>
              <a:pathLst>
                <a:path extrusionOk="0" h="94408" w="94474">
                  <a:moveTo>
                    <a:pt x="2198" y="61598"/>
                  </a:moveTo>
                  <a:cubicBezTo>
                    <a:pt x="10018" y="86464"/>
                    <a:pt x="36458" y="100257"/>
                    <a:pt x="61237" y="92404"/>
                  </a:cubicBezTo>
                  <a:cubicBezTo>
                    <a:pt x="61488" y="92326"/>
                    <a:pt x="61738" y="92244"/>
                    <a:pt x="61988" y="92162"/>
                  </a:cubicBezTo>
                  <a:cubicBezTo>
                    <a:pt x="86608" y="84113"/>
                    <a:pt x="100135" y="57607"/>
                    <a:pt x="92224" y="32860"/>
                  </a:cubicBezTo>
                  <a:cubicBezTo>
                    <a:pt x="84335" y="8149"/>
                    <a:pt x="57964" y="-5465"/>
                    <a:pt x="33343" y="2454"/>
                  </a:cubicBezTo>
                  <a:cubicBezTo>
                    <a:pt x="33252" y="2476"/>
                    <a:pt x="33184" y="2502"/>
                    <a:pt x="33116" y="2524"/>
                  </a:cubicBezTo>
                  <a:cubicBezTo>
                    <a:pt x="8381" y="10136"/>
                    <a:pt x="-5509" y="36418"/>
                    <a:pt x="2084" y="61227"/>
                  </a:cubicBezTo>
                  <a:cubicBezTo>
                    <a:pt x="2130" y="61350"/>
                    <a:pt x="2152" y="61475"/>
                    <a:pt x="2198" y="61598"/>
                  </a:cubicBezTo>
                  <a:close/>
                </a:path>
              </a:pathLst>
            </a:custGeom>
            <a:solidFill>
              <a:srgbClr val="E2D8BD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 flipH="1" rot="10800000">
              <a:off x="575531" y="6505209"/>
              <a:ext cx="30390" cy="30336"/>
            </a:xfrm>
            <a:custGeom>
              <a:rect b="b" l="l" r="r" t="t"/>
              <a:pathLst>
                <a:path extrusionOk="0" h="19699" w="19734">
                  <a:moveTo>
                    <a:pt x="413" y="12983"/>
                  </a:moveTo>
                  <a:cubicBezTo>
                    <a:pt x="2005" y="18160"/>
                    <a:pt x="7483" y="21057"/>
                    <a:pt x="12644" y="19460"/>
                  </a:cubicBezTo>
                  <a:cubicBezTo>
                    <a:pt x="12735" y="19437"/>
                    <a:pt x="12826" y="19392"/>
                    <a:pt x="12917" y="19369"/>
                  </a:cubicBezTo>
                  <a:cubicBezTo>
                    <a:pt x="18054" y="17727"/>
                    <a:pt x="20919" y="12230"/>
                    <a:pt x="19282" y="7052"/>
                  </a:cubicBezTo>
                  <a:cubicBezTo>
                    <a:pt x="19282" y="7052"/>
                    <a:pt x="19282" y="7052"/>
                    <a:pt x="19282" y="7052"/>
                  </a:cubicBezTo>
                  <a:cubicBezTo>
                    <a:pt x="17554" y="1852"/>
                    <a:pt x="11985" y="-976"/>
                    <a:pt x="6778" y="666"/>
                  </a:cubicBezTo>
                  <a:cubicBezTo>
                    <a:pt x="1709" y="2400"/>
                    <a:pt x="-1087" y="7828"/>
                    <a:pt x="413" y="12983"/>
                  </a:cubicBezTo>
                  <a:close/>
                </a:path>
              </a:pathLst>
            </a:custGeom>
            <a:solidFill>
              <a:srgbClr val="A0C3CA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 flipH="1" rot="10800000">
              <a:off x="405559" y="5231916"/>
              <a:ext cx="67204" cy="67641"/>
            </a:xfrm>
            <a:custGeom>
              <a:rect b="b" l="l" r="r" t="t"/>
              <a:pathLst>
                <a:path extrusionOk="0" h="43923" w="43639">
                  <a:moveTo>
                    <a:pt x="903" y="28860"/>
                  </a:moveTo>
                  <a:cubicBezTo>
                    <a:pt x="4881" y="40267"/>
                    <a:pt x="17067" y="46571"/>
                    <a:pt x="28638" y="43230"/>
                  </a:cubicBezTo>
                  <a:cubicBezTo>
                    <a:pt x="39914" y="39138"/>
                    <a:pt x="46098" y="26956"/>
                    <a:pt x="42733" y="15404"/>
                  </a:cubicBezTo>
                  <a:cubicBezTo>
                    <a:pt x="38755" y="4109"/>
                    <a:pt x="26729" y="-2168"/>
                    <a:pt x="15225" y="1034"/>
                  </a:cubicBezTo>
                  <a:cubicBezTo>
                    <a:pt x="3858" y="5037"/>
                    <a:pt x="-2439" y="17242"/>
                    <a:pt x="903" y="28860"/>
                  </a:cubicBezTo>
                  <a:close/>
                </a:path>
              </a:pathLst>
            </a:custGeom>
            <a:solidFill>
              <a:srgbClr val="A0C3CA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 flipH="1" rot="10800000">
              <a:off x="86715" y="5161104"/>
              <a:ext cx="30450" cy="30424"/>
            </a:xfrm>
            <a:custGeom>
              <a:rect b="b" l="l" r="r" t="t"/>
              <a:pathLst>
                <a:path extrusionOk="0" h="19756" w="19773">
                  <a:moveTo>
                    <a:pt x="469" y="13046"/>
                  </a:moveTo>
                  <a:cubicBezTo>
                    <a:pt x="1947" y="18128"/>
                    <a:pt x="7244" y="21050"/>
                    <a:pt x="12291" y="19574"/>
                  </a:cubicBezTo>
                  <a:cubicBezTo>
                    <a:pt x="12450" y="19531"/>
                    <a:pt x="12609" y="19483"/>
                    <a:pt x="12746" y="19433"/>
                  </a:cubicBezTo>
                  <a:cubicBezTo>
                    <a:pt x="17929" y="17911"/>
                    <a:pt x="20907" y="12465"/>
                    <a:pt x="19384" y="7267"/>
                  </a:cubicBezTo>
                  <a:cubicBezTo>
                    <a:pt x="19361" y="7217"/>
                    <a:pt x="19361" y="7166"/>
                    <a:pt x="19339" y="7116"/>
                  </a:cubicBezTo>
                  <a:cubicBezTo>
                    <a:pt x="17747" y="1941"/>
                    <a:pt x="12268" y="-958"/>
                    <a:pt x="7108" y="638"/>
                  </a:cubicBezTo>
                  <a:cubicBezTo>
                    <a:pt x="7017" y="668"/>
                    <a:pt x="6926" y="698"/>
                    <a:pt x="6835" y="730"/>
                  </a:cubicBezTo>
                  <a:cubicBezTo>
                    <a:pt x="1697" y="2365"/>
                    <a:pt x="-1168" y="7878"/>
                    <a:pt x="469" y="13042"/>
                  </a:cubicBezTo>
                  <a:cubicBezTo>
                    <a:pt x="469" y="13044"/>
                    <a:pt x="469" y="13044"/>
                    <a:pt x="469" y="13046"/>
                  </a:cubicBezTo>
                  <a:close/>
                </a:path>
              </a:pathLst>
            </a:custGeom>
            <a:solidFill>
              <a:srgbClr val="D1BC94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 flipH="1" rot="10800000">
              <a:off x="2803546" y="758678"/>
              <a:ext cx="20162" cy="20099"/>
            </a:xfrm>
            <a:custGeom>
              <a:rect b="b" l="l" r="r" t="t"/>
              <a:pathLst>
                <a:path extrusionOk="0" h="13051" w="13092">
                  <a:moveTo>
                    <a:pt x="238" y="8774"/>
                  </a:moveTo>
                  <a:cubicBezTo>
                    <a:pt x="1420" y="12232"/>
                    <a:pt x="5171" y="14075"/>
                    <a:pt x="8604" y="12894"/>
                  </a:cubicBezTo>
                  <a:cubicBezTo>
                    <a:pt x="8627" y="12889"/>
                    <a:pt x="8627" y="12884"/>
                    <a:pt x="8650" y="12880"/>
                  </a:cubicBezTo>
                  <a:cubicBezTo>
                    <a:pt x="11992" y="11819"/>
                    <a:pt x="13856" y="8234"/>
                    <a:pt x="12810" y="4869"/>
                  </a:cubicBezTo>
                  <a:cubicBezTo>
                    <a:pt x="12787" y="4803"/>
                    <a:pt x="12764" y="4735"/>
                    <a:pt x="12742" y="4669"/>
                  </a:cubicBezTo>
                  <a:cubicBezTo>
                    <a:pt x="11696" y="1304"/>
                    <a:pt x="8104" y="-564"/>
                    <a:pt x="4762" y="497"/>
                  </a:cubicBezTo>
                  <a:cubicBezTo>
                    <a:pt x="4694" y="518"/>
                    <a:pt x="4626" y="540"/>
                    <a:pt x="4558" y="563"/>
                  </a:cubicBezTo>
                  <a:cubicBezTo>
                    <a:pt x="1193" y="1751"/>
                    <a:pt x="-671" y="5326"/>
                    <a:pt x="238" y="8774"/>
                  </a:cubicBezTo>
                  <a:close/>
                </a:path>
              </a:pathLst>
            </a:custGeom>
            <a:solidFill>
              <a:srgbClr val="E2D8BD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 flipH="1" rot="10800000">
              <a:off x="854573" y="5003229"/>
              <a:ext cx="51168" cy="51404"/>
            </a:xfrm>
            <a:custGeom>
              <a:rect b="b" l="l" r="r" t="t"/>
              <a:pathLst>
                <a:path extrusionOk="0" h="33379" w="33226">
                  <a:moveTo>
                    <a:pt x="757" y="21834"/>
                  </a:moveTo>
                  <a:cubicBezTo>
                    <a:pt x="3462" y="30620"/>
                    <a:pt x="12760" y="35546"/>
                    <a:pt x="21513" y="32835"/>
                  </a:cubicBezTo>
                  <a:cubicBezTo>
                    <a:pt x="21559" y="32816"/>
                    <a:pt x="21627" y="32800"/>
                    <a:pt x="21672" y="32782"/>
                  </a:cubicBezTo>
                  <a:cubicBezTo>
                    <a:pt x="30311" y="30116"/>
                    <a:pt x="35153" y="20926"/>
                    <a:pt x="32516" y="12259"/>
                  </a:cubicBezTo>
                  <a:cubicBezTo>
                    <a:pt x="32448" y="12104"/>
                    <a:pt x="32402" y="11951"/>
                    <a:pt x="32357" y="11798"/>
                  </a:cubicBezTo>
                  <a:cubicBezTo>
                    <a:pt x="29697" y="3129"/>
                    <a:pt x="20536" y="-1736"/>
                    <a:pt x="11897" y="930"/>
                  </a:cubicBezTo>
                  <a:cubicBezTo>
                    <a:pt x="11737" y="975"/>
                    <a:pt x="11601" y="1026"/>
                    <a:pt x="11442" y="1078"/>
                  </a:cubicBezTo>
                  <a:cubicBezTo>
                    <a:pt x="2826" y="3909"/>
                    <a:pt x="-1925" y="13149"/>
                    <a:pt x="757" y="21834"/>
                  </a:cubicBezTo>
                  <a:close/>
                </a:path>
              </a:pathLst>
            </a:custGeom>
            <a:solidFill>
              <a:srgbClr val="E9E0D4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 flipH="1" rot="10800000">
              <a:off x="1589711" y="203433"/>
              <a:ext cx="64269" cy="64548"/>
            </a:xfrm>
            <a:custGeom>
              <a:rect b="b" l="l" r="r" t="t"/>
              <a:pathLst>
                <a:path extrusionOk="0" h="41914" w="41733">
                  <a:moveTo>
                    <a:pt x="990" y="27617"/>
                  </a:moveTo>
                  <a:cubicBezTo>
                    <a:pt x="4559" y="38638"/>
                    <a:pt x="16358" y="44664"/>
                    <a:pt x="27361" y="41079"/>
                  </a:cubicBezTo>
                  <a:cubicBezTo>
                    <a:pt x="27361" y="41076"/>
                    <a:pt x="27361" y="41076"/>
                    <a:pt x="27361" y="41074"/>
                  </a:cubicBezTo>
                  <a:cubicBezTo>
                    <a:pt x="38228" y="37484"/>
                    <a:pt x="44207" y="25797"/>
                    <a:pt x="40774" y="14844"/>
                  </a:cubicBezTo>
                  <a:cubicBezTo>
                    <a:pt x="37182" y="3816"/>
                    <a:pt x="25451" y="-2280"/>
                    <a:pt x="14403" y="1159"/>
                  </a:cubicBezTo>
                  <a:cubicBezTo>
                    <a:pt x="3490" y="4847"/>
                    <a:pt x="-2466" y="16605"/>
                    <a:pt x="990" y="27617"/>
                  </a:cubicBezTo>
                  <a:close/>
                </a:path>
              </a:pathLst>
            </a:custGeom>
            <a:solidFill>
              <a:srgbClr val="D1BC94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 flipH="1" rot="10800000">
              <a:off x="1751669" y="289360"/>
              <a:ext cx="56028" cy="56153"/>
            </a:xfrm>
            <a:custGeom>
              <a:rect b="b" l="l" r="r" t="t"/>
              <a:pathLst>
                <a:path extrusionOk="0" h="36463" w="36382">
                  <a:moveTo>
                    <a:pt x="696" y="23871"/>
                  </a:moveTo>
                  <a:cubicBezTo>
                    <a:pt x="3834" y="33344"/>
                    <a:pt x="13859" y="38665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3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D7CA91">
                <a:alpha val="6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 flipH="1" rot="10800000">
              <a:off x="328050" y="6021974"/>
              <a:ext cx="194540" cy="195163"/>
            </a:xfrm>
            <a:custGeom>
              <a:rect b="b" l="l" r="r" t="t"/>
              <a:pathLst>
                <a:path extrusionOk="0" h="126729" w="126325">
                  <a:moveTo>
                    <a:pt x="3004" y="82806"/>
                  </a:moveTo>
                  <a:cubicBezTo>
                    <a:pt x="13620" y="116152"/>
                    <a:pt x="49199" y="134559"/>
                    <a:pt x="82436" y="123907"/>
                  </a:cubicBezTo>
                  <a:cubicBezTo>
                    <a:pt x="82481" y="123884"/>
                    <a:pt x="82526" y="123884"/>
                    <a:pt x="82572" y="123862"/>
                  </a:cubicBezTo>
                  <a:cubicBezTo>
                    <a:pt x="115695" y="113210"/>
                    <a:pt x="133928" y="77629"/>
                    <a:pt x="123311" y="44420"/>
                  </a:cubicBezTo>
                  <a:cubicBezTo>
                    <a:pt x="123288" y="44351"/>
                    <a:pt x="123288" y="44305"/>
                    <a:pt x="123265" y="44260"/>
                  </a:cubicBezTo>
                  <a:cubicBezTo>
                    <a:pt x="112626" y="10959"/>
                    <a:pt x="77139" y="-7401"/>
                    <a:pt x="43924" y="3205"/>
                  </a:cubicBezTo>
                  <a:cubicBezTo>
                    <a:pt x="10733" y="13879"/>
                    <a:pt x="-7568" y="49483"/>
                    <a:pt x="3004" y="82806"/>
                  </a:cubicBezTo>
                  <a:close/>
                </a:path>
              </a:pathLst>
            </a:custGeom>
            <a:solidFill>
              <a:srgbClr val="A0C3CA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 flipH="1" rot="10800000">
              <a:off x="289327" y="499760"/>
              <a:ext cx="32349" cy="32160"/>
            </a:xfrm>
            <a:custGeom>
              <a:rect b="b" l="l" r="r" t="t"/>
              <a:pathLst>
                <a:path extrusionOk="0" h="20883" w="21006">
                  <a:moveTo>
                    <a:pt x="505" y="13731"/>
                  </a:moveTo>
                  <a:cubicBezTo>
                    <a:pt x="2233" y="19260"/>
                    <a:pt x="8098" y="22335"/>
                    <a:pt x="13622" y="20599"/>
                  </a:cubicBezTo>
                  <a:cubicBezTo>
                    <a:pt x="13645" y="20590"/>
                    <a:pt x="13668" y="20583"/>
                    <a:pt x="13690" y="20574"/>
                  </a:cubicBezTo>
                  <a:cubicBezTo>
                    <a:pt x="19192" y="18838"/>
                    <a:pt x="22261" y="12949"/>
                    <a:pt x="20533" y="7420"/>
                  </a:cubicBezTo>
                  <a:cubicBezTo>
                    <a:pt x="20533" y="7395"/>
                    <a:pt x="20511" y="7370"/>
                    <a:pt x="20511" y="7345"/>
                  </a:cubicBezTo>
                  <a:cubicBezTo>
                    <a:pt x="18669" y="1878"/>
                    <a:pt x="12781" y="-1076"/>
                    <a:pt x="7325" y="730"/>
                  </a:cubicBezTo>
                  <a:cubicBezTo>
                    <a:pt x="1914" y="2345"/>
                    <a:pt x="-1177" y="8059"/>
                    <a:pt x="437" y="13492"/>
                  </a:cubicBezTo>
                  <a:cubicBezTo>
                    <a:pt x="459" y="13572"/>
                    <a:pt x="482" y="13651"/>
                    <a:pt x="505" y="13731"/>
                  </a:cubicBezTo>
                  <a:close/>
                </a:path>
              </a:pathLst>
            </a:custGeom>
            <a:solidFill>
              <a:srgbClr val="D7CA91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 flipH="1" rot="10800000">
              <a:off x="1082751" y="3704492"/>
              <a:ext cx="31244" cy="31125"/>
            </a:xfrm>
            <a:custGeom>
              <a:rect b="b" l="l" r="r" t="t"/>
              <a:pathLst>
                <a:path extrusionOk="0" h="20211" w="20288">
                  <a:moveTo>
                    <a:pt x="462" y="13488"/>
                  </a:moveTo>
                  <a:cubicBezTo>
                    <a:pt x="2167" y="18757"/>
                    <a:pt x="7828" y="21633"/>
                    <a:pt x="13079" y="19913"/>
                  </a:cubicBezTo>
                  <a:cubicBezTo>
                    <a:pt x="13125" y="19902"/>
                    <a:pt x="13147" y="19888"/>
                    <a:pt x="13193" y="19874"/>
                  </a:cubicBezTo>
                  <a:cubicBezTo>
                    <a:pt x="18376" y="18392"/>
                    <a:pt x="21400" y="12966"/>
                    <a:pt x="19922" y="7756"/>
                  </a:cubicBezTo>
                  <a:cubicBezTo>
                    <a:pt x="19877" y="7612"/>
                    <a:pt x="19831" y="7471"/>
                    <a:pt x="19786" y="7330"/>
                  </a:cubicBezTo>
                  <a:cubicBezTo>
                    <a:pt x="18194" y="2024"/>
                    <a:pt x="12602" y="-973"/>
                    <a:pt x="7305" y="633"/>
                  </a:cubicBezTo>
                  <a:cubicBezTo>
                    <a:pt x="7237" y="658"/>
                    <a:pt x="7146" y="685"/>
                    <a:pt x="7055" y="715"/>
                  </a:cubicBezTo>
                  <a:cubicBezTo>
                    <a:pt x="1758" y="2458"/>
                    <a:pt x="-1175" y="8139"/>
                    <a:pt x="462" y="13488"/>
                  </a:cubicBezTo>
                  <a:close/>
                </a:path>
              </a:pathLst>
            </a:custGeom>
            <a:solidFill>
              <a:srgbClr val="D1BC94">
                <a:alpha val="80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 flipH="1" rot="10800000">
              <a:off x="1648708" y="619738"/>
              <a:ext cx="76627" cy="76838"/>
            </a:xfrm>
            <a:custGeom>
              <a:rect b="b" l="l" r="r" t="t"/>
              <a:pathLst>
                <a:path extrusionOk="0" h="49895" w="49758">
                  <a:moveTo>
                    <a:pt x="1125" y="32715"/>
                  </a:moveTo>
                  <a:cubicBezTo>
                    <a:pt x="5354" y="45855"/>
                    <a:pt x="19381" y="53095"/>
                    <a:pt x="32498" y="48909"/>
                  </a:cubicBezTo>
                  <a:cubicBezTo>
                    <a:pt x="45502" y="44562"/>
                    <a:pt x="52686" y="30583"/>
                    <a:pt x="48639" y="17433"/>
                  </a:cubicBezTo>
                  <a:cubicBezTo>
                    <a:pt x="44434" y="4366"/>
                    <a:pt x="30475" y="-2809"/>
                    <a:pt x="17448" y="1408"/>
                  </a:cubicBezTo>
                  <a:cubicBezTo>
                    <a:pt x="17380" y="1429"/>
                    <a:pt x="17335" y="1447"/>
                    <a:pt x="17267" y="1467"/>
                  </a:cubicBezTo>
                  <a:cubicBezTo>
                    <a:pt x="4286" y="5717"/>
                    <a:pt x="-2898" y="19625"/>
                    <a:pt x="1125" y="32715"/>
                  </a:cubicBezTo>
                  <a:close/>
                </a:path>
              </a:pathLst>
            </a:custGeom>
            <a:solidFill>
              <a:srgbClr val="E2D8BD">
                <a:alpha val="80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flipH="1" rot="10800000">
              <a:off x="43470" y="5835097"/>
              <a:ext cx="77691" cy="77776"/>
            </a:xfrm>
            <a:custGeom>
              <a:rect b="b" l="l" r="r" t="t"/>
              <a:pathLst>
                <a:path extrusionOk="0" h="50504" w="50449">
                  <a:moveTo>
                    <a:pt x="1251" y="33169"/>
                  </a:moveTo>
                  <a:cubicBezTo>
                    <a:pt x="5593" y="46352"/>
                    <a:pt x="19620" y="53628"/>
                    <a:pt x="32851" y="49591"/>
                  </a:cubicBezTo>
                  <a:cubicBezTo>
                    <a:pt x="46127" y="45349"/>
                    <a:pt x="53493" y="31116"/>
                    <a:pt x="49265" y="17796"/>
                  </a:cubicBezTo>
                  <a:cubicBezTo>
                    <a:pt x="49242" y="17751"/>
                    <a:pt x="49242" y="17705"/>
                    <a:pt x="49219" y="17659"/>
                  </a:cubicBezTo>
                  <a:cubicBezTo>
                    <a:pt x="44877" y="4362"/>
                    <a:pt x="30646" y="-2891"/>
                    <a:pt x="17392" y="1465"/>
                  </a:cubicBezTo>
                  <a:cubicBezTo>
                    <a:pt x="4229" y="5685"/>
                    <a:pt x="-3001" y="19803"/>
                    <a:pt x="1206" y="33010"/>
                  </a:cubicBezTo>
                  <a:cubicBezTo>
                    <a:pt x="1206" y="33055"/>
                    <a:pt x="1228" y="33123"/>
                    <a:pt x="1251" y="33169"/>
                  </a:cubicBezTo>
                  <a:close/>
                </a:path>
              </a:pathLst>
            </a:custGeom>
            <a:solidFill>
              <a:srgbClr val="D1BC94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 flipH="1" rot="10800000">
              <a:off x="870355" y="4013698"/>
              <a:ext cx="106446" cy="106730"/>
            </a:xfrm>
            <a:custGeom>
              <a:rect b="b" l="l" r="r" t="t"/>
              <a:pathLst>
                <a:path extrusionOk="0" h="69305" w="69121">
                  <a:moveTo>
                    <a:pt x="1657" y="45142"/>
                  </a:moveTo>
                  <a:cubicBezTo>
                    <a:pt x="7317" y="63391"/>
                    <a:pt x="26641" y="73596"/>
                    <a:pt x="44851" y="67951"/>
                  </a:cubicBezTo>
                  <a:cubicBezTo>
                    <a:pt x="63038" y="62264"/>
                    <a:pt x="73200" y="42877"/>
                    <a:pt x="67585" y="24614"/>
                  </a:cubicBezTo>
                  <a:cubicBezTo>
                    <a:pt x="62197" y="6511"/>
                    <a:pt x="43191" y="-3771"/>
                    <a:pt x="25141" y="1644"/>
                  </a:cubicBezTo>
                  <a:cubicBezTo>
                    <a:pt x="24959" y="1696"/>
                    <a:pt x="24800" y="1751"/>
                    <a:pt x="24618" y="1806"/>
                  </a:cubicBezTo>
                  <a:cubicBezTo>
                    <a:pt x="6522" y="7070"/>
                    <a:pt x="-3868" y="26049"/>
                    <a:pt x="1361" y="44196"/>
                  </a:cubicBezTo>
                  <a:cubicBezTo>
                    <a:pt x="1452" y="44512"/>
                    <a:pt x="1566" y="44827"/>
                    <a:pt x="1657" y="45142"/>
                  </a:cubicBezTo>
                  <a:close/>
                </a:path>
              </a:pathLst>
            </a:custGeom>
            <a:solidFill>
              <a:srgbClr val="A0C3CA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 flipH="1" rot="10800000">
              <a:off x="2342144" y="897015"/>
              <a:ext cx="76310" cy="76647"/>
            </a:xfrm>
            <a:custGeom>
              <a:rect b="b" l="l" r="r" t="t"/>
              <a:pathLst>
                <a:path extrusionOk="0" h="49771" w="49552">
                  <a:moveTo>
                    <a:pt x="1147" y="32598"/>
                  </a:moveTo>
                  <a:cubicBezTo>
                    <a:pt x="5262" y="45690"/>
                    <a:pt x="19198" y="52948"/>
                    <a:pt x="32247" y="48808"/>
                  </a:cubicBezTo>
                  <a:cubicBezTo>
                    <a:pt x="32270" y="48801"/>
                    <a:pt x="32270" y="48796"/>
                    <a:pt x="32293" y="48792"/>
                  </a:cubicBezTo>
                  <a:cubicBezTo>
                    <a:pt x="45297" y="44445"/>
                    <a:pt x="52480" y="30465"/>
                    <a:pt x="48434" y="17316"/>
                  </a:cubicBezTo>
                  <a:cubicBezTo>
                    <a:pt x="44001" y="4354"/>
                    <a:pt x="30110" y="-2723"/>
                    <a:pt x="17061" y="1350"/>
                  </a:cubicBezTo>
                  <a:cubicBezTo>
                    <a:pt x="4171" y="5693"/>
                    <a:pt x="-2899" y="19574"/>
                    <a:pt x="1147" y="32598"/>
                  </a:cubicBezTo>
                  <a:close/>
                </a:path>
              </a:pathLst>
            </a:custGeom>
            <a:solidFill>
              <a:srgbClr val="D7CA91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 flipH="1" rot="10800000">
              <a:off x="428731" y="1261823"/>
              <a:ext cx="120465" cy="120861"/>
            </a:xfrm>
            <a:custGeom>
              <a:rect b="b" l="l" r="r" t="t"/>
              <a:pathLst>
                <a:path extrusionOk="0" h="78481" w="78224">
                  <a:moveTo>
                    <a:pt x="2008" y="51787"/>
                  </a:moveTo>
                  <a:cubicBezTo>
                    <a:pt x="8805" y="72354"/>
                    <a:pt x="30925" y="83496"/>
                    <a:pt x="51431" y="76678"/>
                  </a:cubicBezTo>
                  <a:cubicBezTo>
                    <a:pt x="71936" y="69858"/>
                    <a:pt x="83031" y="47659"/>
                    <a:pt x="76233" y="27095"/>
                  </a:cubicBezTo>
                  <a:cubicBezTo>
                    <a:pt x="69504" y="6695"/>
                    <a:pt x="47657" y="-4465"/>
                    <a:pt x="27242" y="2065"/>
                  </a:cubicBezTo>
                  <a:cubicBezTo>
                    <a:pt x="6668" y="8647"/>
                    <a:pt x="-4699" y="30719"/>
                    <a:pt x="1871" y="51361"/>
                  </a:cubicBezTo>
                  <a:cubicBezTo>
                    <a:pt x="1917" y="51502"/>
                    <a:pt x="1962" y="51646"/>
                    <a:pt x="2008" y="51787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 flipH="1" rot="10800000">
              <a:off x="706599" y="6495861"/>
              <a:ext cx="26023" cy="26192"/>
            </a:xfrm>
            <a:custGeom>
              <a:rect b="b" l="l" r="r" t="t"/>
              <a:pathLst>
                <a:path extrusionOk="0" h="17008" w="16898">
                  <a:moveTo>
                    <a:pt x="388" y="11300"/>
                  </a:moveTo>
                  <a:cubicBezTo>
                    <a:pt x="1774" y="15748"/>
                    <a:pt x="6503" y="18211"/>
                    <a:pt x="10936" y="16820"/>
                  </a:cubicBezTo>
                  <a:cubicBezTo>
                    <a:pt x="10981" y="16797"/>
                    <a:pt x="11027" y="16797"/>
                    <a:pt x="11073" y="16774"/>
                  </a:cubicBezTo>
                  <a:cubicBezTo>
                    <a:pt x="15460" y="15246"/>
                    <a:pt x="17892" y="10525"/>
                    <a:pt x="16528" y="6054"/>
                  </a:cubicBezTo>
                  <a:cubicBezTo>
                    <a:pt x="15005" y="1652"/>
                    <a:pt x="10299" y="-788"/>
                    <a:pt x="5844" y="580"/>
                  </a:cubicBezTo>
                  <a:cubicBezTo>
                    <a:pt x="1456" y="2108"/>
                    <a:pt x="-977" y="6830"/>
                    <a:pt x="388" y="11300"/>
                  </a:cubicBezTo>
                  <a:close/>
                </a:path>
              </a:pathLst>
            </a:custGeom>
            <a:solidFill>
              <a:srgbClr val="ADA183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 flipH="1" rot="10800000">
              <a:off x="1158555" y="700649"/>
              <a:ext cx="41953" cy="41976"/>
            </a:xfrm>
            <a:custGeom>
              <a:rect b="b" l="l" r="r" t="t"/>
              <a:pathLst>
                <a:path extrusionOk="0" h="27257" w="27242">
                  <a:moveTo>
                    <a:pt x="713" y="17940"/>
                  </a:moveTo>
                  <a:cubicBezTo>
                    <a:pt x="2987" y="25101"/>
                    <a:pt x="10602" y="29070"/>
                    <a:pt x="17764" y="26835"/>
                  </a:cubicBezTo>
                  <a:cubicBezTo>
                    <a:pt x="24902" y="24554"/>
                    <a:pt x="28858" y="16913"/>
                    <a:pt x="26630" y="9728"/>
                  </a:cubicBezTo>
                  <a:cubicBezTo>
                    <a:pt x="24243" y="2544"/>
                    <a:pt x="16559" y="-1425"/>
                    <a:pt x="9352" y="833"/>
                  </a:cubicBezTo>
                  <a:cubicBezTo>
                    <a:pt x="2305" y="3091"/>
                    <a:pt x="-1606" y="10664"/>
                    <a:pt x="645" y="17734"/>
                  </a:cubicBezTo>
                  <a:cubicBezTo>
                    <a:pt x="668" y="17803"/>
                    <a:pt x="690" y="17871"/>
                    <a:pt x="713" y="17940"/>
                  </a:cubicBezTo>
                  <a:close/>
                </a:path>
              </a:pathLst>
            </a:custGeom>
            <a:solidFill>
              <a:srgbClr val="D7CA91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 flipH="1" rot="10800000">
              <a:off x="406753" y="526574"/>
              <a:ext cx="58816" cy="59010"/>
            </a:xfrm>
            <a:custGeom>
              <a:rect b="b" l="l" r="r" t="t"/>
              <a:pathLst>
                <a:path extrusionOk="0" h="38318" w="38192">
                  <a:moveTo>
                    <a:pt x="38193" y="19159"/>
                  </a:moveTo>
                  <a:cubicBezTo>
                    <a:pt x="38193" y="29740"/>
                    <a:pt x="29643" y="38318"/>
                    <a:pt x="19096" y="38318"/>
                  </a:cubicBezTo>
                  <a:cubicBezTo>
                    <a:pt x="8550" y="38318"/>
                    <a:pt x="0" y="29740"/>
                    <a:pt x="0" y="19159"/>
                  </a:cubicBezTo>
                  <a:cubicBezTo>
                    <a:pt x="0" y="8578"/>
                    <a:pt x="8550" y="0"/>
                    <a:pt x="19096" y="0"/>
                  </a:cubicBezTo>
                  <a:cubicBezTo>
                    <a:pt x="29643" y="0"/>
                    <a:pt x="38193" y="8578"/>
                    <a:pt x="38193" y="19159"/>
                  </a:cubicBezTo>
                  <a:close/>
                </a:path>
              </a:pathLst>
            </a:custGeom>
            <a:solidFill>
              <a:srgbClr val="A0C3CA">
                <a:alpha val="839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 flipH="1" rot="10800000">
              <a:off x="66517" y="3631265"/>
              <a:ext cx="42616" cy="42857"/>
            </a:xfrm>
            <a:custGeom>
              <a:rect b="b" l="l" r="r" t="t"/>
              <a:pathLst>
                <a:path extrusionOk="0" h="27829" w="27673">
                  <a:moveTo>
                    <a:pt x="618" y="18287"/>
                  </a:moveTo>
                  <a:cubicBezTo>
                    <a:pt x="3005" y="25600"/>
                    <a:pt x="10780" y="29655"/>
                    <a:pt x="18123" y="27411"/>
                  </a:cubicBezTo>
                  <a:cubicBezTo>
                    <a:pt x="25398" y="25023"/>
                    <a:pt x="29376" y="17165"/>
                    <a:pt x="26989" y="9862"/>
                  </a:cubicBezTo>
                  <a:cubicBezTo>
                    <a:pt x="26989" y="9857"/>
                    <a:pt x="26989" y="9853"/>
                    <a:pt x="26989" y="9848"/>
                  </a:cubicBezTo>
                  <a:cubicBezTo>
                    <a:pt x="24898" y="2721"/>
                    <a:pt x="17441" y="-1351"/>
                    <a:pt x="10326" y="755"/>
                  </a:cubicBezTo>
                  <a:cubicBezTo>
                    <a:pt x="10121" y="816"/>
                    <a:pt x="9917" y="882"/>
                    <a:pt x="9712" y="953"/>
                  </a:cubicBezTo>
                  <a:cubicBezTo>
                    <a:pt x="2460" y="3247"/>
                    <a:pt x="-1610" y="10984"/>
                    <a:pt x="618" y="18287"/>
                  </a:cubicBezTo>
                  <a:close/>
                </a:path>
              </a:pathLst>
            </a:custGeom>
            <a:solidFill>
              <a:srgbClr val="D7CA91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 flipH="1" rot="10800000">
              <a:off x="554182" y="4731167"/>
              <a:ext cx="23955" cy="23939"/>
            </a:xfrm>
            <a:custGeom>
              <a:rect b="b" l="l" r="r" t="t"/>
              <a:pathLst>
                <a:path extrusionOk="0" h="15545" w="15555">
                  <a:moveTo>
                    <a:pt x="398" y="10396"/>
                  </a:moveTo>
                  <a:cubicBezTo>
                    <a:pt x="1807" y="14417"/>
                    <a:pt x="6104" y="16627"/>
                    <a:pt x="10173" y="15414"/>
                  </a:cubicBezTo>
                  <a:cubicBezTo>
                    <a:pt x="14242" y="14116"/>
                    <a:pt x="16493" y="9755"/>
                    <a:pt x="15197" y="5672"/>
                  </a:cubicBezTo>
                  <a:cubicBezTo>
                    <a:pt x="15197" y="5651"/>
                    <a:pt x="15174" y="5629"/>
                    <a:pt x="15174" y="5606"/>
                  </a:cubicBezTo>
                  <a:cubicBezTo>
                    <a:pt x="13879" y="1525"/>
                    <a:pt x="9537" y="-733"/>
                    <a:pt x="5467" y="567"/>
                  </a:cubicBezTo>
                  <a:cubicBezTo>
                    <a:pt x="5445" y="574"/>
                    <a:pt x="5422" y="581"/>
                    <a:pt x="5399" y="588"/>
                  </a:cubicBezTo>
                  <a:cubicBezTo>
                    <a:pt x="1330" y="1886"/>
                    <a:pt x="-921" y="6247"/>
                    <a:pt x="375" y="10330"/>
                  </a:cubicBezTo>
                  <a:cubicBezTo>
                    <a:pt x="375" y="10350"/>
                    <a:pt x="398" y="10373"/>
                    <a:pt x="398" y="10396"/>
                  </a:cubicBezTo>
                  <a:close/>
                </a:path>
              </a:pathLst>
            </a:custGeom>
            <a:solidFill>
              <a:srgbClr val="A0C3CA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 flipH="1" rot="10800000">
              <a:off x="2666142" y="39059"/>
              <a:ext cx="15454" cy="15494"/>
            </a:xfrm>
            <a:custGeom>
              <a:rect b="b" l="l" r="r" t="t"/>
              <a:pathLst>
                <a:path extrusionOk="0" h="10061" w="10035">
                  <a:moveTo>
                    <a:pt x="283" y="6856"/>
                  </a:moveTo>
                  <a:cubicBezTo>
                    <a:pt x="1238" y="9429"/>
                    <a:pt x="4011" y="10820"/>
                    <a:pt x="6648" y="10049"/>
                  </a:cubicBezTo>
                  <a:cubicBezTo>
                    <a:pt x="9217" y="9084"/>
                    <a:pt x="10604" y="6299"/>
                    <a:pt x="9831" y="3663"/>
                  </a:cubicBezTo>
                  <a:cubicBezTo>
                    <a:pt x="8967" y="1028"/>
                    <a:pt x="6148" y="-411"/>
                    <a:pt x="3534" y="449"/>
                  </a:cubicBezTo>
                  <a:cubicBezTo>
                    <a:pt x="3511" y="456"/>
                    <a:pt x="3488" y="462"/>
                    <a:pt x="3466" y="469"/>
                  </a:cubicBezTo>
                  <a:cubicBezTo>
                    <a:pt x="829" y="1329"/>
                    <a:pt x="-604" y="4162"/>
                    <a:pt x="260" y="6796"/>
                  </a:cubicBezTo>
                  <a:cubicBezTo>
                    <a:pt x="260" y="6817"/>
                    <a:pt x="283" y="6835"/>
                    <a:pt x="283" y="6856"/>
                  </a:cubicBezTo>
                  <a:close/>
                </a:path>
              </a:pathLst>
            </a:custGeom>
            <a:solidFill>
              <a:srgbClr val="E2D8BD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 flipH="1" rot="10800000">
              <a:off x="263021" y="5650382"/>
              <a:ext cx="78974" cy="80262"/>
            </a:xfrm>
            <a:custGeom>
              <a:rect b="b" l="l" r="r" t="t"/>
              <a:pathLst>
                <a:path extrusionOk="0" h="52118" w="51282">
                  <a:moveTo>
                    <a:pt x="1552" y="34435"/>
                  </a:moveTo>
                  <a:cubicBezTo>
                    <a:pt x="5780" y="47892"/>
                    <a:pt x="20080" y="55373"/>
                    <a:pt x="33493" y="51131"/>
                  </a:cubicBezTo>
                  <a:cubicBezTo>
                    <a:pt x="33538" y="51108"/>
                    <a:pt x="33561" y="51108"/>
                    <a:pt x="33606" y="51085"/>
                  </a:cubicBezTo>
                  <a:cubicBezTo>
                    <a:pt x="46997" y="46774"/>
                    <a:pt x="54363" y="32382"/>
                    <a:pt x="50066" y="18948"/>
                  </a:cubicBezTo>
                  <a:cubicBezTo>
                    <a:pt x="49975" y="18629"/>
                    <a:pt x="49861" y="18332"/>
                    <a:pt x="49748" y="18013"/>
                  </a:cubicBezTo>
                  <a:cubicBezTo>
                    <a:pt x="45406" y="4601"/>
                    <a:pt x="31129" y="-2811"/>
                    <a:pt x="17693" y="1362"/>
                  </a:cubicBezTo>
                  <a:cubicBezTo>
                    <a:pt x="4303" y="5673"/>
                    <a:pt x="-3063" y="20065"/>
                    <a:pt x="1234" y="33500"/>
                  </a:cubicBezTo>
                  <a:cubicBezTo>
                    <a:pt x="1324" y="33819"/>
                    <a:pt x="1438" y="34116"/>
                    <a:pt x="1552" y="34435"/>
                  </a:cubicBezTo>
                  <a:close/>
                </a:path>
              </a:pathLst>
            </a:custGeom>
            <a:solidFill>
              <a:srgbClr val="D7CA91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 flipH="1" rot="10800000">
              <a:off x="1453577" y="716839"/>
              <a:ext cx="87457" cy="86847"/>
            </a:xfrm>
            <a:custGeom>
              <a:rect b="b" l="l" r="r" t="t"/>
              <a:pathLst>
                <a:path extrusionOk="0" h="56394" w="56790">
                  <a:moveTo>
                    <a:pt x="1120" y="36758"/>
                  </a:moveTo>
                  <a:cubicBezTo>
                    <a:pt x="6007" y="51771"/>
                    <a:pt x="22035" y="60023"/>
                    <a:pt x="37039" y="55233"/>
                  </a:cubicBezTo>
                  <a:cubicBezTo>
                    <a:pt x="51975" y="50439"/>
                    <a:pt x="60205" y="34413"/>
                    <a:pt x="55453" y="19424"/>
                  </a:cubicBezTo>
                  <a:cubicBezTo>
                    <a:pt x="50202" y="4448"/>
                    <a:pt x="33856" y="-3428"/>
                    <a:pt x="18943" y="1832"/>
                  </a:cubicBezTo>
                  <a:cubicBezTo>
                    <a:pt x="18897" y="1841"/>
                    <a:pt x="18875" y="1852"/>
                    <a:pt x="18852" y="1861"/>
                  </a:cubicBezTo>
                  <a:cubicBezTo>
                    <a:pt x="4734" y="7025"/>
                    <a:pt x="-3018" y="22259"/>
                    <a:pt x="1120" y="36758"/>
                  </a:cubicBezTo>
                  <a:close/>
                </a:path>
              </a:pathLst>
            </a:custGeom>
            <a:solidFill>
              <a:srgbClr val="A0C3CA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 flipH="1" rot="10800000">
              <a:off x="2866417" y="362932"/>
              <a:ext cx="31451" cy="31645"/>
            </a:xfrm>
            <a:custGeom>
              <a:rect b="b" l="l" r="r" t="t"/>
              <a:pathLst>
                <a:path extrusionOk="0" h="20549" w="20423">
                  <a:moveTo>
                    <a:pt x="589" y="13553"/>
                  </a:moveTo>
                  <a:cubicBezTo>
                    <a:pt x="2022" y="18774"/>
                    <a:pt x="7410" y="21835"/>
                    <a:pt x="12616" y="20391"/>
                  </a:cubicBezTo>
                  <a:cubicBezTo>
                    <a:pt x="12843" y="20325"/>
                    <a:pt x="13093" y="20252"/>
                    <a:pt x="13320" y="20168"/>
                  </a:cubicBezTo>
                  <a:cubicBezTo>
                    <a:pt x="18617" y="18562"/>
                    <a:pt x="21595" y="12960"/>
                    <a:pt x="20004" y="7655"/>
                  </a:cubicBezTo>
                  <a:cubicBezTo>
                    <a:pt x="19959" y="7568"/>
                    <a:pt x="19936" y="7482"/>
                    <a:pt x="19913" y="7395"/>
                  </a:cubicBezTo>
                  <a:cubicBezTo>
                    <a:pt x="18481" y="2174"/>
                    <a:pt x="13093" y="-887"/>
                    <a:pt x="7887" y="557"/>
                  </a:cubicBezTo>
                  <a:cubicBezTo>
                    <a:pt x="7660" y="623"/>
                    <a:pt x="7410" y="696"/>
                    <a:pt x="7182" y="781"/>
                  </a:cubicBezTo>
                  <a:cubicBezTo>
                    <a:pt x="1976" y="2224"/>
                    <a:pt x="-1070" y="7628"/>
                    <a:pt x="362" y="12849"/>
                  </a:cubicBezTo>
                  <a:cubicBezTo>
                    <a:pt x="430" y="13086"/>
                    <a:pt x="499" y="13321"/>
                    <a:pt x="589" y="1355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 flipH="1" rot="10800000">
              <a:off x="70540" y="4990357"/>
              <a:ext cx="45575" cy="46121"/>
            </a:xfrm>
            <a:custGeom>
              <a:rect b="b" l="l" r="r" t="t"/>
              <a:pathLst>
                <a:path extrusionOk="0" h="29949" w="29594">
                  <a:moveTo>
                    <a:pt x="735" y="19633"/>
                  </a:moveTo>
                  <a:cubicBezTo>
                    <a:pt x="3099" y="27467"/>
                    <a:pt x="11374" y="31885"/>
                    <a:pt x="19172" y="29504"/>
                  </a:cubicBezTo>
                  <a:cubicBezTo>
                    <a:pt x="19240" y="29484"/>
                    <a:pt x="19309" y="29463"/>
                    <a:pt x="19377" y="29440"/>
                  </a:cubicBezTo>
                  <a:cubicBezTo>
                    <a:pt x="27129" y="26735"/>
                    <a:pt x="31335" y="18369"/>
                    <a:pt x="28925" y="10509"/>
                  </a:cubicBezTo>
                  <a:cubicBezTo>
                    <a:pt x="26447" y="2711"/>
                    <a:pt x="18126" y="-1586"/>
                    <a:pt x="10351" y="909"/>
                  </a:cubicBezTo>
                  <a:cubicBezTo>
                    <a:pt x="10329" y="916"/>
                    <a:pt x="10306" y="923"/>
                    <a:pt x="10283" y="930"/>
                  </a:cubicBezTo>
                  <a:cubicBezTo>
                    <a:pt x="2508" y="3425"/>
                    <a:pt x="-1766" y="11771"/>
                    <a:pt x="712" y="19569"/>
                  </a:cubicBezTo>
                  <a:cubicBezTo>
                    <a:pt x="712" y="19589"/>
                    <a:pt x="735" y="19612"/>
                    <a:pt x="735" y="19633"/>
                  </a:cubicBezTo>
                  <a:close/>
                </a:path>
              </a:pathLst>
            </a:custGeom>
            <a:solidFill>
              <a:srgbClr val="A0C3CA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 flipH="1" rot="10800000">
              <a:off x="630468" y="4457884"/>
              <a:ext cx="130455" cy="130728"/>
            </a:xfrm>
            <a:custGeom>
              <a:rect b="b" l="l" r="r" t="t"/>
              <a:pathLst>
                <a:path extrusionOk="0" h="84888" w="84711">
                  <a:moveTo>
                    <a:pt x="2048" y="55402"/>
                  </a:moveTo>
                  <a:cubicBezTo>
                    <a:pt x="8936" y="77656"/>
                    <a:pt x="32511" y="90091"/>
                    <a:pt x="54699" y="83178"/>
                  </a:cubicBezTo>
                  <a:cubicBezTo>
                    <a:pt x="54881" y="83119"/>
                    <a:pt x="55063" y="83059"/>
                    <a:pt x="55245" y="83000"/>
                  </a:cubicBezTo>
                  <a:cubicBezTo>
                    <a:pt x="77478" y="75808"/>
                    <a:pt x="89755" y="51978"/>
                    <a:pt x="82753" y="29628"/>
                  </a:cubicBezTo>
                  <a:cubicBezTo>
                    <a:pt x="75501" y="7305"/>
                    <a:pt x="51608" y="-4929"/>
                    <a:pt x="29328" y="2258"/>
                  </a:cubicBezTo>
                  <a:cubicBezTo>
                    <a:pt x="7185" y="9324"/>
                    <a:pt x="-5045" y="33054"/>
                    <a:pt x="2002" y="55260"/>
                  </a:cubicBezTo>
                  <a:cubicBezTo>
                    <a:pt x="2025" y="55308"/>
                    <a:pt x="2025" y="55356"/>
                    <a:pt x="2048" y="55402"/>
                  </a:cubicBezTo>
                  <a:close/>
                </a:path>
              </a:pathLst>
            </a:custGeom>
            <a:solidFill>
              <a:srgbClr val="C5A57E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 flipH="1" rot="10800000">
              <a:off x="2850030" y="778810"/>
              <a:ext cx="49576" cy="49523"/>
            </a:xfrm>
            <a:custGeom>
              <a:rect b="b" l="l" r="r" t="t"/>
              <a:pathLst>
                <a:path extrusionOk="0" h="32158" w="32192">
                  <a:moveTo>
                    <a:pt x="765" y="21316"/>
                  </a:moveTo>
                  <a:cubicBezTo>
                    <a:pt x="3584" y="29714"/>
                    <a:pt x="12586" y="34287"/>
                    <a:pt x="20998" y="31580"/>
                  </a:cubicBezTo>
                  <a:cubicBezTo>
                    <a:pt x="29386" y="28968"/>
                    <a:pt x="34092" y="20023"/>
                    <a:pt x="31478" y="11602"/>
                  </a:cubicBezTo>
                  <a:cubicBezTo>
                    <a:pt x="31478" y="11570"/>
                    <a:pt x="31455" y="11540"/>
                    <a:pt x="31455" y="11508"/>
                  </a:cubicBezTo>
                  <a:cubicBezTo>
                    <a:pt x="28886" y="3074"/>
                    <a:pt x="19998" y="-1675"/>
                    <a:pt x="11586" y="900"/>
                  </a:cubicBezTo>
                  <a:cubicBezTo>
                    <a:pt x="11472" y="937"/>
                    <a:pt x="11336" y="975"/>
                    <a:pt x="11222" y="1016"/>
                  </a:cubicBezTo>
                  <a:cubicBezTo>
                    <a:pt x="2765" y="3742"/>
                    <a:pt x="-1918" y="12815"/>
                    <a:pt x="765" y="21316"/>
                  </a:cubicBezTo>
                  <a:close/>
                </a:path>
              </a:pathLst>
            </a:custGeom>
            <a:solidFill>
              <a:srgbClr val="D1BC94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 flipH="1" rot="10800000">
              <a:off x="2408325" y="379152"/>
              <a:ext cx="48150" cy="48484"/>
            </a:xfrm>
            <a:custGeom>
              <a:rect b="b" l="l" r="r" t="t"/>
              <a:pathLst>
                <a:path extrusionOk="0" h="31483" w="31266">
                  <a:moveTo>
                    <a:pt x="715" y="20863"/>
                  </a:moveTo>
                  <a:cubicBezTo>
                    <a:pt x="3421" y="29108"/>
                    <a:pt x="12264" y="33599"/>
                    <a:pt x="20494" y="30898"/>
                  </a:cubicBezTo>
                  <a:cubicBezTo>
                    <a:pt x="28633" y="28303"/>
                    <a:pt x="33134" y="19581"/>
                    <a:pt x="30542" y="11418"/>
                  </a:cubicBezTo>
                  <a:cubicBezTo>
                    <a:pt x="30519" y="11372"/>
                    <a:pt x="30519" y="11329"/>
                    <a:pt x="30497" y="11283"/>
                  </a:cubicBezTo>
                  <a:cubicBezTo>
                    <a:pt x="28178" y="3168"/>
                    <a:pt x="19743" y="-1529"/>
                    <a:pt x="11673" y="793"/>
                  </a:cubicBezTo>
                  <a:cubicBezTo>
                    <a:pt x="11423" y="864"/>
                    <a:pt x="11173" y="937"/>
                    <a:pt x="10946" y="1019"/>
                  </a:cubicBezTo>
                  <a:cubicBezTo>
                    <a:pt x="2716" y="3740"/>
                    <a:pt x="-1831" y="12558"/>
                    <a:pt x="715" y="20863"/>
                  </a:cubicBezTo>
                  <a:close/>
                </a:path>
              </a:pathLst>
            </a:custGeom>
            <a:solidFill>
              <a:srgbClr val="D7CA91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 flipH="1" rot="10800000">
              <a:off x="5453123" y="597925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 flipH="1" rot="10800000">
              <a:off x="1557612" y="316159"/>
              <a:ext cx="99732" cy="100057"/>
            </a:xfrm>
            <a:custGeom>
              <a:rect b="b" l="l" r="r" t="t"/>
              <a:pathLst>
                <a:path extrusionOk="0" h="64972" w="64761">
                  <a:moveTo>
                    <a:pt x="1585" y="42608"/>
                  </a:moveTo>
                  <a:cubicBezTo>
                    <a:pt x="6996" y="59650"/>
                    <a:pt x="25160" y="69066"/>
                    <a:pt x="42142" y="63635"/>
                  </a:cubicBezTo>
                  <a:cubicBezTo>
                    <a:pt x="42188" y="63621"/>
                    <a:pt x="42233" y="63605"/>
                    <a:pt x="42278" y="63592"/>
                  </a:cubicBezTo>
                  <a:cubicBezTo>
                    <a:pt x="59260" y="58161"/>
                    <a:pt x="68650" y="39944"/>
                    <a:pt x="63239" y="22899"/>
                  </a:cubicBezTo>
                  <a:cubicBezTo>
                    <a:pt x="63216" y="22856"/>
                    <a:pt x="63216" y="22810"/>
                    <a:pt x="63194" y="22764"/>
                  </a:cubicBezTo>
                  <a:cubicBezTo>
                    <a:pt x="57783" y="5722"/>
                    <a:pt x="39618" y="-3694"/>
                    <a:pt x="22636" y="1737"/>
                  </a:cubicBezTo>
                  <a:cubicBezTo>
                    <a:pt x="22591" y="1751"/>
                    <a:pt x="22546" y="1767"/>
                    <a:pt x="22500" y="1780"/>
                  </a:cubicBezTo>
                  <a:cubicBezTo>
                    <a:pt x="5518" y="7211"/>
                    <a:pt x="-3871" y="25428"/>
                    <a:pt x="1539" y="42473"/>
                  </a:cubicBezTo>
                  <a:cubicBezTo>
                    <a:pt x="1562" y="42516"/>
                    <a:pt x="1562" y="42562"/>
                    <a:pt x="1585" y="42608"/>
                  </a:cubicBezTo>
                  <a:close/>
                </a:path>
              </a:pathLst>
            </a:custGeom>
            <a:solidFill>
              <a:srgbClr val="A0C3CA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 flipH="1" rot="10800000">
              <a:off x="381582" y="4904768"/>
              <a:ext cx="48803" cy="49172"/>
            </a:xfrm>
            <a:custGeom>
              <a:rect b="b" l="l" r="r" t="t"/>
              <a:pathLst>
                <a:path extrusionOk="0" h="31930" w="31690">
                  <a:moveTo>
                    <a:pt x="776" y="21042"/>
                  </a:moveTo>
                  <a:cubicBezTo>
                    <a:pt x="3209" y="29251"/>
                    <a:pt x="11825" y="33927"/>
                    <a:pt x="20009" y="31482"/>
                  </a:cubicBezTo>
                  <a:cubicBezTo>
                    <a:pt x="20191" y="31427"/>
                    <a:pt x="20373" y="31368"/>
                    <a:pt x="20555" y="31306"/>
                  </a:cubicBezTo>
                  <a:cubicBezTo>
                    <a:pt x="28898" y="28580"/>
                    <a:pt x="33536" y="19665"/>
                    <a:pt x="31012" y="11235"/>
                  </a:cubicBezTo>
                  <a:cubicBezTo>
                    <a:pt x="28307" y="2868"/>
                    <a:pt x="19350" y="-1723"/>
                    <a:pt x="11007" y="971"/>
                  </a:cubicBezTo>
                  <a:cubicBezTo>
                    <a:pt x="2663" y="3692"/>
                    <a:pt x="-1906" y="12667"/>
                    <a:pt x="776" y="21042"/>
                  </a:cubicBezTo>
                  <a:close/>
                </a:path>
              </a:pathLst>
            </a:custGeom>
            <a:solidFill>
              <a:srgbClr val="C5A57E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 flipH="1" rot="10800000">
              <a:off x="744300" y="4739313"/>
              <a:ext cx="31619" cy="31727"/>
            </a:xfrm>
            <a:custGeom>
              <a:rect b="b" l="l" r="r" t="t"/>
              <a:pathLst>
                <a:path extrusionOk="0" h="20602" w="20532">
                  <a:moveTo>
                    <a:pt x="474" y="13665"/>
                  </a:moveTo>
                  <a:cubicBezTo>
                    <a:pt x="2202" y="19064"/>
                    <a:pt x="7954" y="22038"/>
                    <a:pt x="13342" y="20312"/>
                  </a:cubicBezTo>
                  <a:cubicBezTo>
                    <a:pt x="13364" y="20300"/>
                    <a:pt x="13410" y="20291"/>
                    <a:pt x="13433" y="20280"/>
                  </a:cubicBezTo>
                  <a:cubicBezTo>
                    <a:pt x="18820" y="18551"/>
                    <a:pt x="21776" y="12773"/>
                    <a:pt x="20048" y="7375"/>
                  </a:cubicBezTo>
                  <a:cubicBezTo>
                    <a:pt x="20048" y="7343"/>
                    <a:pt x="20025" y="7311"/>
                    <a:pt x="20025" y="7279"/>
                  </a:cubicBezTo>
                  <a:cubicBezTo>
                    <a:pt x="18184" y="1930"/>
                    <a:pt x="12455" y="-996"/>
                    <a:pt x="7067" y="664"/>
                  </a:cubicBezTo>
                  <a:cubicBezTo>
                    <a:pt x="1725" y="2505"/>
                    <a:pt x="-1185" y="8257"/>
                    <a:pt x="474" y="13665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 flipH="1" rot="10800000">
              <a:off x="804737" y="4509131"/>
              <a:ext cx="27215" cy="27310"/>
            </a:xfrm>
            <a:custGeom>
              <a:rect b="b" l="l" r="r" t="t"/>
              <a:pathLst>
                <a:path extrusionOk="0" h="17734" w="17672">
                  <a:moveTo>
                    <a:pt x="360" y="11741"/>
                  </a:moveTo>
                  <a:cubicBezTo>
                    <a:pt x="1724" y="16328"/>
                    <a:pt x="6543" y="18939"/>
                    <a:pt x="11113" y="17571"/>
                  </a:cubicBezTo>
                  <a:cubicBezTo>
                    <a:pt x="11249" y="17532"/>
                    <a:pt x="11363" y="17489"/>
                    <a:pt x="11499" y="17443"/>
                  </a:cubicBezTo>
                  <a:cubicBezTo>
                    <a:pt x="16069" y="16075"/>
                    <a:pt x="18683" y="11248"/>
                    <a:pt x="17319" y="6662"/>
                  </a:cubicBezTo>
                  <a:cubicBezTo>
                    <a:pt x="17274" y="6529"/>
                    <a:pt x="17228" y="6397"/>
                    <a:pt x="17183" y="6267"/>
                  </a:cubicBezTo>
                  <a:cubicBezTo>
                    <a:pt x="15660" y="1730"/>
                    <a:pt x="10840" y="-788"/>
                    <a:pt x="6271" y="565"/>
                  </a:cubicBezTo>
                  <a:cubicBezTo>
                    <a:pt x="1633" y="2091"/>
                    <a:pt x="-981" y="7027"/>
                    <a:pt x="360" y="11741"/>
                  </a:cubicBezTo>
                  <a:close/>
                </a:path>
              </a:pathLst>
            </a:custGeom>
            <a:solidFill>
              <a:srgbClr val="E9E0D4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 flipH="1" rot="10800000">
              <a:off x="388109" y="6287849"/>
              <a:ext cx="43232" cy="43374"/>
            </a:xfrm>
            <a:custGeom>
              <a:rect b="b" l="l" r="r" t="t"/>
              <a:pathLst>
                <a:path extrusionOk="0" h="28165" w="28073">
                  <a:moveTo>
                    <a:pt x="632" y="18616"/>
                  </a:moveTo>
                  <a:cubicBezTo>
                    <a:pt x="3110" y="25961"/>
                    <a:pt x="10976" y="29998"/>
                    <a:pt x="18365" y="27740"/>
                  </a:cubicBezTo>
                  <a:cubicBezTo>
                    <a:pt x="25685" y="25254"/>
                    <a:pt x="29709" y="17362"/>
                    <a:pt x="27458" y="9949"/>
                  </a:cubicBezTo>
                  <a:cubicBezTo>
                    <a:pt x="24980" y="2605"/>
                    <a:pt x="17114" y="-1432"/>
                    <a:pt x="9726" y="826"/>
                  </a:cubicBezTo>
                  <a:cubicBezTo>
                    <a:pt x="2406" y="3312"/>
                    <a:pt x="-1618" y="11204"/>
                    <a:pt x="632" y="18616"/>
                  </a:cubicBezTo>
                  <a:close/>
                </a:path>
              </a:pathLst>
            </a:custGeom>
            <a:solidFill>
              <a:srgbClr val="ADA183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 flipH="1" rot="10800000">
              <a:off x="493906" y="4754125"/>
              <a:ext cx="28353" cy="28535"/>
            </a:xfrm>
            <a:custGeom>
              <a:rect b="b" l="l" r="r" t="t"/>
              <a:pathLst>
                <a:path extrusionOk="0" h="18529" w="18411">
                  <a:moveTo>
                    <a:pt x="410" y="12309"/>
                  </a:moveTo>
                  <a:cubicBezTo>
                    <a:pt x="2024" y="17213"/>
                    <a:pt x="7298" y="19874"/>
                    <a:pt x="12186" y="18255"/>
                  </a:cubicBezTo>
                  <a:cubicBezTo>
                    <a:pt x="12209" y="18250"/>
                    <a:pt x="12209" y="18244"/>
                    <a:pt x="12232" y="18239"/>
                  </a:cubicBezTo>
                  <a:cubicBezTo>
                    <a:pt x="16983" y="16626"/>
                    <a:pt x="19552" y="11451"/>
                    <a:pt x="17938" y="6677"/>
                  </a:cubicBezTo>
                  <a:cubicBezTo>
                    <a:pt x="17938" y="6652"/>
                    <a:pt x="17915" y="6629"/>
                    <a:pt x="17915" y="6607"/>
                  </a:cubicBezTo>
                  <a:cubicBezTo>
                    <a:pt x="16551" y="1890"/>
                    <a:pt x="11618" y="-817"/>
                    <a:pt x="6912" y="558"/>
                  </a:cubicBezTo>
                  <a:cubicBezTo>
                    <a:pt x="6798" y="594"/>
                    <a:pt x="6662" y="635"/>
                    <a:pt x="6548" y="676"/>
                  </a:cubicBezTo>
                  <a:cubicBezTo>
                    <a:pt x="1660" y="2209"/>
                    <a:pt x="-1068" y="7398"/>
                    <a:pt x="410" y="12309"/>
                  </a:cubicBezTo>
                  <a:close/>
                </a:path>
              </a:pathLst>
            </a:custGeom>
            <a:solidFill>
              <a:srgbClr val="D7CA91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 flipH="1" rot="10800000">
              <a:off x="308482" y="4076054"/>
              <a:ext cx="56028" cy="56233"/>
            </a:xfrm>
            <a:custGeom>
              <a:rect b="b" l="l" r="r" t="t"/>
              <a:pathLst>
                <a:path extrusionOk="0" h="36515" w="36382">
                  <a:moveTo>
                    <a:pt x="696" y="23871"/>
                  </a:moveTo>
                  <a:cubicBezTo>
                    <a:pt x="3743" y="33426"/>
                    <a:pt x="13837" y="38790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2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ADA183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 flipH="1" rot="10800000">
              <a:off x="2568544" y="688923"/>
              <a:ext cx="10965" cy="11103"/>
            </a:xfrm>
            <a:custGeom>
              <a:rect b="b" l="l" r="r" t="t"/>
              <a:pathLst>
                <a:path extrusionOk="0" h="7210" w="7120">
                  <a:moveTo>
                    <a:pt x="187" y="4887"/>
                  </a:moveTo>
                  <a:cubicBezTo>
                    <a:pt x="687" y="6709"/>
                    <a:pt x="2551" y="7786"/>
                    <a:pt x="4370" y="7289"/>
                  </a:cubicBezTo>
                  <a:cubicBezTo>
                    <a:pt x="4506" y="7254"/>
                    <a:pt x="4620" y="7215"/>
                    <a:pt x="4733" y="7168"/>
                  </a:cubicBezTo>
                  <a:cubicBezTo>
                    <a:pt x="6530" y="6431"/>
                    <a:pt x="7484" y="4483"/>
                    <a:pt x="7007" y="2606"/>
                  </a:cubicBezTo>
                  <a:cubicBezTo>
                    <a:pt x="6280" y="811"/>
                    <a:pt x="4324" y="-163"/>
                    <a:pt x="2460" y="325"/>
                  </a:cubicBezTo>
                  <a:cubicBezTo>
                    <a:pt x="596" y="973"/>
                    <a:pt x="-427" y="2998"/>
                    <a:pt x="187" y="4887"/>
                  </a:cubicBezTo>
                  <a:close/>
                </a:path>
              </a:pathLst>
            </a:custGeom>
            <a:solidFill>
              <a:srgbClr val="A0C3CA">
                <a:alpha val="7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 flipH="1" rot="10800000">
              <a:off x="800522" y="2127716"/>
              <a:ext cx="49780" cy="49784"/>
            </a:xfrm>
            <a:custGeom>
              <a:rect b="b" l="l" r="r" t="t"/>
              <a:pathLst>
                <a:path extrusionOk="0" h="32327" w="32325">
                  <a:moveTo>
                    <a:pt x="822" y="21278"/>
                  </a:moveTo>
                  <a:cubicBezTo>
                    <a:pt x="3527" y="29767"/>
                    <a:pt x="12575" y="34457"/>
                    <a:pt x="21055" y="31770"/>
                  </a:cubicBezTo>
                  <a:cubicBezTo>
                    <a:pt x="29557" y="29074"/>
                    <a:pt x="34263" y="19975"/>
                    <a:pt x="31580" y="11448"/>
                  </a:cubicBezTo>
                  <a:cubicBezTo>
                    <a:pt x="31558" y="11379"/>
                    <a:pt x="31535" y="11311"/>
                    <a:pt x="31512" y="11243"/>
                  </a:cubicBezTo>
                  <a:cubicBezTo>
                    <a:pt x="28693" y="2844"/>
                    <a:pt x="19691" y="-1729"/>
                    <a:pt x="11279" y="979"/>
                  </a:cubicBezTo>
                  <a:cubicBezTo>
                    <a:pt x="2868" y="3554"/>
                    <a:pt x="-1861" y="12476"/>
                    <a:pt x="708" y="20910"/>
                  </a:cubicBezTo>
                  <a:cubicBezTo>
                    <a:pt x="753" y="21034"/>
                    <a:pt x="776" y="21156"/>
                    <a:pt x="822" y="21278"/>
                  </a:cubicBezTo>
                  <a:close/>
                </a:path>
              </a:pathLst>
            </a:custGeom>
            <a:solidFill>
              <a:srgbClr val="D7CA91">
                <a:alpha val="9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 flipH="1" rot="10800000">
              <a:off x="528157" y="1642757"/>
              <a:ext cx="42011" cy="42150"/>
            </a:xfrm>
            <a:custGeom>
              <a:rect b="b" l="l" r="r" t="t"/>
              <a:pathLst>
                <a:path extrusionOk="0" h="27370" w="27280">
                  <a:moveTo>
                    <a:pt x="27280" y="13685"/>
                  </a:moveTo>
                  <a:cubicBezTo>
                    <a:pt x="27280" y="21243"/>
                    <a:pt x="21173" y="27370"/>
                    <a:pt x="13640" y="27370"/>
                  </a:cubicBezTo>
                  <a:cubicBezTo>
                    <a:pt x="6107" y="27370"/>
                    <a:pt x="0" y="21243"/>
                    <a:pt x="0" y="13685"/>
                  </a:cubicBezTo>
                  <a:cubicBezTo>
                    <a:pt x="0" y="6127"/>
                    <a:pt x="6107" y="0"/>
                    <a:pt x="13640" y="0"/>
                  </a:cubicBezTo>
                  <a:cubicBezTo>
                    <a:pt x="21173" y="0"/>
                    <a:pt x="27280" y="6127"/>
                    <a:pt x="27280" y="13685"/>
                  </a:cubicBezTo>
                  <a:close/>
                </a:path>
              </a:pathLst>
            </a:custGeom>
            <a:solidFill>
              <a:srgbClr val="C5A57E">
                <a:alpha val="858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 flipH="1" rot="10800000">
              <a:off x="1218376" y="2006594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2"/>
                    <a:pt x="9279" y="26554"/>
                    <a:pt x="15645" y="24648"/>
                  </a:cubicBezTo>
                  <a:cubicBezTo>
                    <a:pt x="15804" y="24601"/>
                    <a:pt x="15963" y="24550"/>
                    <a:pt x="16122" y="24496"/>
                  </a:cubicBezTo>
                  <a:cubicBezTo>
                    <a:pt x="22579" y="22430"/>
                    <a:pt x="26148" y="15501"/>
                    <a:pt x="24079" y="9021"/>
                  </a:cubicBezTo>
                  <a:cubicBezTo>
                    <a:pt x="24079" y="9009"/>
                    <a:pt x="24079" y="8998"/>
                    <a:pt x="24079" y="8986"/>
                  </a:cubicBezTo>
                  <a:cubicBezTo>
                    <a:pt x="22124" y="2470"/>
                    <a:pt x="15281" y="-1231"/>
                    <a:pt x="8802" y="721"/>
                  </a:cubicBezTo>
                  <a:cubicBezTo>
                    <a:pt x="8734" y="738"/>
                    <a:pt x="8688" y="757"/>
                    <a:pt x="8620" y="775"/>
                  </a:cubicBezTo>
                  <a:cubicBezTo>
                    <a:pt x="2141" y="2804"/>
                    <a:pt x="-1451" y="9711"/>
                    <a:pt x="572" y="16204"/>
                  </a:cubicBezTo>
                  <a:cubicBezTo>
                    <a:pt x="595" y="16308"/>
                    <a:pt x="618" y="16411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 flipH="1" rot="10800000">
              <a:off x="856809" y="1593040"/>
              <a:ext cx="47427" cy="51462"/>
            </a:xfrm>
            <a:custGeom>
              <a:rect b="b" l="l" r="r" t="t"/>
              <a:pathLst>
                <a:path extrusionOk="0" h="33417" w="30797">
                  <a:moveTo>
                    <a:pt x="1354" y="20510"/>
                  </a:moveTo>
                  <a:cubicBezTo>
                    <a:pt x="2309" y="28643"/>
                    <a:pt x="9629" y="34466"/>
                    <a:pt x="17745" y="33516"/>
                  </a:cubicBezTo>
                  <a:cubicBezTo>
                    <a:pt x="25861" y="32565"/>
                    <a:pt x="31658" y="25203"/>
                    <a:pt x="30703" y="17070"/>
                  </a:cubicBezTo>
                  <a:cubicBezTo>
                    <a:pt x="30521" y="15412"/>
                    <a:pt x="30044" y="13799"/>
                    <a:pt x="29317" y="12299"/>
                  </a:cubicBezTo>
                  <a:cubicBezTo>
                    <a:pt x="27816" y="4251"/>
                    <a:pt x="20087" y="-1051"/>
                    <a:pt x="12062" y="456"/>
                  </a:cubicBezTo>
                  <a:cubicBezTo>
                    <a:pt x="4059" y="1963"/>
                    <a:pt x="-1238" y="9709"/>
                    <a:pt x="263" y="17757"/>
                  </a:cubicBezTo>
                  <a:cubicBezTo>
                    <a:pt x="490" y="18943"/>
                    <a:pt x="854" y="20097"/>
                    <a:pt x="1354" y="21194"/>
                  </a:cubicBezTo>
                  <a:close/>
                </a:path>
              </a:pathLst>
            </a:custGeom>
            <a:solidFill>
              <a:srgbClr val="C5A57E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 flipH="1" rot="10800000">
              <a:off x="1045190" y="3172713"/>
              <a:ext cx="111652" cy="110674"/>
            </a:xfrm>
            <a:custGeom>
              <a:rect b="b" l="l" r="r" t="t"/>
              <a:pathLst>
                <a:path extrusionOk="0" h="71866" w="72501">
                  <a:moveTo>
                    <a:pt x="1647" y="47565"/>
                  </a:moveTo>
                  <a:cubicBezTo>
                    <a:pt x="8217" y="66209"/>
                    <a:pt x="28314" y="76293"/>
                    <a:pt x="47115" y="70374"/>
                  </a:cubicBezTo>
                  <a:cubicBezTo>
                    <a:pt x="66075" y="64159"/>
                    <a:pt x="76646" y="43939"/>
                    <a:pt x="70985" y="24757"/>
                  </a:cubicBezTo>
                  <a:cubicBezTo>
                    <a:pt x="64529" y="6027"/>
                    <a:pt x="44341" y="-4098"/>
                    <a:pt x="25518" y="1948"/>
                  </a:cubicBezTo>
                  <a:cubicBezTo>
                    <a:pt x="6399" y="7961"/>
                    <a:pt x="-4286" y="28358"/>
                    <a:pt x="1647" y="47565"/>
                  </a:cubicBezTo>
                  <a:close/>
                </a:path>
              </a:pathLst>
            </a:custGeom>
            <a:solidFill>
              <a:srgbClr val="A0C3CA">
                <a:alpha val="8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flipH="1" rot="10800000">
              <a:off x="717120" y="2747716"/>
              <a:ext cx="68969" cy="69134"/>
            </a:xfrm>
            <a:custGeom>
              <a:rect b="b" l="l" r="r" t="t"/>
              <a:pathLst>
                <a:path extrusionOk="0" h="44892" w="44785">
                  <a:moveTo>
                    <a:pt x="1062" y="29706"/>
                  </a:moveTo>
                  <a:cubicBezTo>
                    <a:pt x="5063" y="41341"/>
                    <a:pt x="17521" y="47700"/>
                    <a:pt x="29252" y="44076"/>
                  </a:cubicBezTo>
                  <a:cubicBezTo>
                    <a:pt x="40937" y="40162"/>
                    <a:pt x="47393" y="27619"/>
                    <a:pt x="43801" y="15793"/>
                  </a:cubicBezTo>
                  <a:cubicBezTo>
                    <a:pt x="39891" y="4067"/>
                    <a:pt x="27387" y="-2408"/>
                    <a:pt x="15611" y="1196"/>
                  </a:cubicBezTo>
                  <a:cubicBezTo>
                    <a:pt x="3812" y="5110"/>
                    <a:pt x="-2667" y="17809"/>
                    <a:pt x="1062" y="29706"/>
                  </a:cubicBezTo>
                  <a:close/>
                </a:path>
              </a:pathLst>
            </a:custGeom>
            <a:solidFill>
              <a:srgbClr val="C5A57E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 flipH="1" rot="10800000">
              <a:off x="1011518" y="362208"/>
              <a:ext cx="159603" cy="159940"/>
            </a:xfrm>
            <a:custGeom>
              <a:rect b="b" l="l" r="r" t="t"/>
              <a:pathLst>
                <a:path extrusionOk="0" h="103857" w="103638">
                  <a:moveTo>
                    <a:pt x="2436" y="68011"/>
                  </a:moveTo>
                  <a:cubicBezTo>
                    <a:pt x="11097" y="95251"/>
                    <a:pt x="40128" y="110286"/>
                    <a:pt x="67295" y="101592"/>
                  </a:cubicBezTo>
                  <a:cubicBezTo>
                    <a:pt x="67341" y="101576"/>
                    <a:pt x="67409" y="101558"/>
                    <a:pt x="67454" y="101539"/>
                  </a:cubicBezTo>
                  <a:cubicBezTo>
                    <a:pt x="94553" y="93119"/>
                    <a:pt x="109739" y="64247"/>
                    <a:pt x="101328" y="37051"/>
                  </a:cubicBezTo>
                  <a:cubicBezTo>
                    <a:pt x="101260" y="36802"/>
                    <a:pt x="101191" y="36556"/>
                    <a:pt x="101100" y="36307"/>
                  </a:cubicBezTo>
                  <a:cubicBezTo>
                    <a:pt x="92598" y="9149"/>
                    <a:pt x="63749" y="-5950"/>
                    <a:pt x="36673" y="2585"/>
                  </a:cubicBezTo>
                  <a:cubicBezTo>
                    <a:pt x="36491" y="2648"/>
                    <a:pt x="36286" y="2712"/>
                    <a:pt x="36082" y="2779"/>
                  </a:cubicBezTo>
                  <a:cubicBezTo>
                    <a:pt x="8869" y="11501"/>
                    <a:pt x="-6180" y="40679"/>
                    <a:pt x="2436" y="68011"/>
                  </a:cubicBezTo>
                  <a:close/>
                </a:path>
              </a:pathLst>
            </a:custGeom>
            <a:solidFill>
              <a:srgbClr val="D1BC94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 flipH="1" rot="10800000">
              <a:off x="166642" y="2545743"/>
              <a:ext cx="100402" cy="100808"/>
            </a:xfrm>
            <a:custGeom>
              <a:rect b="b" l="l" r="r" t="t"/>
              <a:pathLst>
                <a:path extrusionOk="0" h="65460" w="65196">
                  <a:moveTo>
                    <a:pt x="1575" y="42822"/>
                  </a:moveTo>
                  <a:cubicBezTo>
                    <a:pt x="6826" y="59912"/>
                    <a:pt x="24900" y="69487"/>
                    <a:pt x="41950" y="64209"/>
                  </a:cubicBezTo>
                  <a:cubicBezTo>
                    <a:pt x="42132" y="64152"/>
                    <a:pt x="42314" y="64093"/>
                    <a:pt x="42496" y="64034"/>
                  </a:cubicBezTo>
                  <a:cubicBezTo>
                    <a:pt x="59614" y="58596"/>
                    <a:pt x="69095" y="40267"/>
                    <a:pt x="63684" y="23092"/>
                  </a:cubicBezTo>
                  <a:cubicBezTo>
                    <a:pt x="63661" y="23056"/>
                    <a:pt x="63661" y="23017"/>
                    <a:pt x="63638" y="22978"/>
                  </a:cubicBezTo>
                  <a:cubicBezTo>
                    <a:pt x="58228" y="5806"/>
                    <a:pt x="39950" y="-3707"/>
                    <a:pt x="22831" y="1730"/>
                  </a:cubicBezTo>
                  <a:cubicBezTo>
                    <a:pt x="22786" y="1741"/>
                    <a:pt x="22763" y="1755"/>
                    <a:pt x="22718" y="1767"/>
                  </a:cubicBezTo>
                  <a:cubicBezTo>
                    <a:pt x="5599" y="7204"/>
                    <a:pt x="-3881" y="25533"/>
                    <a:pt x="1530" y="42708"/>
                  </a:cubicBezTo>
                  <a:cubicBezTo>
                    <a:pt x="1552" y="42744"/>
                    <a:pt x="1552" y="42783"/>
                    <a:pt x="1575" y="42822"/>
                  </a:cubicBezTo>
                  <a:close/>
                </a:path>
              </a:pathLst>
            </a:custGeom>
            <a:solidFill>
              <a:srgbClr val="E9E0D4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 flipH="1" rot="10800000">
              <a:off x="628694" y="4336789"/>
              <a:ext cx="46275" cy="46602"/>
            </a:xfrm>
            <a:custGeom>
              <a:rect b="b" l="l" r="r" t="t"/>
              <a:pathLst>
                <a:path extrusionOk="0" h="30261" w="30049">
                  <a:moveTo>
                    <a:pt x="697" y="20083"/>
                  </a:moveTo>
                  <a:cubicBezTo>
                    <a:pt x="3153" y="27893"/>
                    <a:pt x="11450" y="32231"/>
                    <a:pt x="19225" y="29774"/>
                  </a:cubicBezTo>
                  <a:cubicBezTo>
                    <a:pt x="19339" y="29738"/>
                    <a:pt x="19453" y="29701"/>
                    <a:pt x="19566" y="29663"/>
                  </a:cubicBezTo>
                  <a:cubicBezTo>
                    <a:pt x="27478" y="27158"/>
                    <a:pt x="31842" y="18703"/>
                    <a:pt x="29365" y="10775"/>
                  </a:cubicBezTo>
                  <a:cubicBezTo>
                    <a:pt x="29342" y="10759"/>
                    <a:pt x="29342" y="10745"/>
                    <a:pt x="29342" y="10732"/>
                  </a:cubicBezTo>
                  <a:cubicBezTo>
                    <a:pt x="26750" y="2755"/>
                    <a:pt x="18225" y="-1622"/>
                    <a:pt x="10245" y="924"/>
                  </a:cubicBezTo>
                  <a:cubicBezTo>
                    <a:pt x="2471" y="3725"/>
                    <a:pt x="-1735" y="12164"/>
                    <a:pt x="697" y="20083"/>
                  </a:cubicBezTo>
                  <a:close/>
                </a:path>
              </a:pathLst>
            </a:custGeom>
            <a:solidFill>
              <a:srgbClr val="ADA183">
                <a:alpha val="7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 flipH="1" rot="10800000">
              <a:off x="314305" y="4414932"/>
              <a:ext cx="153402" cy="154117"/>
            </a:xfrm>
            <a:custGeom>
              <a:rect b="b" l="l" r="r" t="t"/>
              <a:pathLst>
                <a:path extrusionOk="0" h="100076" w="99612">
                  <a:moveTo>
                    <a:pt x="2373" y="65516"/>
                  </a:moveTo>
                  <a:cubicBezTo>
                    <a:pt x="10830" y="91799"/>
                    <a:pt x="38883" y="106273"/>
                    <a:pt x="65118" y="97904"/>
                  </a:cubicBezTo>
                  <a:cubicBezTo>
                    <a:pt x="91285" y="89426"/>
                    <a:pt x="105653" y="61272"/>
                    <a:pt x="97196" y="35019"/>
                  </a:cubicBezTo>
                  <a:cubicBezTo>
                    <a:pt x="97196" y="34998"/>
                    <a:pt x="97173" y="34976"/>
                    <a:pt x="97173" y="34953"/>
                  </a:cubicBezTo>
                  <a:cubicBezTo>
                    <a:pt x="88807" y="8702"/>
                    <a:pt x="60822" y="-5792"/>
                    <a:pt x="34655" y="2565"/>
                  </a:cubicBezTo>
                  <a:cubicBezTo>
                    <a:pt x="8466" y="11059"/>
                    <a:pt x="-5970" y="39195"/>
                    <a:pt x="2373" y="65516"/>
                  </a:cubicBezTo>
                  <a:close/>
                </a:path>
              </a:pathLst>
            </a:custGeom>
            <a:solidFill>
              <a:srgbClr val="D7CA91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 flipH="1" rot="10800000">
              <a:off x="2233396" y="193066"/>
              <a:ext cx="104717" cy="104903"/>
            </a:xfrm>
            <a:custGeom>
              <a:rect b="b" l="l" r="r" t="t"/>
              <a:pathLst>
                <a:path extrusionOk="0" h="68119" w="67998">
                  <a:moveTo>
                    <a:pt x="1467" y="43923"/>
                  </a:moveTo>
                  <a:cubicBezTo>
                    <a:pt x="6491" y="61739"/>
                    <a:pt x="24973" y="72090"/>
                    <a:pt x="42729" y="67040"/>
                  </a:cubicBezTo>
                  <a:cubicBezTo>
                    <a:pt x="43070" y="66942"/>
                    <a:pt x="43411" y="66839"/>
                    <a:pt x="43752" y="66732"/>
                  </a:cubicBezTo>
                  <a:cubicBezTo>
                    <a:pt x="61506" y="61645"/>
                    <a:pt x="71782" y="43091"/>
                    <a:pt x="66713" y="25284"/>
                  </a:cubicBezTo>
                  <a:cubicBezTo>
                    <a:pt x="66645" y="25036"/>
                    <a:pt x="66553" y="24785"/>
                    <a:pt x="66485" y="24536"/>
                  </a:cubicBezTo>
                  <a:cubicBezTo>
                    <a:pt x="61302" y="6636"/>
                    <a:pt x="42615" y="-3655"/>
                    <a:pt x="24769" y="1552"/>
                  </a:cubicBezTo>
                  <a:cubicBezTo>
                    <a:pt x="24587" y="1609"/>
                    <a:pt x="24382" y="1668"/>
                    <a:pt x="24201" y="1728"/>
                  </a:cubicBezTo>
                  <a:cubicBezTo>
                    <a:pt x="6377" y="6971"/>
                    <a:pt x="-3853" y="25724"/>
                    <a:pt x="1376" y="43615"/>
                  </a:cubicBezTo>
                  <a:cubicBezTo>
                    <a:pt x="1398" y="43718"/>
                    <a:pt x="1444" y="43821"/>
                    <a:pt x="1467" y="43923"/>
                  </a:cubicBezTo>
                  <a:close/>
                </a:path>
              </a:pathLst>
            </a:custGeom>
            <a:solidFill>
              <a:srgbClr val="E9E0D4">
                <a:alpha val="80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 flipH="1" rot="10800000">
              <a:off x="1198916" y="137367"/>
              <a:ext cx="107221" cy="107669"/>
            </a:xfrm>
            <a:custGeom>
              <a:rect b="b" l="l" r="r" t="t"/>
              <a:pathLst>
                <a:path extrusionOk="0" h="69915" w="69624">
                  <a:moveTo>
                    <a:pt x="1577" y="45620"/>
                  </a:moveTo>
                  <a:cubicBezTo>
                    <a:pt x="7192" y="63922"/>
                    <a:pt x="26516" y="74202"/>
                    <a:pt x="44749" y="68577"/>
                  </a:cubicBezTo>
                  <a:cubicBezTo>
                    <a:pt x="44907" y="68529"/>
                    <a:pt x="45067" y="68479"/>
                    <a:pt x="45226" y="68429"/>
                  </a:cubicBezTo>
                  <a:cubicBezTo>
                    <a:pt x="63458" y="62804"/>
                    <a:pt x="73711" y="43408"/>
                    <a:pt x="68096" y="25106"/>
                  </a:cubicBezTo>
                  <a:cubicBezTo>
                    <a:pt x="68051" y="24949"/>
                    <a:pt x="68005" y="24792"/>
                    <a:pt x="67960" y="24636"/>
                  </a:cubicBezTo>
                  <a:cubicBezTo>
                    <a:pt x="62185" y="6251"/>
                    <a:pt x="42657" y="-3965"/>
                    <a:pt x="24333" y="1817"/>
                  </a:cubicBezTo>
                  <a:cubicBezTo>
                    <a:pt x="24333" y="1821"/>
                    <a:pt x="24311" y="1823"/>
                    <a:pt x="24311" y="1828"/>
                  </a:cubicBezTo>
                  <a:cubicBezTo>
                    <a:pt x="6055" y="7717"/>
                    <a:pt x="-4084" y="27239"/>
                    <a:pt x="1577" y="45620"/>
                  </a:cubicBezTo>
                  <a:close/>
                </a:path>
              </a:pathLst>
            </a:custGeom>
            <a:solidFill>
              <a:srgbClr val="ADA183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 flipH="1" rot="10800000">
              <a:off x="2640640" y="506911"/>
              <a:ext cx="66519" cy="66737"/>
            </a:xfrm>
            <a:custGeom>
              <a:rect b="b" l="l" r="r" t="t"/>
              <a:pathLst>
                <a:path extrusionOk="0" h="43336" w="43194">
                  <a:moveTo>
                    <a:pt x="43194" y="21668"/>
                  </a:moveTo>
                  <a:cubicBezTo>
                    <a:pt x="43194" y="33635"/>
                    <a:pt x="33525" y="43336"/>
                    <a:pt x="21597" y="43336"/>
                  </a:cubicBezTo>
                  <a:cubicBezTo>
                    <a:pt x="9669" y="43336"/>
                    <a:pt x="0" y="33635"/>
                    <a:pt x="0" y="21668"/>
                  </a:cubicBezTo>
                  <a:cubicBezTo>
                    <a:pt x="0" y="9701"/>
                    <a:pt x="9669" y="0"/>
                    <a:pt x="21597" y="0"/>
                  </a:cubicBezTo>
                  <a:cubicBezTo>
                    <a:pt x="33525" y="0"/>
                    <a:pt x="43194" y="9701"/>
                    <a:pt x="43194" y="21668"/>
                  </a:cubicBezTo>
                  <a:close/>
                </a:path>
              </a:pathLst>
            </a:custGeom>
            <a:solidFill>
              <a:srgbClr val="C5A57E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 flipH="1" rot="10800000">
              <a:off x="5191025" y="574723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 flipH="1" rot="10800000">
              <a:off x="1008804" y="502429"/>
              <a:ext cx="38540" cy="38391"/>
            </a:xfrm>
            <a:custGeom>
              <a:rect b="b" l="l" r="r" t="t"/>
              <a:pathLst>
                <a:path extrusionOk="0" h="24929" w="25026">
                  <a:moveTo>
                    <a:pt x="587" y="16542"/>
                  </a:moveTo>
                  <a:cubicBezTo>
                    <a:pt x="2746" y="23067"/>
                    <a:pt x="9748" y="26628"/>
                    <a:pt x="16273" y="24525"/>
                  </a:cubicBezTo>
                  <a:cubicBezTo>
                    <a:pt x="22866" y="22451"/>
                    <a:pt x="26526" y="15410"/>
                    <a:pt x="24457" y="8801"/>
                  </a:cubicBezTo>
                  <a:cubicBezTo>
                    <a:pt x="24457" y="8796"/>
                    <a:pt x="24457" y="8791"/>
                    <a:pt x="24457" y="8787"/>
                  </a:cubicBezTo>
                  <a:cubicBezTo>
                    <a:pt x="22297" y="2261"/>
                    <a:pt x="15295" y="-1299"/>
                    <a:pt x="8771" y="804"/>
                  </a:cubicBezTo>
                  <a:cubicBezTo>
                    <a:pt x="2178" y="2877"/>
                    <a:pt x="-1482" y="9918"/>
                    <a:pt x="587" y="16528"/>
                  </a:cubicBezTo>
                  <a:cubicBezTo>
                    <a:pt x="587" y="16533"/>
                    <a:pt x="587" y="16537"/>
                    <a:pt x="587" y="16542"/>
                  </a:cubicBezTo>
                  <a:close/>
                </a:path>
              </a:pathLst>
            </a:custGeom>
            <a:solidFill>
              <a:srgbClr val="E2D8BD">
                <a:alpha val="7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flipH="1" rot="10800000">
              <a:off x="829438" y="366302"/>
              <a:ext cx="9448" cy="9268"/>
            </a:xfrm>
            <a:custGeom>
              <a:rect b="b" l="l" r="r" t="t"/>
              <a:pathLst>
                <a:path extrusionOk="0" h="6018" w="6135">
                  <a:moveTo>
                    <a:pt x="126" y="4194"/>
                  </a:moveTo>
                  <a:cubicBezTo>
                    <a:pt x="648" y="5747"/>
                    <a:pt x="2308" y="6584"/>
                    <a:pt x="3877" y="6064"/>
                  </a:cubicBezTo>
                  <a:cubicBezTo>
                    <a:pt x="3899" y="6048"/>
                    <a:pt x="3945" y="6034"/>
                    <a:pt x="3990" y="6018"/>
                  </a:cubicBezTo>
                  <a:cubicBezTo>
                    <a:pt x="5559" y="5576"/>
                    <a:pt x="6468" y="3943"/>
                    <a:pt x="6036" y="2369"/>
                  </a:cubicBezTo>
                  <a:cubicBezTo>
                    <a:pt x="5491" y="765"/>
                    <a:pt x="3809" y="-135"/>
                    <a:pt x="2172" y="316"/>
                  </a:cubicBezTo>
                  <a:cubicBezTo>
                    <a:pt x="580" y="859"/>
                    <a:pt x="-329" y="2560"/>
                    <a:pt x="126" y="4194"/>
                  </a:cubicBezTo>
                  <a:close/>
                </a:path>
              </a:pathLst>
            </a:custGeom>
            <a:solidFill>
              <a:srgbClr val="C5A57E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flipH="1" rot="10800000">
              <a:off x="1557585" y="1005366"/>
              <a:ext cx="287179" cy="287443"/>
            </a:xfrm>
            <a:custGeom>
              <a:rect b="b" l="l" r="r" t="t"/>
              <a:pathLst>
                <a:path extrusionOk="0" h="186651" w="186480">
                  <a:moveTo>
                    <a:pt x="246" y="100377"/>
                  </a:moveTo>
                  <a:cubicBezTo>
                    <a:pt x="4111" y="151813"/>
                    <a:pt x="48783" y="190389"/>
                    <a:pt x="100048" y="186593"/>
                  </a:cubicBezTo>
                  <a:cubicBezTo>
                    <a:pt x="151267" y="182962"/>
                    <a:pt x="189869" y="138358"/>
                    <a:pt x="186254" y="86964"/>
                  </a:cubicBezTo>
                  <a:cubicBezTo>
                    <a:pt x="186232" y="86797"/>
                    <a:pt x="186232" y="86631"/>
                    <a:pt x="186209" y="86464"/>
                  </a:cubicBezTo>
                  <a:cubicBezTo>
                    <a:pt x="182344" y="35090"/>
                    <a:pt x="137695" y="-3411"/>
                    <a:pt x="86498" y="469"/>
                  </a:cubicBezTo>
                  <a:cubicBezTo>
                    <a:pt x="86453" y="471"/>
                    <a:pt x="86430" y="474"/>
                    <a:pt x="86407" y="476"/>
                  </a:cubicBezTo>
                  <a:cubicBezTo>
                    <a:pt x="35142" y="4244"/>
                    <a:pt x="-3391" y="48937"/>
                    <a:pt x="246" y="100377"/>
                  </a:cubicBezTo>
                  <a:close/>
                </a:path>
              </a:pathLst>
            </a:custGeom>
            <a:solidFill>
              <a:srgbClr val="D7CA91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flipH="1" rot="10800000">
              <a:off x="312600" y="3113203"/>
              <a:ext cx="68875" cy="69104"/>
            </a:xfrm>
            <a:custGeom>
              <a:rect b="b" l="l" r="r" t="t"/>
              <a:pathLst>
                <a:path extrusionOk="0" h="44873" w="44724">
                  <a:moveTo>
                    <a:pt x="980" y="29416"/>
                  </a:moveTo>
                  <a:cubicBezTo>
                    <a:pt x="4890" y="41258"/>
                    <a:pt x="17530" y="47761"/>
                    <a:pt x="29397" y="44013"/>
                  </a:cubicBezTo>
                  <a:cubicBezTo>
                    <a:pt x="40991" y="40006"/>
                    <a:pt x="47334" y="27491"/>
                    <a:pt x="43719" y="15731"/>
                  </a:cubicBezTo>
                  <a:cubicBezTo>
                    <a:pt x="39809" y="4119"/>
                    <a:pt x="27464" y="-2327"/>
                    <a:pt x="15757" y="1133"/>
                  </a:cubicBezTo>
                  <a:cubicBezTo>
                    <a:pt x="3980" y="4951"/>
                    <a:pt x="-2589" y="17523"/>
                    <a:pt x="980" y="29416"/>
                  </a:cubicBezTo>
                  <a:close/>
                </a:path>
              </a:pathLst>
            </a:custGeom>
            <a:solidFill>
              <a:srgbClr val="E9E0D4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 flipH="1" rot="10800000">
              <a:off x="122502" y="3477948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1"/>
                    <a:pt x="9279" y="26553"/>
                    <a:pt x="15645" y="24649"/>
                  </a:cubicBezTo>
                  <a:cubicBezTo>
                    <a:pt x="15804" y="24601"/>
                    <a:pt x="15963" y="24551"/>
                    <a:pt x="16122" y="24496"/>
                  </a:cubicBezTo>
                  <a:cubicBezTo>
                    <a:pt x="22579" y="22429"/>
                    <a:pt x="26148" y="15500"/>
                    <a:pt x="24079" y="9020"/>
                  </a:cubicBezTo>
                  <a:cubicBezTo>
                    <a:pt x="24079" y="9009"/>
                    <a:pt x="24079" y="8997"/>
                    <a:pt x="24079" y="8986"/>
                  </a:cubicBezTo>
                  <a:cubicBezTo>
                    <a:pt x="22124" y="2470"/>
                    <a:pt x="15281" y="-1230"/>
                    <a:pt x="8802" y="720"/>
                  </a:cubicBezTo>
                  <a:cubicBezTo>
                    <a:pt x="8734" y="739"/>
                    <a:pt x="8688" y="757"/>
                    <a:pt x="8620" y="775"/>
                  </a:cubicBezTo>
                  <a:cubicBezTo>
                    <a:pt x="2141" y="2803"/>
                    <a:pt x="-1451" y="9711"/>
                    <a:pt x="572" y="16203"/>
                  </a:cubicBezTo>
                  <a:cubicBezTo>
                    <a:pt x="595" y="16308"/>
                    <a:pt x="618" y="16410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 flipH="1" rot="10800000">
              <a:off x="1236567" y="3455779"/>
              <a:ext cx="44116" cy="44349"/>
            </a:xfrm>
            <a:custGeom>
              <a:rect b="b" l="l" r="r" t="t"/>
              <a:pathLst>
                <a:path extrusionOk="0" h="28798" w="28647">
                  <a:moveTo>
                    <a:pt x="680" y="18969"/>
                  </a:moveTo>
                  <a:cubicBezTo>
                    <a:pt x="3181" y="26553"/>
                    <a:pt x="11274" y="30718"/>
                    <a:pt x="18867" y="28321"/>
                  </a:cubicBezTo>
                  <a:cubicBezTo>
                    <a:pt x="26323" y="25725"/>
                    <a:pt x="30370" y="17624"/>
                    <a:pt x="27960" y="10074"/>
                  </a:cubicBezTo>
                  <a:cubicBezTo>
                    <a:pt x="25619" y="2629"/>
                    <a:pt x="17685" y="-1495"/>
                    <a:pt x="10274" y="864"/>
                  </a:cubicBezTo>
                  <a:cubicBezTo>
                    <a:pt x="10183" y="891"/>
                    <a:pt x="10092" y="921"/>
                    <a:pt x="10001" y="950"/>
                  </a:cubicBezTo>
                  <a:cubicBezTo>
                    <a:pt x="2476" y="3350"/>
                    <a:pt x="-1707" y="11413"/>
                    <a:pt x="680" y="18969"/>
                  </a:cubicBezTo>
                  <a:close/>
                </a:path>
              </a:pathLst>
            </a:custGeom>
            <a:solidFill>
              <a:srgbClr val="E9E0D4">
                <a:alpha val="7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 flipH="1" rot="10800000">
              <a:off x="2426223" y="706668"/>
              <a:ext cx="85117" cy="85502"/>
            </a:xfrm>
            <a:custGeom>
              <a:rect b="b" l="l" r="r" t="t"/>
              <a:pathLst>
                <a:path extrusionOk="0" h="55521" w="55271">
                  <a:moveTo>
                    <a:pt x="1377" y="36396"/>
                  </a:moveTo>
                  <a:cubicBezTo>
                    <a:pt x="6038" y="50987"/>
                    <a:pt x="21587" y="59043"/>
                    <a:pt x="36160" y="54415"/>
                  </a:cubicBezTo>
                  <a:cubicBezTo>
                    <a:pt x="50619" y="49760"/>
                    <a:pt x="58598" y="34220"/>
                    <a:pt x="53961" y="19707"/>
                  </a:cubicBezTo>
                  <a:cubicBezTo>
                    <a:pt x="53938" y="19643"/>
                    <a:pt x="53915" y="19582"/>
                    <a:pt x="53892" y="19518"/>
                  </a:cubicBezTo>
                  <a:cubicBezTo>
                    <a:pt x="49323" y="4980"/>
                    <a:pt x="33886" y="-3097"/>
                    <a:pt x="19382" y="1481"/>
                  </a:cubicBezTo>
                  <a:cubicBezTo>
                    <a:pt x="19382" y="1488"/>
                    <a:pt x="19360" y="1492"/>
                    <a:pt x="19337" y="1499"/>
                  </a:cubicBezTo>
                  <a:cubicBezTo>
                    <a:pt x="4833" y="6040"/>
                    <a:pt x="-3260" y="21516"/>
                    <a:pt x="1263" y="36066"/>
                  </a:cubicBezTo>
                  <a:cubicBezTo>
                    <a:pt x="1309" y="36177"/>
                    <a:pt x="1332" y="36287"/>
                    <a:pt x="1377" y="36396"/>
                  </a:cubicBezTo>
                  <a:close/>
                </a:path>
              </a:pathLst>
            </a:custGeom>
            <a:solidFill>
              <a:srgbClr val="ADA183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 flipH="1" rot="10800000">
              <a:off x="1303831" y="90596"/>
              <a:ext cx="21577" cy="22127"/>
            </a:xfrm>
            <a:custGeom>
              <a:rect b="b" l="l" r="r" t="t"/>
              <a:pathLst>
                <a:path extrusionOk="0" h="14368" w="14011">
                  <a:moveTo>
                    <a:pt x="308" y="9665"/>
                  </a:moveTo>
                  <a:cubicBezTo>
                    <a:pt x="1513" y="13380"/>
                    <a:pt x="5468" y="15422"/>
                    <a:pt x="9174" y="14227"/>
                  </a:cubicBezTo>
                  <a:cubicBezTo>
                    <a:pt x="12834" y="12837"/>
                    <a:pt x="14812" y="8869"/>
                    <a:pt x="13721" y="5103"/>
                  </a:cubicBezTo>
                  <a:cubicBezTo>
                    <a:pt x="12516" y="1388"/>
                    <a:pt x="8560" y="-654"/>
                    <a:pt x="4855" y="541"/>
                  </a:cubicBezTo>
                  <a:cubicBezTo>
                    <a:pt x="1195" y="1930"/>
                    <a:pt x="-783" y="5899"/>
                    <a:pt x="308" y="9665"/>
                  </a:cubicBezTo>
                  <a:close/>
                </a:path>
              </a:pathLst>
            </a:custGeom>
            <a:solidFill>
              <a:srgbClr val="E9E0D4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 flipH="1" rot="10800000">
              <a:off x="2516070" y="106292"/>
              <a:ext cx="52211" cy="52756"/>
            </a:xfrm>
            <a:custGeom>
              <a:rect b="b" l="l" r="r" t="t"/>
              <a:pathLst>
                <a:path extrusionOk="0" h="34257" w="33903">
                  <a:moveTo>
                    <a:pt x="819" y="22430"/>
                  </a:moveTo>
                  <a:cubicBezTo>
                    <a:pt x="3502" y="31357"/>
                    <a:pt x="12868" y="36421"/>
                    <a:pt x="21780" y="33739"/>
                  </a:cubicBezTo>
                  <a:cubicBezTo>
                    <a:pt x="21916" y="33695"/>
                    <a:pt x="22053" y="33652"/>
                    <a:pt x="22189" y="33606"/>
                  </a:cubicBezTo>
                  <a:cubicBezTo>
                    <a:pt x="31078" y="30671"/>
                    <a:pt x="35943" y="21105"/>
                    <a:pt x="33101" y="12166"/>
                  </a:cubicBezTo>
                  <a:cubicBezTo>
                    <a:pt x="30282" y="3164"/>
                    <a:pt x="20711" y="-1838"/>
                    <a:pt x="11732" y="990"/>
                  </a:cubicBezTo>
                  <a:cubicBezTo>
                    <a:pt x="2843" y="3926"/>
                    <a:pt x="-2023" y="13492"/>
                    <a:pt x="819" y="22430"/>
                  </a:cubicBezTo>
                  <a:close/>
                </a:path>
              </a:pathLst>
            </a:custGeom>
            <a:solidFill>
              <a:srgbClr val="C5A57E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 flipH="1" rot="10800000">
              <a:off x="392694" y="5080827"/>
              <a:ext cx="6748" cy="6944"/>
            </a:xfrm>
            <a:custGeom>
              <a:rect b="b" l="l" r="r" t="t"/>
              <a:pathLst>
                <a:path extrusionOk="0" h="4509" w="4382">
                  <a:moveTo>
                    <a:pt x="158" y="3195"/>
                  </a:moveTo>
                  <a:cubicBezTo>
                    <a:pt x="454" y="4290"/>
                    <a:pt x="1590" y="4933"/>
                    <a:pt x="2681" y="4637"/>
                  </a:cubicBezTo>
                  <a:cubicBezTo>
                    <a:pt x="2750" y="4616"/>
                    <a:pt x="2818" y="4591"/>
                    <a:pt x="2886" y="4564"/>
                  </a:cubicBezTo>
                  <a:cubicBezTo>
                    <a:pt x="3977" y="4265"/>
                    <a:pt x="4614" y="3138"/>
                    <a:pt x="4318" y="2044"/>
                  </a:cubicBezTo>
                  <a:cubicBezTo>
                    <a:pt x="4295" y="1971"/>
                    <a:pt x="4273" y="1898"/>
                    <a:pt x="4250" y="1827"/>
                  </a:cubicBezTo>
                  <a:cubicBezTo>
                    <a:pt x="3841" y="714"/>
                    <a:pt x="2704" y="46"/>
                    <a:pt x="1522" y="230"/>
                  </a:cubicBezTo>
                  <a:cubicBezTo>
                    <a:pt x="340" y="650"/>
                    <a:pt x="-274" y="1955"/>
                    <a:pt x="135" y="3143"/>
                  </a:cubicBezTo>
                  <a:cubicBezTo>
                    <a:pt x="135" y="3159"/>
                    <a:pt x="158" y="3177"/>
                    <a:pt x="158" y="3195"/>
                  </a:cubicBezTo>
                  <a:close/>
                </a:path>
              </a:pathLst>
            </a:custGeom>
            <a:solidFill>
              <a:srgbClr val="E9E0D4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 flipH="1" rot="10800000">
              <a:off x="1233395" y="747701"/>
              <a:ext cx="31023" cy="31122"/>
            </a:xfrm>
            <a:custGeom>
              <a:rect b="b" l="l" r="r" t="t"/>
              <a:pathLst>
                <a:path extrusionOk="0" h="20209" w="20145">
                  <a:moveTo>
                    <a:pt x="546" y="13553"/>
                  </a:moveTo>
                  <a:cubicBezTo>
                    <a:pt x="2274" y="18749"/>
                    <a:pt x="7844" y="21591"/>
                    <a:pt x="13050" y="19940"/>
                  </a:cubicBezTo>
                  <a:cubicBezTo>
                    <a:pt x="18233" y="18457"/>
                    <a:pt x="21257" y="13031"/>
                    <a:pt x="19779" y="7822"/>
                  </a:cubicBezTo>
                  <a:cubicBezTo>
                    <a:pt x="19734" y="7678"/>
                    <a:pt x="19688" y="7537"/>
                    <a:pt x="19643" y="7395"/>
                  </a:cubicBezTo>
                  <a:cubicBezTo>
                    <a:pt x="18211" y="2174"/>
                    <a:pt x="12823" y="-887"/>
                    <a:pt x="7616" y="557"/>
                  </a:cubicBezTo>
                  <a:cubicBezTo>
                    <a:pt x="7389" y="623"/>
                    <a:pt x="7139" y="696"/>
                    <a:pt x="6912" y="781"/>
                  </a:cubicBezTo>
                  <a:cubicBezTo>
                    <a:pt x="1660" y="2500"/>
                    <a:pt x="-1204" y="8166"/>
                    <a:pt x="501" y="13435"/>
                  </a:cubicBezTo>
                  <a:cubicBezTo>
                    <a:pt x="524" y="13476"/>
                    <a:pt x="524" y="13515"/>
                    <a:pt x="546" y="13553"/>
                  </a:cubicBezTo>
                  <a:close/>
                </a:path>
              </a:pathLst>
            </a:custGeom>
            <a:solidFill>
              <a:srgbClr val="ADA183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 flipH="1" rot="10800000">
              <a:off x="163763" y="5181670"/>
              <a:ext cx="117534" cy="118343"/>
            </a:xfrm>
            <a:custGeom>
              <a:rect b="b" l="l" r="r" t="t"/>
              <a:pathLst>
                <a:path extrusionOk="0" h="76846" w="76321">
                  <a:moveTo>
                    <a:pt x="1850" y="50369"/>
                  </a:moveTo>
                  <a:cubicBezTo>
                    <a:pt x="8261" y="70519"/>
                    <a:pt x="29722" y="81647"/>
                    <a:pt x="49818" y="75231"/>
                  </a:cubicBezTo>
                  <a:cubicBezTo>
                    <a:pt x="69801" y="68879"/>
                    <a:pt x="80873" y="47471"/>
                    <a:pt x="74553" y="27415"/>
                  </a:cubicBezTo>
                  <a:cubicBezTo>
                    <a:pt x="74485" y="27235"/>
                    <a:pt x="74439" y="27057"/>
                    <a:pt x="74371" y="26877"/>
                  </a:cubicBezTo>
                  <a:cubicBezTo>
                    <a:pt x="67960" y="6728"/>
                    <a:pt x="46499" y="-4401"/>
                    <a:pt x="26403" y="2016"/>
                  </a:cubicBezTo>
                  <a:cubicBezTo>
                    <a:pt x="6374" y="8644"/>
                    <a:pt x="-4584" y="30223"/>
                    <a:pt x="1850" y="50369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 flipH="1" rot="10800000">
              <a:off x="2265069" y="917375"/>
              <a:ext cx="73837" cy="73979"/>
            </a:xfrm>
            <a:custGeom>
              <a:rect b="b" l="l" r="r" t="t"/>
              <a:pathLst>
                <a:path extrusionOk="0" h="48038" w="47946">
                  <a:moveTo>
                    <a:pt x="1403" y="31581"/>
                  </a:moveTo>
                  <a:cubicBezTo>
                    <a:pt x="5426" y="44171"/>
                    <a:pt x="18862" y="51128"/>
                    <a:pt x="31411" y="47091"/>
                  </a:cubicBezTo>
                  <a:cubicBezTo>
                    <a:pt x="43869" y="42962"/>
                    <a:pt x="50758" y="29574"/>
                    <a:pt x="46870" y="16984"/>
                  </a:cubicBezTo>
                  <a:cubicBezTo>
                    <a:pt x="43551" y="4827"/>
                    <a:pt x="31047" y="-2312"/>
                    <a:pt x="18931" y="1018"/>
                  </a:cubicBezTo>
                  <a:cubicBezTo>
                    <a:pt x="18226" y="1223"/>
                    <a:pt x="17544" y="1451"/>
                    <a:pt x="16862" y="1702"/>
                  </a:cubicBezTo>
                  <a:cubicBezTo>
                    <a:pt x="4744" y="4963"/>
                    <a:pt x="-2462" y="17463"/>
                    <a:pt x="789" y="29642"/>
                  </a:cubicBezTo>
                  <a:cubicBezTo>
                    <a:pt x="971" y="30304"/>
                    <a:pt x="1175" y="30942"/>
                    <a:pt x="1403" y="31581"/>
                  </a:cubicBezTo>
                  <a:close/>
                </a:path>
              </a:pathLst>
            </a:custGeom>
            <a:solidFill>
              <a:srgbClr val="E2D8BD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 flipH="1" rot="10800000">
              <a:off x="557536" y="2452375"/>
              <a:ext cx="286802" cy="287792"/>
            </a:xfrm>
            <a:custGeom>
              <a:rect b="b" l="l" r="r" t="t"/>
              <a:pathLst>
                <a:path extrusionOk="0" h="186878" w="186235">
                  <a:moveTo>
                    <a:pt x="268" y="100605"/>
                  </a:moveTo>
                  <a:cubicBezTo>
                    <a:pt x="4019" y="151988"/>
                    <a:pt x="48577" y="190589"/>
                    <a:pt x="99797" y="186825"/>
                  </a:cubicBezTo>
                  <a:cubicBezTo>
                    <a:pt x="99819" y="186823"/>
                    <a:pt x="99819" y="186823"/>
                    <a:pt x="99842" y="186821"/>
                  </a:cubicBezTo>
                  <a:cubicBezTo>
                    <a:pt x="151129" y="182932"/>
                    <a:pt x="189663" y="138175"/>
                    <a:pt x="186003" y="86691"/>
                  </a:cubicBezTo>
                  <a:cubicBezTo>
                    <a:pt x="182138" y="35190"/>
                    <a:pt x="137376" y="-3411"/>
                    <a:pt x="86043" y="468"/>
                  </a:cubicBezTo>
                  <a:cubicBezTo>
                    <a:pt x="86020" y="471"/>
                    <a:pt x="85997" y="473"/>
                    <a:pt x="85974" y="475"/>
                  </a:cubicBezTo>
                  <a:cubicBezTo>
                    <a:pt x="34801" y="4480"/>
                    <a:pt x="-3528" y="49244"/>
                    <a:pt x="268" y="100605"/>
                  </a:cubicBezTo>
                  <a:close/>
                </a:path>
              </a:pathLst>
            </a:custGeom>
            <a:solidFill>
              <a:srgbClr val="D7CA91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 flipH="1" rot="10800000">
              <a:off x="402805" y="1848173"/>
              <a:ext cx="174351" cy="174922"/>
            </a:xfrm>
            <a:custGeom>
              <a:rect b="b" l="l" r="r" t="t"/>
              <a:pathLst>
                <a:path extrusionOk="0" h="113586" w="113215">
                  <a:moveTo>
                    <a:pt x="9" y="56767"/>
                  </a:moveTo>
                  <a:cubicBezTo>
                    <a:pt x="-105" y="88133"/>
                    <a:pt x="25130" y="113661"/>
                    <a:pt x="56389" y="113786"/>
                  </a:cubicBezTo>
                  <a:cubicBezTo>
                    <a:pt x="87648" y="113912"/>
                    <a:pt x="113087" y="88585"/>
                    <a:pt x="113223" y="57219"/>
                  </a:cubicBezTo>
                  <a:cubicBezTo>
                    <a:pt x="113337" y="25855"/>
                    <a:pt x="88102" y="325"/>
                    <a:pt x="56843" y="200"/>
                  </a:cubicBezTo>
                  <a:cubicBezTo>
                    <a:pt x="56616" y="200"/>
                    <a:pt x="56389" y="200"/>
                    <a:pt x="56161" y="202"/>
                  </a:cubicBezTo>
                  <a:cubicBezTo>
                    <a:pt x="25107" y="328"/>
                    <a:pt x="9" y="25615"/>
                    <a:pt x="9" y="56767"/>
                  </a:cubicBezTo>
                  <a:close/>
                </a:path>
              </a:pathLst>
            </a:custGeom>
            <a:solidFill>
              <a:srgbClr val="D1BC94">
                <a:alpha val="8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 flipH="1" rot="10800000">
              <a:off x="466638" y="1372058"/>
              <a:ext cx="22470" cy="22553"/>
            </a:xfrm>
            <a:custGeom>
              <a:rect b="b" l="l" r="r" t="t"/>
              <a:pathLst>
                <a:path extrusionOk="0" h="14645" w="14591">
                  <a:moveTo>
                    <a:pt x="371" y="9803"/>
                  </a:moveTo>
                  <a:cubicBezTo>
                    <a:pt x="1621" y="13644"/>
                    <a:pt x="5759" y="15738"/>
                    <a:pt x="9578" y="14479"/>
                  </a:cubicBezTo>
                  <a:cubicBezTo>
                    <a:pt x="13397" y="13220"/>
                    <a:pt x="15489" y="9083"/>
                    <a:pt x="14238" y="5242"/>
                  </a:cubicBezTo>
                  <a:cubicBezTo>
                    <a:pt x="12988" y="1401"/>
                    <a:pt x="8850" y="-693"/>
                    <a:pt x="5031" y="566"/>
                  </a:cubicBezTo>
                  <a:cubicBezTo>
                    <a:pt x="1212" y="1825"/>
                    <a:pt x="-879" y="5962"/>
                    <a:pt x="371" y="9803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 flipH="1" rot="10800000">
              <a:off x="95796" y="1345847"/>
              <a:ext cx="47618" cy="47782"/>
            </a:xfrm>
            <a:custGeom>
              <a:rect b="b" l="l" r="r" t="t"/>
              <a:pathLst>
                <a:path extrusionOk="0" h="31027" w="30921">
                  <a:moveTo>
                    <a:pt x="714" y="20342"/>
                  </a:moveTo>
                  <a:cubicBezTo>
                    <a:pt x="3260" y="28516"/>
                    <a:pt x="11944" y="33073"/>
                    <a:pt x="20083" y="30516"/>
                  </a:cubicBezTo>
                  <a:cubicBezTo>
                    <a:pt x="28222" y="27960"/>
                    <a:pt x="32769" y="19260"/>
                    <a:pt x="30222" y="11086"/>
                  </a:cubicBezTo>
                  <a:cubicBezTo>
                    <a:pt x="27676" y="2909"/>
                    <a:pt x="19015" y="-1646"/>
                    <a:pt x="10854" y="911"/>
                  </a:cubicBezTo>
                  <a:cubicBezTo>
                    <a:pt x="10808" y="925"/>
                    <a:pt x="10762" y="938"/>
                    <a:pt x="10717" y="954"/>
                  </a:cubicBezTo>
                  <a:cubicBezTo>
                    <a:pt x="2646" y="3570"/>
                    <a:pt x="-1809" y="12219"/>
                    <a:pt x="714" y="20342"/>
                  </a:cubicBezTo>
                  <a:close/>
                </a:path>
              </a:pathLst>
            </a:custGeom>
            <a:solidFill>
              <a:srgbClr val="E9E0D4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 flipH="1" rot="10800000">
              <a:off x="608399" y="5010963"/>
              <a:ext cx="25077" cy="25074"/>
            </a:xfrm>
            <a:custGeom>
              <a:rect b="b" l="l" r="r" t="t"/>
              <a:pathLst>
                <a:path extrusionOk="0" h="16282" w="16284">
                  <a:moveTo>
                    <a:pt x="455" y="10908"/>
                  </a:moveTo>
                  <a:cubicBezTo>
                    <a:pt x="1955" y="15084"/>
                    <a:pt x="6434" y="17379"/>
                    <a:pt x="10685" y="16154"/>
                  </a:cubicBezTo>
                  <a:cubicBezTo>
                    <a:pt x="14936" y="14742"/>
                    <a:pt x="17255" y="10169"/>
                    <a:pt x="15913" y="5890"/>
                  </a:cubicBezTo>
                  <a:cubicBezTo>
                    <a:pt x="14640" y="1668"/>
                    <a:pt x="10207" y="-729"/>
                    <a:pt x="6002" y="539"/>
                  </a:cubicBezTo>
                  <a:cubicBezTo>
                    <a:pt x="5888" y="573"/>
                    <a:pt x="5797" y="608"/>
                    <a:pt x="5683" y="644"/>
                  </a:cubicBezTo>
                  <a:cubicBezTo>
                    <a:pt x="1478" y="1912"/>
                    <a:pt x="-909" y="6362"/>
                    <a:pt x="341" y="10586"/>
                  </a:cubicBezTo>
                  <a:cubicBezTo>
                    <a:pt x="386" y="10693"/>
                    <a:pt x="409" y="10801"/>
                    <a:pt x="455" y="10908"/>
                  </a:cubicBezTo>
                  <a:close/>
                </a:path>
              </a:pathLst>
            </a:custGeom>
            <a:solidFill>
              <a:srgbClr val="C5A57E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 flipH="1" rot="10800000">
              <a:off x="209837" y="4561510"/>
              <a:ext cx="39272" cy="39353"/>
            </a:xfrm>
            <a:custGeom>
              <a:rect b="b" l="l" r="r" t="t"/>
              <a:pathLst>
                <a:path extrusionOk="0" h="25554" w="25501">
                  <a:moveTo>
                    <a:pt x="597" y="16822"/>
                  </a:moveTo>
                  <a:cubicBezTo>
                    <a:pt x="2598" y="23457"/>
                    <a:pt x="9554" y="27216"/>
                    <a:pt x="16170" y="25218"/>
                  </a:cubicBezTo>
                  <a:cubicBezTo>
                    <a:pt x="16374" y="25161"/>
                    <a:pt x="16556" y="25100"/>
                    <a:pt x="16738" y="25033"/>
                  </a:cubicBezTo>
                  <a:cubicBezTo>
                    <a:pt x="23353" y="22858"/>
                    <a:pt x="27013" y="15739"/>
                    <a:pt x="24922" y="9068"/>
                  </a:cubicBezTo>
                  <a:cubicBezTo>
                    <a:pt x="22762" y="2353"/>
                    <a:pt x="15601" y="-1342"/>
                    <a:pt x="8918" y="815"/>
                  </a:cubicBezTo>
                  <a:cubicBezTo>
                    <a:pt x="8872" y="829"/>
                    <a:pt x="8827" y="843"/>
                    <a:pt x="8781" y="857"/>
                  </a:cubicBezTo>
                  <a:cubicBezTo>
                    <a:pt x="2166" y="3032"/>
                    <a:pt x="-1495" y="10151"/>
                    <a:pt x="597" y="16822"/>
                  </a:cubicBezTo>
                  <a:close/>
                </a:path>
              </a:pathLst>
            </a:custGeom>
            <a:solidFill>
              <a:srgbClr val="D7CA91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 flipH="1" rot="10800000">
              <a:off x="604180" y="2914539"/>
              <a:ext cx="141789" cy="144363"/>
            </a:xfrm>
            <a:custGeom>
              <a:rect b="b" l="l" r="r" t="t"/>
              <a:pathLst>
                <a:path extrusionOk="0" h="93742" w="92071">
                  <a:moveTo>
                    <a:pt x="5911" y="12317"/>
                  </a:moveTo>
                  <a:lnTo>
                    <a:pt x="37511" y="21212"/>
                  </a:lnTo>
                  <a:lnTo>
                    <a:pt x="62746" y="0"/>
                  </a:lnTo>
                  <a:lnTo>
                    <a:pt x="64110" y="32844"/>
                  </a:lnTo>
                  <a:lnTo>
                    <a:pt x="92072" y="50407"/>
                  </a:lnTo>
                  <a:lnTo>
                    <a:pt x="61154" y="61811"/>
                  </a:lnTo>
                  <a:lnTo>
                    <a:pt x="53197" y="93743"/>
                  </a:lnTo>
                  <a:lnTo>
                    <a:pt x="32737" y="67970"/>
                  </a:lnTo>
                  <a:lnTo>
                    <a:pt x="0" y="70250"/>
                  </a:lnTo>
                  <a:lnTo>
                    <a:pt x="18187" y="42652"/>
                  </a:lnTo>
                  <a:lnTo>
                    <a:pt x="5911" y="12317"/>
                  </a:lnTo>
                  <a:close/>
                </a:path>
              </a:pathLst>
            </a:custGeom>
            <a:solidFill>
              <a:srgbClr val="FFFFFF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 flipH="1" rot="10800000">
              <a:off x="3159973" y="218565"/>
              <a:ext cx="233516" cy="224449"/>
            </a:xfrm>
            <a:custGeom>
              <a:rect b="b" l="l" r="r" t="t"/>
              <a:pathLst>
                <a:path extrusionOk="0" h="145746" w="151634">
                  <a:moveTo>
                    <a:pt x="25689" y="142325"/>
                  </a:moveTo>
                  <a:lnTo>
                    <a:pt x="36601" y="90550"/>
                  </a:lnTo>
                  <a:lnTo>
                    <a:pt x="0" y="52231"/>
                  </a:lnTo>
                  <a:lnTo>
                    <a:pt x="52743" y="46529"/>
                  </a:lnTo>
                  <a:lnTo>
                    <a:pt x="77977" y="0"/>
                  </a:lnTo>
                  <a:lnTo>
                    <a:pt x="99574" y="48354"/>
                  </a:lnTo>
                  <a:lnTo>
                    <a:pt x="151635" y="57934"/>
                  </a:lnTo>
                  <a:lnTo>
                    <a:pt x="112305" y="93515"/>
                  </a:lnTo>
                  <a:lnTo>
                    <a:pt x="119125" y="145746"/>
                  </a:lnTo>
                  <a:lnTo>
                    <a:pt x="73430" y="119517"/>
                  </a:lnTo>
                  <a:lnTo>
                    <a:pt x="25689" y="142325"/>
                  </a:lnTo>
                  <a:close/>
                </a:path>
              </a:pathLst>
            </a:custGeom>
            <a:solidFill>
              <a:srgbClr val="FFFFFF">
                <a:alpha val="639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 flipH="1" rot="10800000">
              <a:off x="1150482" y="1289687"/>
              <a:ext cx="237368" cy="244470"/>
            </a:xfrm>
            <a:custGeom>
              <a:rect b="b" l="l" r="r" t="t"/>
              <a:pathLst>
                <a:path extrusionOk="0" h="158747" w="154135">
                  <a:moveTo>
                    <a:pt x="52970" y="158747"/>
                  </a:moveTo>
                  <a:lnTo>
                    <a:pt x="48196" y="103551"/>
                  </a:lnTo>
                  <a:lnTo>
                    <a:pt x="0" y="75952"/>
                  </a:lnTo>
                  <a:lnTo>
                    <a:pt x="51151" y="54284"/>
                  </a:lnTo>
                  <a:lnTo>
                    <a:pt x="62518" y="0"/>
                  </a:lnTo>
                  <a:lnTo>
                    <a:pt x="98892" y="41968"/>
                  </a:lnTo>
                  <a:lnTo>
                    <a:pt x="154135" y="35809"/>
                  </a:lnTo>
                  <a:lnTo>
                    <a:pt x="125491" y="83479"/>
                  </a:lnTo>
                  <a:lnTo>
                    <a:pt x="148225" y="134114"/>
                  </a:lnTo>
                  <a:lnTo>
                    <a:pt x="94118" y="121569"/>
                  </a:lnTo>
                  <a:lnTo>
                    <a:pt x="52970" y="158747"/>
                  </a:lnTo>
                  <a:close/>
                </a:path>
              </a:pathLst>
            </a:custGeom>
            <a:solidFill>
              <a:srgbClr val="FFFFFF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 flipH="1" rot="10800000">
              <a:off x="2161021" y="363227"/>
              <a:ext cx="186603" cy="179489"/>
            </a:xfrm>
            <a:custGeom>
              <a:rect b="b" l="l" r="r" t="t"/>
              <a:pathLst>
                <a:path extrusionOk="0" h="116551" w="121171">
                  <a:moveTo>
                    <a:pt x="59335" y="116551"/>
                  </a:moveTo>
                  <a:lnTo>
                    <a:pt x="41603" y="78005"/>
                  </a:lnTo>
                  <a:lnTo>
                    <a:pt x="0" y="70934"/>
                  </a:lnTo>
                  <a:lnTo>
                    <a:pt x="31145" y="41968"/>
                  </a:lnTo>
                  <a:lnTo>
                    <a:pt x="25235" y="0"/>
                  </a:lnTo>
                  <a:lnTo>
                    <a:pt x="62063" y="20756"/>
                  </a:lnTo>
                  <a:lnTo>
                    <a:pt x="100029" y="1825"/>
                  </a:lnTo>
                  <a:lnTo>
                    <a:pt x="91844" y="43564"/>
                  </a:lnTo>
                  <a:lnTo>
                    <a:pt x="121171" y="73900"/>
                  </a:lnTo>
                  <a:lnTo>
                    <a:pt x="79114" y="78918"/>
                  </a:lnTo>
                  <a:lnTo>
                    <a:pt x="59335" y="116551"/>
                  </a:lnTo>
                  <a:close/>
                </a:path>
              </a:pathLst>
            </a:custGeom>
            <a:solidFill>
              <a:srgbClr val="FFFFFF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 flipH="1" rot="10800000">
              <a:off x="3093750" y="632320"/>
              <a:ext cx="17504" cy="14401"/>
            </a:xfrm>
            <a:custGeom>
              <a:rect b="b" l="l" r="r" t="t"/>
              <a:pathLst>
                <a:path extrusionOk="0" h="9351" w="11366">
                  <a:moveTo>
                    <a:pt x="8867" y="3649"/>
                  </a:moveTo>
                  <a:lnTo>
                    <a:pt x="0" y="0"/>
                  </a:lnTo>
                  <a:lnTo>
                    <a:pt x="5683" y="8667"/>
                  </a:lnTo>
                  <a:lnTo>
                    <a:pt x="10230" y="9352"/>
                  </a:lnTo>
                  <a:lnTo>
                    <a:pt x="10685" y="9352"/>
                  </a:lnTo>
                  <a:lnTo>
                    <a:pt x="11140" y="9352"/>
                  </a:lnTo>
                  <a:lnTo>
                    <a:pt x="11367" y="9352"/>
                  </a:lnTo>
                  <a:lnTo>
                    <a:pt x="10685" y="7983"/>
                  </a:lnTo>
                  <a:lnTo>
                    <a:pt x="8867" y="3649"/>
                  </a:lnTo>
                  <a:close/>
                </a:path>
              </a:pathLst>
            </a:custGeom>
            <a:solidFill>
              <a:srgbClr val="FFFFFF">
                <a:alpha val="80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 flipH="1" rot="10800000">
              <a:off x="1328691" y="1868822"/>
              <a:ext cx="122884" cy="118371"/>
            </a:xfrm>
            <a:custGeom>
              <a:rect b="b" l="l" r="r" t="t"/>
              <a:pathLst>
                <a:path extrusionOk="0" h="76864" w="79795">
                  <a:moveTo>
                    <a:pt x="41375" y="76865"/>
                  </a:moveTo>
                  <a:lnTo>
                    <a:pt x="27735" y="52688"/>
                  </a:lnTo>
                  <a:lnTo>
                    <a:pt x="0" y="49951"/>
                  </a:lnTo>
                  <a:lnTo>
                    <a:pt x="19096" y="29651"/>
                  </a:lnTo>
                  <a:lnTo>
                    <a:pt x="12958" y="2509"/>
                  </a:lnTo>
                  <a:lnTo>
                    <a:pt x="38193" y="14141"/>
                  </a:lnTo>
                  <a:lnTo>
                    <a:pt x="62290" y="0"/>
                  </a:lnTo>
                  <a:lnTo>
                    <a:pt x="58880" y="27598"/>
                  </a:lnTo>
                  <a:lnTo>
                    <a:pt x="79796" y="46073"/>
                  </a:lnTo>
                  <a:lnTo>
                    <a:pt x="52288" y="51319"/>
                  </a:lnTo>
                  <a:lnTo>
                    <a:pt x="41375" y="76865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 flipH="1" rot="10800000">
              <a:off x="1591096" y="1349976"/>
              <a:ext cx="59167" cy="59361"/>
            </a:xfrm>
            <a:custGeom>
              <a:rect b="b" l="l" r="r" t="t"/>
              <a:pathLst>
                <a:path extrusionOk="0" h="38546" w="38420">
                  <a:moveTo>
                    <a:pt x="35010" y="4105"/>
                  </a:moveTo>
                  <a:lnTo>
                    <a:pt x="30464" y="16878"/>
                  </a:lnTo>
                  <a:lnTo>
                    <a:pt x="38420" y="28054"/>
                  </a:lnTo>
                  <a:lnTo>
                    <a:pt x="24780" y="27598"/>
                  </a:lnTo>
                  <a:lnTo>
                    <a:pt x="16596" y="38546"/>
                  </a:lnTo>
                  <a:lnTo>
                    <a:pt x="12731" y="25545"/>
                  </a:lnTo>
                  <a:lnTo>
                    <a:pt x="0" y="21212"/>
                  </a:lnTo>
                  <a:lnTo>
                    <a:pt x="11140" y="13457"/>
                  </a:lnTo>
                  <a:lnTo>
                    <a:pt x="11140" y="0"/>
                  </a:lnTo>
                  <a:lnTo>
                    <a:pt x="22052" y="8211"/>
                  </a:lnTo>
                  <a:lnTo>
                    <a:pt x="35010" y="4105"/>
                  </a:lnTo>
                  <a:close/>
                </a:path>
              </a:pathLst>
            </a:custGeom>
            <a:solidFill>
              <a:srgbClr val="FFFFFF">
                <a:alpha val="4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 flipH="1" rot="10800000">
              <a:off x="2882367" y="899668"/>
              <a:ext cx="64059" cy="85704"/>
            </a:xfrm>
            <a:custGeom>
              <a:rect b="b" l="l" r="r" t="t"/>
              <a:pathLst>
                <a:path extrusionOk="0" h="55652" w="41597">
                  <a:moveTo>
                    <a:pt x="18349" y="200"/>
                  </a:moveTo>
                  <a:cubicBezTo>
                    <a:pt x="18235" y="569"/>
                    <a:pt x="18235" y="971"/>
                    <a:pt x="18349" y="1340"/>
                  </a:cubicBezTo>
                  <a:lnTo>
                    <a:pt x="18349" y="5218"/>
                  </a:lnTo>
                  <a:lnTo>
                    <a:pt x="18349" y="5218"/>
                  </a:lnTo>
                  <a:cubicBezTo>
                    <a:pt x="17849" y="4650"/>
                    <a:pt x="16985" y="4597"/>
                    <a:pt x="16417" y="5097"/>
                  </a:cubicBezTo>
                  <a:cubicBezTo>
                    <a:pt x="16371" y="5133"/>
                    <a:pt x="16349" y="5174"/>
                    <a:pt x="16303" y="5218"/>
                  </a:cubicBezTo>
                  <a:lnTo>
                    <a:pt x="16303" y="5218"/>
                  </a:lnTo>
                  <a:lnTo>
                    <a:pt x="16303" y="5218"/>
                  </a:lnTo>
                  <a:lnTo>
                    <a:pt x="16303" y="5218"/>
                  </a:lnTo>
                  <a:lnTo>
                    <a:pt x="19486" y="7955"/>
                  </a:lnTo>
                  <a:lnTo>
                    <a:pt x="19486" y="11376"/>
                  </a:lnTo>
                  <a:lnTo>
                    <a:pt x="16758" y="9095"/>
                  </a:lnTo>
                  <a:cubicBezTo>
                    <a:pt x="16258" y="8527"/>
                    <a:pt x="15394" y="8475"/>
                    <a:pt x="14825" y="8974"/>
                  </a:cubicBezTo>
                  <a:cubicBezTo>
                    <a:pt x="14780" y="9011"/>
                    <a:pt x="14757" y="9052"/>
                    <a:pt x="14712" y="9095"/>
                  </a:cubicBezTo>
                  <a:cubicBezTo>
                    <a:pt x="14552" y="9458"/>
                    <a:pt x="14552" y="9873"/>
                    <a:pt x="14712" y="10236"/>
                  </a:cubicBezTo>
                  <a:lnTo>
                    <a:pt x="14712" y="10236"/>
                  </a:lnTo>
                  <a:lnTo>
                    <a:pt x="14712" y="10236"/>
                  </a:lnTo>
                  <a:lnTo>
                    <a:pt x="19713" y="14569"/>
                  </a:lnTo>
                  <a:lnTo>
                    <a:pt x="19713" y="17762"/>
                  </a:lnTo>
                  <a:lnTo>
                    <a:pt x="16985" y="15482"/>
                  </a:lnTo>
                  <a:lnTo>
                    <a:pt x="16985" y="13429"/>
                  </a:lnTo>
                  <a:cubicBezTo>
                    <a:pt x="16985" y="13429"/>
                    <a:pt x="16985" y="13429"/>
                    <a:pt x="16985" y="13429"/>
                  </a:cubicBezTo>
                  <a:lnTo>
                    <a:pt x="15621" y="13429"/>
                  </a:lnTo>
                  <a:lnTo>
                    <a:pt x="15621" y="13429"/>
                  </a:lnTo>
                  <a:cubicBezTo>
                    <a:pt x="15189" y="13223"/>
                    <a:pt x="14689" y="13223"/>
                    <a:pt x="14257" y="13429"/>
                  </a:cubicBezTo>
                  <a:lnTo>
                    <a:pt x="14257" y="13429"/>
                  </a:lnTo>
                  <a:cubicBezTo>
                    <a:pt x="14053" y="13940"/>
                    <a:pt x="14053" y="14514"/>
                    <a:pt x="14257" y="15025"/>
                  </a:cubicBezTo>
                  <a:lnTo>
                    <a:pt x="14257" y="15025"/>
                  </a:lnTo>
                  <a:lnTo>
                    <a:pt x="16076" y="16622"/>
                  </a:lnTo>
                  <a:lnTo>
                    <a:pt x="17212" y="20727"/>
                  </a:lnTo>
                  <a:lnTo>
                    <a:pt x="13802" y="19131"/>
                  </a:lnTo>
                  <a:lnTo>
                    <a:pt x="11756" y="12973"/>
                  </a:lnTo>
                  <a:lnTo>
                    <a:pt x="11756" y="12973"/>
                  </a:lnTo>
                  <a:cubicBezTo>
                    <a:pt x="11233" y="12507"/>
                    <a:pt x="10461" y="12507"/>
                    <a:pt x="9938" y="12973"/>
                  </a:cubicBezTo>
                  <a:cubicBezTo>
                    <a:pt x="9938" y="12973"/>
                    <a:pt x="9938" y="12973"/>
                    <a:pt x="9938" y="14341"/>
                  </a:cubicBezTo>
                  <a:lnTo>
                    <a:pt x="9938" y="14341"/>
                  </a:lnTo>
                  <a:lnTo>
                    <a:pt x="11074" y="17534"/>
                  </a:lnTo>
                  <a:lnTo>
                    <a:pt x="7891" y="1616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6755" y="12516"/>
                  </a:lnTo>
                  <a:cubicBezTo>
                    <a:pt x="6096" y="12628"/>
                    <a:pt x="5618" y="13210"/>
                    <a:pt x="5618" y="13885"/>
                  </a:cubicBezTo>
                  <a:cubicBezTo>
                    <a:pt x="5618" y="13885"/>
                    <a:pt x="5618" y="13885"/>
                    <a:pt x="5618" y="13885"/>
                  </a:cubicBezTo>
                  <a:lnTo>
                    <a:pt x="5618" y="13885"/>
                  </a:lnTo>
                  <a:lnTo>
                    <a:pt x="2208" y="12288"/>
                  </a:lnTo>
                  <a:cubicBezTo>
                    <a:pt x="1708" y="11720"/>
                    <a:pt x="844" y="11668"/>
                    <a:pt x="276" y="12167"/>
                  </a:cubicBezTo>
                  <a:cubicBezTo>
                    <a:pt x="230" y="12204"/>
                    <a:pt x="208" y="12245"/>
                    <a:pt x="162" y="12288"/>
                  </a:cubicBezTo>
                  <a:lnTo>
                    <a:pt x="162" y="12288"/>
                  </a:lnTo>
                  <a:cubicBezTo>
                    <a:pt x="-43" y="12642"/>
                    <a:pt x="-43" y="13075"/>
                    <a:pt x="162" y="13429"/>
                  </a:cubicBezTo>
                  <a:lnTo>
                    <a:pt x="3800" y="15253"/>
                  </a:lnTo>
                  <a:lnTo>
                    <a:pt x="3800" y="15253"/>
                  </a:lnTo>
                  <a:cubicBezTo>
                    <a:pt x="3549" y="15757"/>
                    <a:pt x="3549" y="16346"/>
                    <a:pt x="3800" y="16850"/>
                  </a:cubicBezTo>
                  <a:lnTo>
                    <a:pt x="3800" y="16850"/>
                  </a:lnTo>
                  <a:cubicBezTo>
                    <a:pt x="3800" y="16850"/>
                    <a:pt x="3800" y="16850"/>
                    <a:pt x="3800" y="16850"/>
                  </a:cubicBezTo>
                  <a:lnTo>
                    <a:pt x="3800" y="16850"/>
                  </a:lnTo>
                  <a:lnTo>
                    <a:pt x="7437" y="15482"/>
                  </a:lnTo>
                  <a:lnTo>
                    <a:pt x="10620" y="17078"/>
                  </a:lnTo>
                  <a:lnTo>
                    <a:pt x="7209" y="18219"/>
                  </a:lnTo>
                  <a:cubicBezTo>
                    <a:pt x="6869" y="18695"/>
                    <a:pt x="6869" y="19338"/>
                    <a:pt x="7209" y="19815"/>
                  </a:cubicBezTo>
                  <a:lnTo>
                    <a:pt x="7209" y="19815"/>
                  </a:lnTo>
                  <a:cubicBezTo>
                    <a:pt x="7573" y="19936"/>
                    <a:pt x="7983" y="19936"/>
                    <a:pt x="8346" y="19815"/>
                  </a:cubicBezTo>
                  <a:lnTo>
                    <a:pt x="8346" y="19815"/>
                  </a:lnTo>
                  <a:lnTo>
                    <a:pt x="14484" y="17762"/>
                  </a:lnTo>
                  <a:lnTo>
                    <a:pt x="17440" y="19131"/>
                  </a:lnTo>
                  <a:lnTo>
                    <a:pt x="14257" y="20271"/>
                  </a:lnTo>
                  <a:lnTo>
                    <a:pt x="11984" y="20271"/>
                  </a:lnTo>
                  <a:cubicBezTo>
                    <a:pt x="11211" y="20276"/>
                    <a:pt x="10506" y="20718"/>
                    <a:pt x="10165" y="21412"/>
                  </a:cubicBezTo>
                  <a:lnTo>
                    <a:pt x="10165" y="21412"/>
                  </a:lnTo>
                  <a:cubicBezTo>
                    <a:pt x="10165" y="21412"/>
                    <a:pt x="10165" y="21412"/>
                    <a:pt x="10165" y="21412"/>
                  </a:cubicBezTo>
                  <a:cubicBezTo>
                    <a:pt x="10165" y="21412"/>
                    <a:pt x="10165" y="21412"/>
                    <a:pt x="10165" y="22780"/>
                  </a:cubicBezTo>
                  <a:lnTo>
                    <a:pt x="10165" y="22780"/>
                  </a:lnTo>
                  <a:cubicBezTo>
                    <a:pt x="10529" y="22922"/>
                    <a:pt x="10938" y="22922"/>
                    <a:pt x="11302" y="22780"/>
                  </a:cubicBezTo>
                  <a:lnTo>
                    <a:pt x="11302" y="22780"/>
                  </a:lnTo>
                  <a:lnTo>
                    <a:pt x="13575" y="22780"/>
                  </a:lnTo>
                  <a:lnTo>
                    <a:pt x="17667" y="23921"/>
                  </a:lnTo>
                  <a:lnTo>
                    <a:pt x="14712" y="25973"/>
                  </a:ln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4833"/>
                    <a:pt x="8346" y="24833"/>
                  </a:cubicBez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6201"/>
                    <a:pt x="9483" y="26201"/>
                  </a:cubicBezTo>
                  <a:lnTo>
                    <a:pt x="13121" y="26201"/>
                  </a:lnTo>
                  <a:lnTo>
                    <a:pt x="10165" y="28254"/>
                  </a:lnTo>
                  <a:lnTo>
                    <a:pt x="6528" y="28254"/>
                  </a:lnTo>
                  <a:lnTo>
                    <a:pt x="6528" y="28254"/>
                  </a:lnTo>
                  <a:cubicBezTo>
                    <a:pt x="6027" y="28008"/>
                    <a:pt x="5436" y="28008"/>
                    <a:pt x="4936" y="28254"/>
                  </a:cubicBezTo>
                  <a:lnTo>
                    <a:pt x="4936" y="28254"/>
                  </a:lnTo>
                  <a:cubicBezTo>
                    <a:pt x="4686" y="28679"/>
                    <a:pt x="4686" y="29199"/>
                    <a:pt x="4936" y="29623"/>
                  </a:cubicBezTo>
                  <a:lnTo>
                    <a:pt x="4936" y="29623"/>
                  </a:lnTo>
                  <a:lnTo>
                    <a:pt x="1754" y="31676"/>
                  </a:lnTo>
                  <a:cubicBezTo>
                    <a:pt x="1594" y="32118"/>
                    <a:pt x="1594" y="32602"/>
                    <a:pt x="1754" y="33044"/>
                  </a:cubicBezTo>
                  <a:lnTo>
                    <a:pt x="1754" y="33044"/>
                  </a:lnTo>
                  <a:cubicBezTo>
                    <a:pt x="2140" y="33548"/>
                    <a:pt x="2845" y="33651"/>
                    <a:pt x="3345" y="33272"/>
                  </a:cubicBezTo>
                  <a:cubicBezTo>
                    <a:pt x="3436" y="33208"/>
                    <a:pt x="3504" y="33131"/>
                    <a:pt x="3572" y="33044"/>
                  </a:cubicBezTo>
                  <a:lnTo>
                    <a:pt x="6982" y="30763"/>
                  </a:lnTo>
                  <a:lnTo>
                    <a:pt x="6982" y="44220"/>
                  </a:lnTo>
                  <a:lnTo>
                    <a:pt x="6982" y="44220"/>
                  </a:lnTo>
                  <a:cubicBezTo>
                    <a:pt x="6982" y="44895"/>
                    <a:pt x="7460" y="45477"/>
                    <a:pt x="8119" y="45589"/>
                  </a:cubicBezTo>
                  <a:lnTo>
                    <a:pt x="9483" y="45589"/>
                  </a:lnTo>
                  <a:lnTo>
                    <a:pt x="9483" y="45589"/>
                  </a:lnTo>
                  <a:lnTo>
                    <a:pt x="9483" y="41711"/>
                  </a:lnTo>
                  <a:lnTo>
                    <a:pt x="12211" y="39659"/>
                  </a:lnTo>
                  <a:lnTo>
                    <a:pt x="12211" y="43308"/>
                  </a:lnTo>
                  <a:lnTo>
                    <a:pt x="12211" y="43308"/>
                  </a:lnTo>
                  <a:cubicBezTo>
                    <a:pt x="12416" y="43965"/>
                    <a:pt x="12916" y="44478"/>
                    <a:pt x="13575" y="44676"/>
                  </a:cubicBezTo>
                  <a:lnTo>
                    <a:pt x="14939" y="44676"/>
                  </a:lnTo>
                  <a:lnTo>
                    <a:pt x="14939" y="44676"/>
                  </a:lnTo>
                  <a:lnTo>
                    <a:pt x="16076" y="38290"/>
                  </a:lnTo>
                  <a:lnTo>
                    <a:pt x="18804" y="36465"/>
                  </a:lnTo>
                  <a:lnTo>
                    <a:pt x="18804" y="39887"/>
                  </a:lnTo>
                  <a:lnTo>
                    <a:pt x="17440" y="41483"/>
                  </a:lnTo>
                  <a:cubicBezTo>
                    <a:pt x="17440" y="41483"/>
                    <a:pt x="17440" y="41483"/>
                    <a:pt x="17440" y="41483"/>
                  </a:cubicBezTo>
                  <a:cubicBezTo>
                    <a:pt x="17440" y="41483"/>
                    <a:pt x="17440" y="41483"/>
                    <a:pt x="17440" y="41483"/>
                  </a:cubicBezTo>
                  <a:lnTo>
                    <a:pt x="17440" y="41483"/>
                  </a:lnTo>
                  <a:lnTo>
                    <a:pt x="18576" y="41483"/>
                  </a:lnTo>
                  <a:lnTo>
                    <a:pt x="18576" y="41483"/>
                  </a:lnTo>
                  <a:lnTo>
                    <a:pt x="19940" y="41483"/>
                  </a:lnTo>
                  <a:lnTo>
                    <a:pt x="19940" y="41483"/>
                  </a:lnTo>
                  <a:lnTo>
                    <a:pt x="19940" y="39202"/>
                  </a:lnTo>
                  <a:lnTo>
                    <a:pt x="22896" y="36009"/>
                  </a:lnTo>
                  <a:lnTo>
                    <a:pt x="22896" y="39659"/>
                  </a:lnTo>
                  <a:lnTo>
                    <a:pt x="18576" y="44676"/>
                  </a:lnTo>
                  <a:lnTo>
                    <a:pt x="18576" y="44676"/>
                  </a:lnTo>
                  <a:lnTo>
                    <a:pt x="18576" y="44676"/>
                  </a:lnTo>
                  <a:cubicBezTo>
                    <a:pt x="18576" y="44676"/>
                    <a:pt x="18576" y="44676"/>
                    <a:pt x="18576" y="45817"/>
                  </a:cubicBezTo>
                  <a:cubicBezTo>
                    <a:pt x="19077" y="46385"/>
                    <a:pt x="19940" y="46437"/>
                    <a:pt x="20509" y="45938"/>
                  </a:cubicBezTo>
                  <a:cubicBezTo>
                    <a:pt x="20554" y="45901"/>
                    <a:pt x="20577" y="45860"/>
                    <a:pt x="20623" y="45817"/>
                  </a:cubicBezTo>
                  <a:lnTo>
                    <a:pt x="22896" y="43080"/>
                  </a:lnTo>
                  <a:lnTo>
                    <a:pt x="22896" y="46729"/>
                  </a:lnTo>
                  <a:lnTo>
                    <a:pt x="20395" y="49466"/>
                  </a:lnTo>
                  <a:lnTo>
                    <a:pt x="20395" y="49466"/>
                  </a:lnTo>
                  <a:cubicBezTo>
                    <a:pt x="20395" y="49466"/>
                    <a:pt x="20395" y="49466"/>
                    <a:pt x="20395" y="50607"/>
                  </a:cubicBezTo>
                  <a:cubicBezTo>
                    <a:pt x="20895" y="51175"/>
                    <a:pt x="21759" y="51227"/>
                    <a:pt x="22328" y="50727"/>
                  </a:cubicBezTo>
                  <a:cubicBezTo>
                    <a:pt x="22373" y="50691"/>
                    <a:pt x="22396" y="50650"/>
                    <a:pt x="22441" y="50607"/>
                  </a:cubicBezTo>
                  <a:lnTo>
                    <a:pt x="22441" y="50607"/>
                  </a:lnTo>
                  <a:lnTo>
                    <a:pt x="22441" y="54484"/>
                  </a:lnTo>
                  <a:cubicBezTo>
                    <a:pt x="22441" y="55239"/>
                    <a:pt x="23055" y="55853"/>
                    <a:pt x="23805" y="55853"/>
                  </a:cubicBezTo>
                  <a:lnTo>
                    <a:pt x="23805" y="55853"/>
                  </a:lnTo>
                  <a:cubicBezTo>
                    <a:pt x="23919" y="55481"/>
                    <a:pt x="23919" y="55084"/>
                    <a:pt x="23805" y="54712"/>
                  </a:cubicBezTo>
                  <a:lnTo>
                    <a:pt x="23805" y="50835"/>
                  </a:lnTo>
                  <a:lnTo>
                    <a:pt x="23805" y="50835"/>
                  </a:lnTo>
                  <a:cubicBezTo>
                    <a:pt x="24305" y="51403"/>
                    <a:pt x="25169" y="51455"/>
                    <a:pt x="25738" y="50956"/>
                  </a:cubicBezTo>
                  <a:cubicBezTo>
                    <a:pt x="25783" y="50919"/>
                    <a:pt x="25806" y="50878"/>
                    <a:pt x="25851" y="50835"/>
                  </a:cubicBezTo>
                  <a:lnTo>
                    <a:pt x="25851" y="50835"/>
                  </a:lnTo>
                  <a:lnTo>
                    <a:pt x="25851" y="50835"/>
                  </a:lnTo>
                  <a:lnTo>
                    <a:pt x="22896" y="48326"/>
                  </a:lnTo>
                  <a:lnTo>
                    <a:pt x="22896" y="44220"/>
                  </a:lnTo>
                  <a:lnTo>
                    <a:pt x="25624" y="46501"/>
                  </a:lnTo>
                  <a:cubicBezTo>
                    <a:pt x="26124" y="47069"/>
                    <a:pt x="26988" y="47121"/>
                    <a:pt x="27556" y="46622"/>
                  </a:cubicBezTo>
                  <a:cubicBezTo>
                    <a:pt x="27602" y="46585"/>
                    <a:pt x="27625" y="46544"/>
                    <a:pt x="27670" y="46501"/>
                  </a:cubicBezTo>
                  <a:cubicBezTo>
                    <a:pt x="27670" y="46501"/>
                    <a:pt x="27670" y="46501"/>
                    <a:pt x="27670" y="45361"/>
                  </a:cubicBezTo>
                  <a:lnTo>
                    <a:pt x="27670" y="45361"/>
                  </a:lnTo>
                  <a:lnTo>
                    <a:pt x="27670" y="45361"/>
                  </a:lnTo>
                  <a:lnTo>
                    <a:pt x="22669" y="41027"/>
                  </a:lnTo>
                  <a:lnTo>
                    <a:pt x="22669" y="37834"/>
                  </a:lnTo>
                  <a:lnTo>
                    <a:pt x="25397" y="40115"/>
                  </a:lnTo>
                  <a:lnTo>
                    <a:pt x="25397" y="42167"/>
                  </a:lnTo>
                  <a:cubicBezTo>
                    <a:pt x="25738" y="42861"/>
                    <a:pt x="26442" y="43303"/>
                    <a:pt x="27215" y="43308"/>
                  </a:cubicBezTo>
                  <a:lnTo>
                    <a:pt x="27215" y="43308"/>
                  </a:lnTo>
                  <a:lnTo>
                    <a:pt x="27215" y="43308"/>
                  </a:lnTo>
                  <a:cubicBezTo>
                    <a:pt x="27215" y="43308"/>
                    <a:pt x="27215" y="43308"/>
                    <a:pt x="28579" y="43308"/>
                  </a:cubicBezTo>
                  <a:lnTo>
                    <a:pt x="28579" y="43308"/>
                  </a:lnTo>
                  <a:cubicBezTo>
                    <a:pt x="28920" y="42831"/>
                    <a:pt x="28920" y="42188"/>
                    <a:pt x="28579" y="41711"/>
                  </a:cubicBezTo>
                  <a:lnTo>
                    <a:pt x="28579" y="41711"/>
                  </a:lnTo>
                  <a:lnTo>
                    <a:pt x="26533" y="40115"/>
                  </a:lnTo>
                  <a:lnTo>
                    <a:pt x="25397" y="36009"/>
                  </a:lnTo>
                  <a:lnTo>
                    <a:pt x="28807" y="3760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cubicBezTo>
                    <a:pt x="30852" y="43536"/>
                    <a:pt x="31990" y="43536"/>
                    <a:pt x="30852" y="42167"/>
                  </a:cubicBezTo>
                  <a:lnTo>
                    <a:pt x="30852" y="42167"/>
                  </a:lnTo>
                  <a:lnTo>
                    <a:pt x="29716" y="38974"/>
                  </a:lnTo>
                  <a:lnTo>
                    <a:pt x="32898" y="40343"/>
                  </a:lnTo>
                  <a:lnTo>
                    <a:pt x="34263" y="43992"/>
                  </a:lnTo>
                  <a:lnTo>
                    <a:pt x="34263" y="43992"/>
                  </a:lnTo>
                  <a:cubicBezTo>
                    <a:pt x="34263" y="43992"/>
                    <a:pt x="34263" y="43992"/>
                    <a:pt x="36082" y="43992"/>
                  </a:cubicBezTo>
                  <a:cubicBezTo>
                    <a:pt x="36286" y="43559"/>
                    <a:pt x="36286" y="43057"/>
                    <a:pt x="36082" y="42624"/>
                  </a:cubicBezTo>
                  <a:lnTo>
                    <a:pt x="36082" y="42624"/>
                  </a:lnTo>
                  <a:lnTo>
                    <a:pt x="36082" y="42624"/>
                  </a:lnTo>
                  <a:lnTo>
                    <a:pt x="39719" y="44220"/>
                  </a:lnTo>
                  <a:cubicBezTo>
                    <a:pt x="39719" y="44220"/>
                    <a:pt x="41083" y="44220"/>
                    <a:pt x="41537" y="44220"/>
                  </a:cubicBezTo>
                  <a:lnTo>
                    <a:pt x="41537" y="44220"/>
                  </a:lnTo>
                  <a:cubicBezTo>
                    <a:pt x="41628" y="43846"/>
                    <a:pt x="41628" y="43454"/>
                    <a:pt x="41537" y="43080"/>
                  </a:cubicBezTo>
                  <a:lnTo>
                    <a:pt x="37900" y="41255"/>
                  </a:lnTo>
                  <a:lnTo>
                    <a:pt x="39037" y="41255"/>
                  </a:lnTo>
                  <a:cubicBezTo>
                    <a:pt x="39333" y="40760"/>
                    <a:pt x="39333" y="40153"/>
                    <a:pt x="39037" y="39659"/>
                  </a:cubicBezTo>
                  <a:lnTo>
                    <a:pt x="39037" y="39659"/>
                  </a:lnTo>
                  <a:cubicBezTo>
                    <a:pt x="38696" y="39456"/>
                    <a:pt x="38241" y="39456"/>
                    <a:pt x="37900" y="39659"/>
                  </a:cubicBezTo>
                  <a:lnTo>
                    <a:pt x="37900" y="39659"/>
                  </a:lnTo>
                  <a:lnTo>
                    <a:pt x="34036" y="41027"/>
                  </a:lnTo>
                  <a:lnTo>
                    <a:pt x="30852" y="39430"/>
                  </a:lnTo>
                  <a:lnTo>
                    <a:pt x="34490" y="38290"/>
                  </a:lnTo>
                  <a:cubicBezTo>
                    <a:pt x="34740" y="37786"/>
                    <a:pt x="34740" y="37198"/>
                    <a:pt x="34490" y="36693"/>
                  </a:cubicBezTo>
                  <a:lnTo>
                    <a:pt x="34490" y="36693"/>
                  </a:lnTo>
                  <a:cubicBezTo>
                    <a:pt x="34490" y="36693"/>
                    <a:pt x="34490" y="36693"/>
                    <a:pt x="33354" y="35553"/>
                  </a:cubicBezTo>
                  <a:lnTo>
                    <a:pt x="33354" y="35553"/>
                  </a:lnTo>
                  <a:lnTo>
                    <a:pt x="27215" y="37606"/>
                  </a:lnTo>
                  <a:lnTo>
                    <a:pt x="24260" y="36237"/>
                  </a:lnTo>
                  <a:lnTo>
                    <a:pt x="27670" y="35097"/>
                  </a:lnTo>
                  <a:lnTo>
                    <a:pt x="29716" y="35097"/>
                  </a:lnTo>
                  <a:cubicBezTo>
                    <a:pt x="30262" y="35478"/>
                    <a:pt x="30989" y="35478"/>
                    <a:pt x="31534" y="35097"/>
                  </a:cubicBezTo>
                  <a:lnTo>
                    <a:pt x="31534" y="35097"/>
                  </a:lnTo>
                  <a:lnTo>
                    <a:pt x="31534" y="35097"/>
                  </a:lnTo>
                  <a:cubicBezTo>
                    <a:pt x="31534" y="35097"/>
                    <a:pt x="31534" y="35097"/>
                    <a:pt x="31534" y="33728"/>
                  </a:cubicBezTo>
                  <a:lnTo>
                    <a:pt x="31534" y="33728"/>
                  </a:lnTo>
                  <a:cubicBezTo>
                    <a:pt x="31171" y="33587"/>
                    <a:pt x="30762" y="33587"/>
                    <a:pt x="30398" y="33728"/>
                  </a:cubicBezTo>
                  <a:lnTo>
                    <a:pt x="30398" y="33728"/>
                  </a:lnTo>
                  <a:lnTo>
                    <a:pt x="27897" y="33728"/>
                  </a:lnTo>
                  <a:lnTo>
                    <a:pt x="23805" y="32588"/>
                  </a:lnTo>
                  <a:lnTo>
                    <a:pt x="26988" y="30535"/>
                  </a:lnTo>
                  <a:lnTo>
                    <a:pt x="33126" y="31676"/>
                  </a:lnTo>
                  <a:lnTo>
                    <a:pt x="33126" y="31676"/>
                  </a:lnTo>
                  <a:cubicBezTo>
                    <a:pt x="33126" y="31676"/>
                    <a:pt x="34490" y="31676"/>
                    <a:pt x="34718" y="30535"/>
                  </a:cubicBezTo>
                  <a:lnTo>
                    <a:pt x="34718" y="30535"/>
                  </a:lnTo>
                  <a:cubicBezTo>
                    <a:pt x="34718" y="29860"/>
                    <a:pt x="34240" y="29278"/>
                    <a:pt x="33581" y="29167"/>
                  </a:cubicBezTo>
                  <a:lnTo>
                    <a:pt x="29943" y="29167"/>
                  </a:lnTo>
                  <a:lnTo>
                    <a:pt x="32898" y="27114"/>
                  </a:lnTo>
                  <a:lnTo>
                    <a:pt x="36764" y="27114"/>
                  </a:lnTo>
                  <a:lnTo>
                    <a:pt x="36764" y="27114"/>
                  </a:lnTo>
                  <a:cubicBezTo>
                    <a:pt x="36764" y="27114"/>
                    <a:pt x="38355" y="27114"/>
                    <a:pt x="38355" y="25745"/>
                  </a:cubicBezTo>
                  <a:lnTo>
                    <a:pt x="38355" y="25745"/>
                  </a:lnTo>
                  <a:cubicBezTo>
                    <a:pt x="38150" y="25088"/>
                    <a:pt x="37650" y="24575"/>
                    <a:pt x="36991" y="24377"/>
                  </a:cubicBezTo>
                  <a:lnTo>
                    <a:pt x="36991" y="24377"/>
                  </a:lnTo>
                  <a:lnTo>
                    <a:pt x="40173" y="22324"/>
                  </a:lnTo>
                  <a:cubicBezTo>
                    <a:pt x="40333" y="21882"/>
                    <a:pt x="40333" y="21398"/>
                    <a:pt x="40173" y="20956"/>
                  </a:cubicBezTo>
                  <a:cubicBezTo>
                    <a:pt x="40173" y="20956"/>
                    <a:pt x="40173" y="20956"/>
                    <a:pt x="40173" y="20956"/>
                  </a:cubicBezTo>
                  <a:cubicBezTo>
                    <a:pt x="39582" y="20458"/>
                    <a:pt x="38719" y="20458"/>
                    <a:pt x="38127" y="20956"/>
                  </a:cubicBezTo>
                  <a:lnTo>
                    <a:pt x="34945" y="23236"/>
                  </a:lnTo>
                  <a:lnTo>
                    <a:pt x="34945" y="22096"/>
                  </a:lnTo>
                  <a:lnTo>
                    <a:pt x="34945" y="22096"/>
                  </a:lnTo>
                  <a:cubicBezTo>
                    <a:pt x="34945" y="22096"/>
                    <a:pt x="34945" y="20727"/>
                    <a:pt x="33581" y="20727"/>
                  </a:cubicBezTo>
                  <a:cubicBezTo>
                    <a:pt x="32216" y="20727"/>
                    <a:pt x="33581" y="20727"/>
                    <a:pt x="32216" y="20727"/>
                  </a:cubicBezTo>
                  <a:lnTo>
                    <a:pt x="32216" y="20727"/>
                  </a:lnTo>
                  <a:lnTo>
                    <a:pt x="32216" y="24605"/>
                  </a:lnTo>
                  <a:lnTo>
                    <a:pt x="29261" y="26658"/>
                  </a:lnTo>
                  <a:lnTo>
                    <a:pt x="29261" y="23008"/>
                  </a:lnTo>
                  <a:lnTo>
                    <a:pt x="29261" y="23008"/>
                  </a:lnTo>
                  <a:cubicBezTo>
                    <a:pt x="29261" y="22333"/>
                    <a:pt x="28784" y="21752"/>
                    <a:pt x="28125" y="21640"/>
                  </a:cubicBezTo>
                  <a:cubicBezTo>
                    <a:pt x="27625" y="21425"/>
                    <a:pt x="27034" y="21425"/>
                    <a:pt x="26533" y="21640"/>
                  </a:cubicBezTo>
                  <a:cubicBezTo>
                    <a:pt x="26533" y="21640"/>
                    <a:pt x="26533" y="21640"/>
                    <a:pt x="26533" y="21640"/>
                  </a:cubicBezTo>
                  <a:lnTo>
                    <a:pt x="26533" y="28026"/>
                  </a:lnTo>
                  <a:lnTo>
                    <a:pt x="23805" y="29623"/>
                  </a:lnTo>
                  <a:lnTo>
                    <a:pt x="23805" y="26430"/>
                  </a:lnTo>
                  <a:lnTo>
                    <a:pt x="25397" y="24833"/>
                  </a:lnTo>
                  <a:lnTo>
                    <a:pt x="25397" y="24833"/>
                  </a:lnTo>
                  <a:cubicBezTo>
                    <a:pt x="25397" y="24833"/>
                    <a:pt x="25397" y="24833"/>
                    <a:pt x="25397" y="24833"/>
                  </a:cubicBezTo>
                  <a:lnTo>
                    <a:pt x="25397" y="24833"/>
                  </a:lnTo>
                  <a:lnTo>
                    <a:pt x="24260" y="24833"/>
                  </a:lnTo>
                  <a:cubicBezTo>
                    <a:pt x="24260" y="24833"/>
                    <a:pt x="24260" y="24833"/>
                    <a:pt x="24260" y="24833"/>
                  </a:cubicBezTo>
                  <a:lnTo>
                    <a:pt x="24260" y="27114"/>
                  </a:lnTo>
                  <a:lnTo>
                    <a:pt x="21305" y="30307"/>
                  </a:lnTo>
                  <a:lnTo>
                    <a:pt x="21305" y="26430"/>
                  </a:lnTo>
                  <a:lnTo>
                    <a:pt x="25397" y="21640"/>
                  </a:lnTo>
                  <a:lnTo>
                    <a:pt x="25397" y="21640"/>
                  </a:lnTo>
                  <a:cubicBezTo>
                    <a:pt x="25510" y="21270"/>
                    <a:pt x="25510" y="20869"/>
                    <a:pt x="25397" y="20499"/>
                  </a:cubicBezTo>
                  <a:cubicBezTo>
                    <a:pt x="24896" y="19931"/>
                    <a:pt x="24033" y="19879"/>
                    <a:pt x="23464" y="20379"/>
                  </a:cubicBezTo>
                  <a:cubicBezTo>
                    <a:pt x="23419" y="20415"/>
                    <a:pt x="23396" y="20456"/>
                    <a:pt x="23351" y="20499"/>
                  </a:cubicBezTo>
                  <a:lnTo>
                    <a:pt x="21077" y="23236"/>
                  </a:lnTo>
                  <a:lnTo>
                    <a:pt x="21077" y="19587"/>
                  </a:lnTo>
                  <a:lnTo>
                    <a:pt x="23805" y="16850"/>
                  </a:lnTo>
                  <a:lnTo>
                    <a:pt x="23805" y="16850"/>
                  </a:lnTo>
                  <a:cubicBezTo>
                    <a:pt x="23305" y="16282"/>
                    <a:pt x="22441" y="16230"/>
                    <a:pt x="21873" y="16729"/>
                  </a:cubicBezTo>
                  <a:cubicBezTo>
                    <a:pt x="21827" y="16766"/>
                    <a:pt x="21805" y="16807"/>
                    <a:pt x="21759" y="16850"/>
                  </a:cubicBezTo>
                  <a:lnTo>
                    <a:pt x="21759" y="16850"/>
                  </a:lnTo>
                  <a:lnTo>
                    <a:pt x="21759" y="12973"/>
                  </a:lnTo>
                  <a:cubicBezTo>
                    <a:pt x="21759" y="12973"/>
                    <a:pt x="21759" y="11604"/>
                    <a:pt x="20168" y="11604"/>
                  </a:cubicBezTo>
                  <a:close/>
                </a:path>
              </a:pathLst>
            </a:custGeom>
            <a:solidFill>
              <a:srgbClr val="FFFFFF">
                <a:alpha val="6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 flipH="1">
              <a:off x="5808845" y="6814041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 flipH="1">
              <a:off x="6878845" y="646750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 flipH="1">
              <a:off x="6382168" y="632891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 flipH="1">
              <a:off x="7046248" y="6301754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 flipH="1">
              <a:off x="6743238" y="6406291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 flipH="1">
              <a:off x="6690516" y="6368466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 flipH="1">
              <a:off x="6956398" y="6395138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2"/>
          <p:cNvGrpSpPr/>
          <p:nvPr/>
        </p:nvGrpSpPr>
        <p:grpSpPr>
          <a:xfrm rot="1185681">
            <a:off x="9642623" y="240393"/>
            <a:ext cx="3064040" cy="4321161"/>
            <a:chOff x="5521751" y="689626"/>
            <a:chExt cx="3064070" cy="4321203"/>
          </a:xfrm>
        </p:grpSpPr>
        <p:sp>
          <p:nvSpPr>
            <p:cNvPr id="140" name="Google Shape;140;p2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8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9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2"/>
          <p:cNvSpPr/>
          <p:nvPr/>
        </p:nvSpPr>
        <p:spPr>
          <a:xfrm>
            <a:off x="9705153" y="1130425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"/>
          <p:cNvSpPr/>
          <p:nvPr/>
        </p:nvSpPr>
        <p:spPr>
          <a:xfrm>
            <a:off x="9293158" y="2289555"/>
            <a:ext cx="2897972" cy="293512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"/>
          <p:cNvSpPr/>
          <p:nvPr/>
        </p:nvSpPr>
        <p:spPr>
          <a:xfrm>
            <a:off x="11366363" y="11904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"/>
          <p:cNvSpPr/>
          <p:nvPr/>
        </p:nvSpPr>
        <p:spPr>
          <a:xfrm>
            <a:off x="11255052" y="2670596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"/>
          <p:cNvSpPr/>
          <p:nvPr/>
        </p:nvSpPr>
        <p:spPr>
          <a:xfrm>
            <a:off x="9710287" y="4581022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"/>
          <p:cNvSpPr/>
          <p:nvPr/>
        </p:nvSpPr>
        <p:spPr>
          <a:xfrm>
            <a:off x="11194522" y="4599625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"/>
          <p:cNvSpPr/>
          <p:nvPr/>
        </p:nvSpPr>
        <p:spPr>
          <a:xfrm>
            <a:off x="6299995" y="6328486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"/>
          <p:cNvSpPr/>
          <p:nvPr/>
        </p:nvSpPr>
        <p:spPr>
          <a:xfrm>
            <a:off x="3002048" y="4795287"/>
            <a:ext cx="256273" cy="257115"/>
          </a:xfrm>
          <a:custGeom>
            <a:rect b="b" l="l" r="r" t="t"/>
            <a:pathLst>
              <a:path extrusionOk="0" h="166958" w="166411">
                <a:moveTo>
                  <a:pt x="9" y="83907"/>
                </a:moveTo>
                <a:cubicBezTo>
                  <a:pt x="145" y="130011"/>
                  <a:pt x="37496" y="167284"/>
                  <a:pt x="83441" y="167158"/>
                </a:cubicBezTo>
                <a:cubicBezTo>
                  <a:pt x="129386" y="167032"/>
                  <a:pt x="166556" y="129555"/>
                  <a:pt x="166420" y="83451"/>
                </a:cubicBezTo>
                <a:cubicBezTo>
                  <a:pt x="166284" y="37436"/>
                  <a:pt x="129068" y="200"/>
                  <a:pt x="83214" y="200"/>
                </a:cubicBezTo>
                <a:cubicBezTo>
                  <a:pt x="37269" y="200"/>
                  <a:pt x="9" y="37574"/>
                  <a:pt x="9" y="83679"/>
                </a:cubicBezTo>
                <a:cubicBezTo>
                  <a:pt x="9" y="83755"/>
                  <a:pt x="9" y="83831"/>
                  <a:pt x="9" y="83907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"/>
          <p:cNvSpPr/>
          <p:nvPr/>
        </p:nvSpPr>
        <p:spPr>
          <a:xfrm>
            <a:off x="1951720" y="5474725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"/>
          <p:cNvSpPr/>
          <p:nvPr/>
        </p:nvSpPr>
        <p:spPr>
          <a:xfrm>
            <a:off x="3040236" y="5694760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"/>
          <p:cNvSpPr/>
          <p:nvPr/>
        </p:nvSpPr>
        <p:spPr>
          <a:xfrm>
            <a:off x="1050286" y="531198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"/>
          <p:cNvSpPr/>
          <p:nvPr/>
        </p:nvSpPr>
        <p:spPr>
          <a:xfrm>
            <a:off x="3067914" y="5265937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"/>
          <p:cNvSpPr/>
          <p:nvPr/>
        </p:nvSpPr>
        <p:spPr>
          <a:xfrm>
            <a:off x="2141253" y="4627975"/>
            <a:ext cx="238768" cy="239553"/>
          </a:xfrm>
          <a:custGeom>
            <a:rect b="b" l="l" r="r" t="t"/>
            <a:pathLst>
              <a:path extrusionOk="0" h="155554" w="155044">
                <a:moveTo>
                  <a:pt x="9" y="77977"/>
                </a:moveTo>
                <a:cubicBezTo>
                  <a:pt x="9" y="120932"/>
                  <a:pt x="34723" y="155754"/>
                  <a:pt x="77531" y="155754"/>
                </a:cubicBezTo>
                <a:cubicBezTo>
                  <a:pt x="120339" y="155754"/>
                  <a:pt x="155053" y="120932"/>
                  <a:pt x="155053" y="77977"/>
                </a:cubicBezTo>
                <a:cubicBezTo>
                  <a:pt x="155053" y="35022"/>
                  <a:pt x="120339" y="200"/>
                  <a:pt x="77531" y="200"/>
                </a:cubicBezTo>
                <a:cubicBezTo>
                  <a:pt x="34837" y="74"/>
                  <a:pt x="145" y="34691"/>
                  <a:pt x="9" y="77520"/>
                </a:cubicBezTo>
                <a:cubicBezTo>
                  <a:pt x="9" y="77673"/>
                  <a:pt x="9" y="77825"/>
                  <a:pt x="9" y="77977"/>
                </a:cubicBezTo>
                <a:close/>
              </a:path>
            </a:pathLst>
          </a:custGeom>
          <a:solidFill>
            <a:srgbClr val="D1BC94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"/>
          <p:cNvSpPr/>
          <p:nvPr/>
        </p:nvSpPr>
        <p:spPr>
          <a:xfrm>
            <a:off x="5260103" y="598195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"/>
          <p:cNvSpPr/>
          <p:nvPr/>
        </p:nvSpPr>
        <p:spPr>
          <a:xfrm>
            <a:off x="5032028" y="6094429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"/>
          <p:cNvSpPr/>
          <p:nvPr/>
        </p:nvSpPr>
        <p:spPr>
          <a:xfrm>
            <a:off x="3435165" y="4868768"/>
            <a:ext cx="18554" cy="18967"/>
          </a:xfrm>
          <a:custGeom>
            <a:rect b="b" l="l" r="r" t="t"/>
            <a:pathLst>
              <a:path extrusionOk="0" h="12316" w="12048">
                <a:moveTo>
                  <a:pt x="9" y="6358"/>
                </a:moveTo>
                <a:cubicBezTo>
                  <a:pt x="9" y="9666"/>
                  <a:pt x="2623" y="12402"/>
                  <a:pt x="5919" y="12517"/>
                </a:cubicBezTo>
                <a:cubicBezTo>
                  <a:pt x="9307" y="12517"/>
                  <a:pt x="12057" y="9757"/>
                  <a:pt x="12057" y="6358"/>
                </a:cubicBezTo>
                <a:cubicBezTo>
                  <a:pt x="12057" y="2960"/>
                  <a:pt x="9307" y="200"/>
                  <a:pt x="5919" y="200"/>
                </a:cubicBezTo>
                <a:cubicBezTo>
                  <a:pt x="2623" y="314"/>
                  <a:pt x="9" y="3051"/>
                  <a:pt x="9" y="6358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"/>
          <p:cNvSpPr/>
          <p:nvPr/>
        </p:nvSpPr>
        <p:spPr>
          <a:xfrm>
            <a:off x="1049585" y="555767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"/>
          <p:cNvSpPr/>
          <p:nvPr/>
        </p:nvSpPr>
        <p:spPr>
          <a:xfrm>
            <a:off x="5664005" y="5843363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"/>
          <p:cNvSpPr/>
          <p:nvPr/>
        </p:nvSpPr>
        <p:spPr>
          <a:xfrm>
            <a:off x="4810843" y="585487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"/>
          <p:cNvSpPr/>
          <p:nvPr/>
        </p:nvSpPr>
        <p:spPr>
          <a:xfrm>
            <a:off x="3793530" y="582093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"/>
          <p:cNvSpPr/>
          <p:nvPr/>
        </p:nvSpPr>
        <p:spPr>
          <a:xfrm>
            <a:off x="3797214" y="602150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"/>
          <p:cNvSpPr/>
          <p:nvPr/>
        </p:nvSpPr>
        <p:spPr>
          <a:xfrm>
            <a:off x="3922840" y="6191441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"/>
          <p:cNvSpPr/>
          <p:nvPr/>
        </p:nvSpPr>
        <p:spPr>
          <a:xfrm>
            <a:off x="3611062" y="595746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"/>
          <p:cNvSpPr/>
          <p:nvPr/>
        </p:nvSpPr>
        <p:spPr>
          <a:xfrm>
            <a:off x="5007556" y="5816199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"/>
          <p:cNvSpPr/>
          <p:nvPr/>
        </p:nvSpPr>
        <p:spPr>
          <a:xfrm>
            <a:off x="5689752" y="5636182"/>
            <a:ext cx="24277" cy="24035"/>
          </a:xfrm>
          <a:custGeom>
            <a:rect b="b" l="l" r="r" t="t"/>
            <a:pathLst>
              <a:path extrusionOk="0" h="15607" w="15764">
                <a:moveTo>
                  <a:pt x="379" y="10398"/>
                </a:moveTo>
                <a:cubicBezTo>
                  <a:pt x="1789" y="14526"/>
                  <a:pt x="6245" y="16762"/>
                  <a:pt x="10382" y="15416"/>
                </a:cubicBezTo>
                <a:cubicBezTo>
                  <a:pt x="14451" y="14116"/>
                  <a:pt x="16702" y="9759"/>
                  <a:pt x="15407" y="5677"/>
                </a:cubicBezTo>
                <a:cubicBezTo>
                  <a:pt x="15407" y="5654"/>
                  <a:pt x="15384" y="5631"/>
                  <a:pt x="15384" y="5608"/>
                </a:cubicBezTo>
                <a:cubicBezTo>
                  <a:pt x="14088" y="1525"/>
                  <a:pt x="9745" y="-733"/>
                  <a:pt x="5676" y="567"/>
                </a:cubicBezTo>
                <a:cubicBezTo>
                  <a:pt x="5653" y="567"/>
                  <a:pt x="5631" y="590"/>
                  <a:pt x="5608" y="590"/>
                </a:cubicBezTo>
                <a:cubicBezTo>
                  <a:pt x="1516" y="1776"/>
                  <a:pt x="-871" y="6064"/>
                  <a:pt x="311" y="10193"/>
                </a:cubicBezTo>
                <a:cubicBezTo>
                  <a:pt x="334" y="10261"/>
                  <a:pt x="356" y="10329"/>
                  <a:pt x="379" y="10398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"/>
          <p:cNvSpPr/>
          <p:nvPr/>
        </p:nvSpPr>
        <p:spPr>
          <a:xfrm>
            <a:off x="4506227" y="6092499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"/>
          <p:cNvSpPr/>
          <p:nvPr/>
        </p:nvSpPr>
        <p:spPr>
          <a:xfrm>
            <a:off x="5625959" y="608589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"/>
          <p:cNvSpPr/>
          <p:nvPr/>
        </p:nvSpPr>
        <p:spPr>
          <a:xfrm>
            <a:off x="4448513" y="6336147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"/>
          <p:cNvSpPr/>
          <p:nvPr/>
        </p:nvSpPr>
        <p:spPr>
          <a:xfrm>
            <a:off x="3730564" y="5632965"/>
            <a:ext cx="73504" cy="73430"/>
          </a:xfrm>
          <a:custGeom>
            <a:rect b="b" l="l" r="r" t="t"/>
            <a:pathLst>
              <a:path extrusionOk="0" h="47682" w="47730">
                <a:moveTo>
                  <a:pt x="1105" y="31189"/>
                </a:moveTo>
                <a:cubicBezTo>
                  <a:pt x="4469" y="43323"/>
                  <a:pt x="16995" y="50417"/>
                  <a:pt x="29090" y="47041"/>
                </a:cubicBezTo>
                <a:cubicBezTo>
                  <a:pt x="29704" y="46882"/>
                  <a:pt x="30295" y="46699"/>
                  <a:pt x="30886" y="46471"/>
                </a:cubicBezTo>
                <a:cubicBezTo>
                  <a:pt x="43003" y="43209"/>
                  <a:pt x="50210" y="30710"/>
                  <a:pt x="46959" y="18531"/>
                </a:cubicBezTo>
                <a:cubicBezTo>
                  <a:pt x="46777" y="17869"/>
                  <a:pt x="46572" y="17231"/>
                  <a:pt x="46345" y="16592"/>
                </a:cubicBezTo>
                <a:cubicBezTo>
                  <a:pt x="42139" y="4184"/>
                  <a:pt x="28817" y="-2613"/>
                  <a:pt x="16336" y="1310"/>
                </a:cubicBezTo>
                <a:cubicBezTo>
                  <a:pt x="3992" y="5438"/>
                  <a:pt x="-2783" y="18736"/>
                  <a:pt x="1105" y="31189"/>
                </a:cubicBezTo>
                <a:close/>
              </a:path>
            </a:pathLst>
          </a:custGeom>
          <a:solidFill>
            <a:srgbClr val="E9E0D4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"/>
          <p:cNvSpPr/>
          <p:nvPr/>
        </p:nvSpPr>
        <p:spPr>
          <a:xfrm>
            <a:off x="5250519" y="5786093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"/>
          <p:cNvSpPr/>
          <p:nvPr/>
        </p:nvSpPr>
        <p:spPr>
          <a:xfrm>
            <a:off x="4582480" y="6482765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"/>
          <p:cNvSpPr/>
          <p:nvPr/>
        </p:nvSpPr>
        <p:spPr>
          <a:xfrm>
            <a:off x="5403370" y="592073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"/>
          <p:cNvSpPr/>
          <p:nvPr/>
        </p:nvSpPr>
        <p:spPr>
          <a:xfrm>
            <a:off x="4630372" y="5638680"/>
            <a:ext cx="50286" cy="50457"/>
          </a:xfrm>
          <a:custGeom>
            <a:rect b="b" l="l" r="r" t="t"/>
            <a:pathLst>
              <a:path extrusionOk="0" h="32764" w="32653">
                <a:moveTo>
                  <a:pt x="769" y="21500"/>
                </a:moveTo>
                <a:cubicBezTo>
                  <a:pt x="3497" y="30111"/>
                  <a:pt x="12636" y="34900"/>
                  <a:pt x="21229" y="32220"/>
                </a:cubicBezTo>
                <a:cubicBezTo>
                  <a:pt x="29845" y="29390"/>
                  <a:pt x="34597" y="20150"/>
                  <a:pt x="31914" y="11465"/>
                </a:cubicBezTo>
                <a:cubicBezTo>
                  <a:pt x="29004" y="2914"/>
                  <a:pt x="19819" y="-1741"/>
                  <a:pt x="11226" y="973"/>
                </a:cubicBezTo>
                <a:cubicBezTo>
                  <a:pt x="2724" y="3799"/>
                  <a:pt x="-1914" y="12940"/>
                  <a:pt x="769" y="21500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"/>
          <p:cNvSpPr/>
          <p:nvPr/>
        </p:nvSpPr>
        <p:spPr>
          <a:xfrm>
            <a:off x="5726713" y="6240719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"/>
          <p:cNvSpPr/>
          <p:nvPr/>
        </p:nvSpPr>
        <p:spPr>
          <a:xfrm>
            <a:off x="5685286" y="5757183"/>
            <a:ext cx="14755" cy="14789"/>
          </a:xfrm>
          <a:custGeom>
            <a:rect b="b" l="l" r="r" t="t"/>
            <a:pathLst>
              <a:path extrusionOk="0" h="9603" w="9581">
                <a:moveTo>
                  <a:pt x="295" y="6415"/>
                </a:moveTo>
                <a:cubicBezTo>
                  <a:pt x="1068" y="8924"/>
                  <a:pt x="3705" y="10348"/>
                  <a:pt x="6206" y="9609"/>
                </a:cubicBezTo>
                <a:cubicBezTo>
                  <a:pt x="8729" y="8740"/>
                  <a:pt x="10139" y="6028"/>
                  <a:pt x="9389" y="3450"/>
                </a:cubicBezTo>
                <a:cubicBezTo>
                  <a:pt x="8548" y="946"/>
                  <a:pt x="5820" y="-395"/>
                  <a:pt x="3341" y="456"/>
                </a:cubicBezTo>
                <a:cubicBezTo>
                  <a:pt x="3296" y="467"/>
                  <a:pt x="3274" y="476"/>
                  <a:pt x="3251" y="485"/>
                </a:cubicBezTo>
                <a:cubicBezTo>
                  <a:pt x="841" y="1215"/>
                  <a:pt x="-523" y="3760"/>
                  <a:pt x="204" y="6171"/>
                </a:cubicBezTo>
                <a:cubicBezTo>
                  <a:pt x="250" y="6253"/>
                  <a:pt x="273" y="6336"/>
                  <a:pt x="295" y="6415"/>
                </a:cubicBezTo>
                <a:close/>
              </a:path>
            </a:pathLst>
          </a:custGeom>
          <a:solidFill>
            <a:srgbClr val="D7CA91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"/>
          <p:cNvSpPr/>
          <p:nvPr/>
        </p:nvSpPr>
        <p:spPr>
          <a:xfrm>
            <a:off x="5022166" y="6468419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"/>
          <p:cNvSpPr/>
          <p:nvPr/>
        </p:nvSpPr>
        <p:spPr>
          <a:xfrm>
            <a:off x="3559824" y="6282012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"/>
          <p:cNvSpPr/>
          <p:nvPr/>
        </p:nvSpPr>
        <p:spPr>
          <a:xfrm>
            <a:off x="4919205" y="611735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"/>
          <p:cNvSpPr/>
          <p:nvPr/>
        </p:nvSpPr>
        <p:spPr>
          <a:xfrm>
            <a:off x="5265311" y="604583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"/>
          <p:cNvSpPr/>
          <p:nvPr/>
        </p:nvSpPr>
        <p:spPr>
          <a:xfrm>
            <a:off x="445665" y="512562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"/>
          <p:cNvSpPr/>
          <p:nvPr/>
        </p:nvSpPr>
        <p:spPr>
          <a:xfrm>
            <a:off x="4793110" y="5791522"/>
            <a:ext cx="38774" cy="39039"/>
          </a:xfrm>
          <a:custGeom>
            <a:rect b="b" l="l" r="r" t="t"/>
            <a:pathLst>
              <a:path extrusionOk="0" h="25350" w="25178">
                <a:moveTo>
                  <a:pt x="652" y="16749"/>
                </a:moveTo>
                <a:cubicBezTo>
                  <a:pt x="2812" y="23395"/>
                  <a:pt x="9905" y="27056"/>
                  <a:pt x="16566" y="24960"/>
                </a:cubicBezTo>
                <a:cubicBezTo>
                  <a:pt x="23136" y="22809"/>
                  <a:pt x="26705" y="15727"/>
                  <a:pt x="24568" y="9142"/>
                </a:cubicBezTo>
                <a:cubicBezTo>
                  <a:pt x="24545" y="9092"/>
                  <a:pt x="24545" y="9042"/>
                  <a:pt x="24523" y="8994"/>
                </a:cubicBezTo>
                <a:cubicBezTo>
                  <a:pt x="22454" y="2384"/>
                  <a:pt x="15429" y="-1295"/>
                  <a:pt x="8859" y="778"/>
                </a:cubicBezTo>
                <a:cubicBezTo>
                  <a:pt x="8836" y="780"/>
                  <a:pt x="8836" y="780"/>
                  <a:pt x="8836" y="783"/>
                </a:cubicBezTo>
                <a:cubicBezTo>
                  <a:pt x="2244" y="2819"/>
                  <a:pt x="-1462" y="9838"/>
                  <a:pt x="561" y="16461"/>
                </a:cubicBezTo>
                <a:cubicBezTo>
                  <a:pt x="584" y="16557"/>
                  <a:pt x="630" y="16653"/>
                  <a:pt x="652" y="16749"/>
                </a:cubicBezTo>
                <a:close/>
              </a:path>
            </a:pathLst>
          </a:custGeom>
          <a:solidFill>
            <a:srgbClr val="A0C3CA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"/>
          <p:cNvSpPr/>
          <p:nvPr/>
        </p:nvSpPr>
        <p:spPr>
          <a:xfrm>
            <a:off x="4429052" y="6071308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"/>
          <p:cNvSpPr/>
          <p:nvPr/>
        </p:nvSpPr>
        <p:spPr>
          <a:xfrm>
            <a:off x="3677250" y="6228349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"/>
          <p:cNvSpPr/>
          <p:nvPr/>
        </p:nvSpPr>
        <p:spPr>
          <a:xfrm>
            <a:off x="5375591" y="5669357"/>
            <a:ext cx="45764" cy="46121"/>
          </a:xfrm>
          <a:custGeom>
            <a:rect b="b" l="l" r="r" t="t"/>
            <a:pathLst>
              <a:path extrusionOk="0" h="29949" w="29717">
                <a:moveTo>
                  <a:pt x="744" y="19840"/>
                </a:moveTo>
                <a:cubicBezTo>
                  <a:pt x="3222" y="27638"/>
                  <a:pt x="11543" y="31935"/>
                  <a:pt x="19318" y="29440"/>
                </a:cubicBezTo>
                <a:cubicBezTo>
                  <a:pt x="19340" y="29433"/>
                  <a:pt x="19363" y="29426"/>
                  <a:pt x="19386" y="29419"/>
                </a:cubicBezTo>
                <a:cubicBezTo>
                  <a:pt x="27070" y="27084"/>
                  <a:pt x="31435" y="18934"/>
                  <a:pt x="29093" y="11218"/>
                </a:cubicBezTo>
                <a:cubicBezTo>
                  <a:pt x="29048" y="11049"/>
                  <a:pt x="28980" y="10883"/>
                  <a:pt x="28934" y="10716"/>
                </a:cubicBezTo>
                <a:cubicBezTo>
                  <a:pt x="26570" y="2881"/>
                  <a:pt x="18295" y="-1536"/>
                  <a:pt x="10497" y="845"/>
                </a:cubicBezTo>
                <a:cubicBezTo>
                  <a:pt x="10429" y="865"/>
                  <a:pt x="10361" y="886"/>
                  <a:pt x="10293" y="909"/>
                </a:cubicBezTo>
                <a:cubicBezTo>
                  <a:pt x="2472" y="3513"/>
                  <a:pt x="-1802" y="11968"/>
                  <a:pt x="744" y="19840"/>
                </a:cubicBezTo>
                <a:close/>
              </a:path>
            </a:pathLst>
          </a:custGeom>
          <a:solidFill>
            <a:srgbClr val="D1BC94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"/>
          <p:cNvSpPr/>
          <p:nvPr/>
        </p:nvSpPr>
        <p:spPr>
          <a:xfrm>
            <a:off x="4724074" y="6010247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"/>
          <p:cNvSpPr/>
          <p:nvPr/>
        </p:nvSpPr>
        <p:spPr>
          <a:xfrm>
            <a:off x="5773197" y="6191162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"/>
          <p:cNvSpPr/>
          <p:nvPr/>
        </p:nvSpPr>
        <p:spPr>
          <a:xfrm>
            <a:off x="5470057" y="588291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"/>
          <p:cNvSpPr/>
          <p:nvPr/>
        </p:nvSpPr>
        <p:spPr>
          <a:xfrm>
            <a:off x="4828109" y="6397717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"/>
          <p:cNvSpPr/>
          <p:nvPr/>
        </p:nvSpPr>
        <p:spPr>
          <a:xfrm>
            <a:off x="4560047" y="5654159"/>
            <a:ext cx="166905" cy="167441"/>
          </a:xfrm>
          <a:custGeom>
            <a:rect b="b" l="l" r="r" t="t"/>
            <a:pathLst>
              <a:path extrusionOk="0" h="108728" w="108380">
                <a:moveTo>
                  <a:pt x="2754" y="71442"/>
                </a:moveTo>
                <a:cubicBezTo>
                  <a:pt x="11756" y="99766"/>
                  <a:pt x="41947" y="115401"/>
                  <a:pt x="70182" y="106369"/>
                </a:cubicBezTo>
                <a:cubicBezTo>
                  <a:pt x="70433" y="106285"/>
                  <a:pt x="70705" y="106198"/>
                  <a:pt x="70955" y="106111"/>
                </a:cubicBezTo>
                <a:cubicBezTo>
                  <a:pt x="99100" y="97239"/>
                  <a:pt x="114763" y="67152"/>
                  <a:pt x="105920" y="38911"/>
                </a:cubicBezTo>
                <a:cubicBezTo>
                  <a:pt x="105783" y="38500"/>
                  <a:pt x="105647" y="38092"/>
                  <a:pt x="105511" y="37686"/>
                </a:cubicBezTo>
                <a:cubicBezTo>
                  <a:pt x="96508" y="9362"/>
                  <a:pt x="66318" y="-6273"/>
                  <a:pt x="38082" y="2759"/>
                </a:cubicBezTo>
                <a:cubicBezTo>
                  <a:pt x="37832" y="2843"/>
                  <a:pt x="37559" y="2930"/>
                  <a:pt x="37309" y="3017"/>
                </a:cubicBezTo>
                <a:cubicBezTo>
                  <a:pt x="9006" y="12211"/>
                  <a:pt x="-6522" y="42688"/>
                  <a:pt x="2640" y="71091"/>
                </a:cubicBezTo>
                <a:cubicBezTo>
                  <a:pt x="2686" y="71210"/>
                  <a:pt x="2708" y="71326"/>
                  <a:pt x="2754" y="71442"/>
                </a:cubicBezTo>
                <a:close/>
              </a:path>
            </a:pathLst>
          </a:custGeom>
          <a:solidFill>
            <a:srgbClr val="A0C3CA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"/>
          <p:cNvSpPr/>
          <p:nvPr/>
        </p:nvSpPr>
        <p:spPr>
          <a:xfrm>
            <a:off x="5491711" y="6319469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"/>
          <p:cNvSpPr/>
          <p:nvPr/>
        </p:nvSpPr>
        <p:spPr>
          <a:xfrm>
            <a:off x="5400137" y="5606101"/>
            <a:ext cx="50618" cy="50785"/>
          </a:xfrm>
          <a:custGeom>
            <a:rect b="b" l="l" r="r" t="t"/>
            <a:pathLst>
              <a:path extrusionOk="0" h="32977" w="32869">
                <a:moveTo>
                  <a:pt x="757" y="21707"/>
                </a:moveTo>
                <a:cubicBezTo>
                  <a:pt x="3576" y="30351"/>
                  <a:pt x="12783" y="35118"/>
                  <a:pt x="21445" y="32426"/>
                </a:cubicBezTo>
                <a:cubicBezTo>
                  <a:pt x="30061" y="29598"/>
                  <a:pt x="34812" y="20361"/>
                  <a:pt x="32130" y="11671"/>
                </a:cubicBezTo>
                <a:cubicBezTo>
                  <a:pt x="29311" y="3026"/>
                  <a:pt x="20103" y="-1741"/>
                  <a:pt x="11442" y="951"/>
                </a:cubicBezTo>
                <a:cubicBezTo>
                  <a:pt x="2826" y="3779"/>
                  <a:pt x="-1926" y="13016"/>
                  <a:pt x="757" y="21707"/>
                </a:cubicBezTo>
                <a:close/>
              </a:path>
            </a:pathLst>
          </a:custGeom>
          <a:solidFill>
            <a:srgbClr val="E9E0D4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"/>
          <p:cNvSpPr/>
          <p:nvPr/>
        </p:nvSpPr>
        <p:spPr>
          <a:xfrm>
            <a:off x="817456" y="4330814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"/>
          <p:cNvSpPr/>
          <p:nvPr/>
        </p:nvSpPr>
        <p:spPr>
          <a:xfrm>
            <a:off x="1235310" y="4463290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"/>
          <p:cNvSpPr/>
          <p:nvPr/>
        </p:nvSpPr>
        <p:spPr>
          <a:xfrm>
            <a:off x="4282015" y="6291784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"/>
          <p:cNvSpPr/>
          <p:nvPr/>
        </p:nvSpPr>
        <p:spPr>
          <a:xfrm>
            <a:off x="5563807" y="6445847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"/>
          <p:cNvSpPr/>
          <p:nvPr/>
        </p:nvSpPr>
        <p:spPr>
          <a:xfrm>
            <a:off x="5207959" y="590958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"/>
          <p:cNvSpPr/>
          <p:nvPr/>
        </p:nvSpPr>
        <p:spPr>
          <a:xfrm>
            <a:off x="4279301" y="6273112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"/>
          <p:cNvSpPr/>
          <p:nvPr/>
        </p:nvSpPr>
        <p:spPr>
          <a:xfrm>
            <a:off x="4099935" y="6438362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"/>
          <p:cNvSpPr/>
          <p:nvPr/>
        </p:nvSpPr>
        <p:spPr>
          <a:xfrm>
            <a:off x="5349390" y="6227325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"/>
          <p:cNvSpPr/>
          <p:nvPr/>
        </p:nvSpPr>
        <p:spPr>
          <a:xfrm>
            <a:off x="3399549" y="4293714"/>
            <a:ext cx="12810" cy="12630"/>
          </a:xfrm>
          <a:custGeom>
            <a:rect b="b" l="l" r="r" t="t"/>
            <a:pathLst>
              <a:path extrusionOk="0" h="8201" w="8318">
                <a:moveTo>
                  <a:pt x="159" y="5452"/>
                </a:moveTo>
                <a:cubicBezTo>
                  <a:pt x="795" y="7619"/>
                  <a:pt x="3069" y="8873"/>
                  <a:pt x="5228" y="8235"/>
                </a:cubicBezTo>
                <a:cubicBezTo>
                  <a:pt x="5296" y="8212"/>
                  <a:pt x="5342" y="8212"/>
                  <a:pt x="5387" y="8189"/>
                </a:cubicBezTo>
                <a:cubicBezTo>
                  <a:pt x="7547" y="7551"/>
                  <a:pt x="8798" y="5270"/>
                  <a:pt x="8161" y="3103"/>
                </a:cubicBezTo>
                <a:cubicBezTo>
                  <a:pt x="8138" y="3035"/>
                  <a:pt x="8138" y="2989"/>
                  <a:pt x="8116" y="2943"/>
                </a:cubicBezTo>
                <a:cubicBezTo>
                  <a:pt x="7365" y="799"/>
                  <a:pt x="5024" y="-318"/>
                  <a:pt x="2910" y="434"/>
                </a:cubicBezTo>
                <a:cubicBezTo>
                  <a:pt x="2887" y="434"/>
                  <a:pt x="2887" y="434"/>
                  <a:pt x="2887" y="434"/>
                </a:cubicBezTo>
                <a:cubicBezTo>
                  <a:pt x="773" y="1096"/>
                  <a:pt x="-432" y="3308"/>
                  <a:pt x="159" y="5452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"/>
          <p:cNvSpPr/>
          <p:nvPr/>
        </p:nvSpPr>
        <p:spPr>
          <a:xfrm>
            <a:off x="4503892" y="603510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"/>
          <p:cNvSpPr/>
          <p:nvPr/>
        </p:nvSpPr>
        <p:spPr>
          <a:xfrm>
            <a:off x="5188236" y="602814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"/>
          <p:cNvSpPr/>
          <p:nvPr/>
        </p:nvSpPr>
        <p:spPr>
          <a:xfrm>
            <a:off x="2739949" y="4393802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"/>
          <p:cNvSpPr/>
          <p:nvPr/>
        </p:nvSpPr>
        <p:spPr>
          <a:xfrm>
            <a:off x="200000" y="5470501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"/>
          <p:cNvSpPr/>
          <p:nvPr/>
        </p:nvSpPr>
        <p:spPr>
          <a:xfrm>
            <a:off x="483572" y="511370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"/>
          <p:cNvSpPr/>
          <p:nvPr/>
        </p:nvSpPr>
        <p:spPr>
          <a:xfrm>
            <a:off x="2899577" y="4324980"/>
            <a:ext cx="46222" cy="46377"/>
          </a:xfrm>
          <a:custGeom>
            <a:rect b="b" l="l" r="r" t="t"/>
            <a:pathLst>
              <a:path extrusionOk="0" h="30115" w="30014">
                <a:moveTo>
                  <a:pt x="773" y="19997"/>
                </a:moveTo>
                <a:cubicBezTo>
                  <a:pt x="3365" y="27850"/>
                  <a:pt x="11799" y="32129"/>
                  <a:pt x="19642" y="29577"/>
                </a:cubicBezTo>
                <a:cubicBezTo>
                  <a:pt x="27531" y="27013"/>
                  <a:pt x="31850" y="18522"/>
                  <a:pt x="29281" y="10614"/>
                </a:cubicBezTo>
                <a:cubicBezTo>
                  <a:pt x="26735" y="2706"/>
                  <a:pt x="18278" y="-1627"/>
                  <a:pt x="10389" y="938"/>
                </a:cubicBezTo>
                <a:cubicBezTo>
                  <a:pt x="2501" y="3502"/>
                  <a:pt x="-1819" y="11991"/>
                  <a:pt x="750" y="19901"/>
                </a:cubicBezTo>
                <a:cubicBezTo>
                  <a:pt x="750" y="19933"/>
                  <a:pt x="773" y="19965"/>
                  <a:pt x="773" y="1999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"/>
          <p:cNvSpPr/>
          <p:nvPr/>
        </p:nvSpPr>
        <p:spPr>
          <a:xfrm>
            <a:off x="5615307" y="616535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9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"/>
          <p:cNvSpPr/>
          <p:nvPr/>
        </p:nvSpPr>
        <p:spPr>
          <a:xfrm>
            <a:off x="4513128" y="602405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"/>
          <p:cNvSpPr/>
          <p:nvPr/>
        </p:nvSpPr>
        <p:spPr>
          <a:xfrm>
            <a:off x="6016917" y="6372775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"/>
          <p:cNvSpPr/>
          <p:nvPr/>
        </p:nvSpPr>
        <p:spPr>
          <a:xfrm>
            <a:off x="2223585" y="4524985"/>
            <a:ext cx="105030" cy="101862"/>
          </a:xfrm>
          <a:custGeom>
            <a:rect b="b" l="l" r="r" t="t"/>
            <a:pathLst>
              <a:path extrusionOk="0" h="66144" w="68201">
                <a:moveTo>
                  <a:pt x="0" y="26686"/>
                </a:moveTo>
                <a:lnTo>
                  <a:pt x="23189" y="21896"/>
                </a:lnTo>
                <a:lnTo>
                  <a:pt x="32509" y="0"/>
                </a:lnTo>
                <a:lnTo>
                  <a:pt x="44331" y="20756"/>
                </a:lnTo>
                <a:lnTo>
                  <a:pt x="68201" y="22809"/>
                </a:lnTo>
                <a:lnTo>
                  <a:pt x="52060" y="40371"/>
                </a:lnTo>
                <a:lnTo>
                  <a:pt x="57289" y="63636"/>
                </a:lnTo>
                <a:lnTo>
                  <a:pt x="35692" y="53828"/>
                </a:lnTo>
                <a:lnTo>
                  <a:pt x="15232" y="66145"/>
                </a:lnTo>
                <a:lnTo>
                  <a:pt x="17960" y="42424"/>
                </a:lnTo>
                <a:lnTo>
                  <a:pt x="0" y="26686"/>
                </a:lnTo>
                <a:close/>
              </a:path>
            </a:pathLst>
          </a:custGeom>
          <a:solidFill>
            <a:srgbClr val="FFFFFF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"/>
          <p:cNvSpPr/>
          <p:nvPr/>
        </p:nvSpPr>
        <p:spPr>
          <a:xfrm>
            <a:off x="3045492" y="4725338"/>
            <a:ext cx="147392" cy="153496"/>
          </a:xfrm>
          <a:custGeom>
            <a:rect b="b" l="l" r="r" t="t"/>
            <a:pathLst>
              <a:path extrusionOk="0" h="99673" w="95709">
                <a:moveTo>
                  <a:pt x="95709" y="79146"/>
                </a:moveTo>
                <a:lnTo>
                  <a:pt x="61154" y="74128"/>
                </a:lnTo>
                <a:lnTo>
                  <a:pt x="37511" y="99673"/>
                </a:lnTo>
                <a:lnTo>
                  <a:pt x="31600" y="65232"/>
                </a:lnTo>
                <a:lnTo>
                  <a:pt x="0" y="50635"/>
                </a:lnTo>
                <a:lnTo>
                  <a:pt x="30691" y="34441"/>
                </a:lnTo>
                <a:lnTo>
                  <a:pt x="35010" y="0"/>
                </a:lnTo>
                <a:lnTo>
                  <a:pt x="59790" y="24177"/>
                </a:lnTo>
                <a:lnTo>
                  <a:pt x="93891" y="17563"/>
                </a:lnTo>
                <a:lnTo>
                  <a:pt x="78659" y="48582"/>
                </a:lnTo>
                <a:lnTo>
                  <a:pt x="95709" y="79146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"/>
          <p:cNvSpPr/>
          <p:nvPr/>
        </p:nvSpPr>
        <p:spPr>
          <a:xfrm>
            <a:off x="5914926" y="5607846"/>
            <a:ext cx="136188" cy="134177"/>
          </a:xfrm>
          <a:custGeom>
            <a:rect b="b" l="l" r="r" t="t"/>
            <a:pathLst>
              <a:path extrusionOk="0" h="87128" w="88434">
                <a:moveTo>
                  <a:pt x="77295" y="81198"/>
                </a:moveTo>
                <a:lnTo>
                  <a:pt x="48423" y="69794"/>
                </a:lnTo>
                <a:lnTo>
                  <a:pt x="22507" y="87128"/>
                </a:lnTo>
                <a:lnTo>
                  <a:pt x="24553" y="56109"/>
                </a:lnTo>
                <a:lnTo>
                  <a:pt x="0" y="36950"/>
                </a:lnTo>
                <a:lnTo>
                  <a:pt x="30008" y="29195"/>
                </a:lnTo>
                <a:lnTo>
                  <a:pt x="40693" y="0"/>
                </a:lnTo>
                <a:lnTo>
                  <a:pt x="57517" y="26230"/>
                </a:lnTo>
                <a:lnTo>
                  <a:pt x="88434" y="27370"/>
                </a:lnTo>
                <a:lnTo>
                  <a:pt x="68656" y="51319"/>
                </a:lnTo>
                <a:lnTo>
                  <a:pt x="77295" y="81198"/>
                </a:lnTo>
                <a:close/>
              </a:path>
            </a:pathLst>
          </a:custGeom>
          <a:solidFill>
            <a:srgbClr val="FFFFFF">
              <a:alpha val="647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"/>
          <p:cNvSpPr/>
          <p:nvPr/>
        </p:nvSpPr>
        <p:spPr>
          <a:xfrm>
            <a:off x="1345625" y="4521121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"/>
          <p:cNvSpPr/>
          <p:nvPr/>
        </p:nvSpPr>
        <p:spPr>
          <a:xfrm>
            <a:off x="1608030" y="5098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"/>
          <p:cNvSpPr/>
          <p:nvPr/>
        </p:nvSpPr>
        <p:spPr>
          <a:xfrm>
            <a:off x="1271000" y="4438871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"/>
          <p:cNvSpPr/>
          <p:nvPr/>
        </p:nvSpPr>
        <p:spPr>
          <a:xfrm>
            <a:off x="2617328" y="4324558"/>
            <a:ext cx="53918" cy="31963"/>
          </a:xfrm>
          <a:custGeom>
            <a:rect b="b" l="l" r="r" t="t"/>
            <a:pathLst>
              <a:path extrusionOk="0" h="20755" w="35012">
                <a:moveTo>
                  <a:pt x="35019" y="8639"/>
                </a:moveTo>
                <a:lnTo>
                  <a:pt x="35019" y="8639"/>
                </a:lnTo>
                <a:lnTo>
                  <a:pt x="32518" y="8639"/>
                </a:lnTo>
                <a:lnTo>
                  <a:pt x="32518" y="8639"/>
                </a:lnTo>
                <a:cubicBezTo>
                  <a:pt x="32518" y="8639"/>
                  <a:pt x="32518" y="8639"/>
                  <a:pt x="32518" y="7270"/>
                </a:cubicBezTo>
                <a:cubicBezTo>
                  <a:pt x="32518" y="5902"/>
                  <a:pt x="32518" y="7270"/>
                  <a:pt x="32518" y="7270"/>
                </a:cubicBezTo>
                <a:lnTo>
                  <a:pt x="32518" y="7270"/>
                </a:lnTo>
                <a:lnTo>
                  <a:pt x="30472" y="8411"/>
                </a:lnTo>
                <a:lnTo>
                  <a:pt x="28199" y="8411"/>
                </a:lnTo>
                <a:lnTo>
                  <a:pt x="30245" y="7042"/>
                </a:lnTo>
                <a:cubicBezTo>
                  <a:pt x="30245" y="7042"/>
                  <a:pt x="30245" y="7042"/>
                  <a:pt x="30245" y="5902"/>
                </a:cubicBezTo>
                <a:lnTo>
                  <a:pt x="30245" y="5902"/>
                </a:lnTo>
                <a:lnTo>
                  <a:pt x="30245" y="5902"/>
                </a:lnTo>
                <a:lnTo>
                  <a:pt x="26380" y="8183"/>
                </a:lnTo>
                <a:lnTo>
                  <a:pt x="24334" y="8183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cubicBezTo>
                  <a:pt x="26380" y="7042"/>
                  <a:pt x="26380" y="7042"/>
                  <a:pt x="26380" y="7042"/>
                </a:cubicBezTo>
                <a:lnTo>
                  <a:pt x="26380" y="7042"/>
                </a:lnTo>
                <a:lnTo>
                  <a:pt x="25016" y="7042"/>
                </a:lnTo>
                <a:lnTo>
                  <a:pt x="22288" y="7042"/>
                </a:lnTo>
                <a:lnTo>
                  <a:pt x="24106" y="5218"/>
                </a:lnTo>
                <a:lnTo>
                  <a:pt x="26380" y="5218"/>
                </a:lnTo>
                <a:lnTo>
                  <a:pt x="26380" y="5218"/>
                </a:lnTo>
                <a:cubicBezTo>
                  <a:pt x="26380" y="5218"/>
                  <a:pt x="26380" y="5218"/>
                  <a:pt x="26380" y="5218"/>
                </a:cubicBezTo>
                <a:lnTo>
                  <a:pt x="23879" y="5218"/>
                </a:lnTo>
                <a:lnTo>
                  <a:pt x="25471" y="3621"/>
                </a:lnTo>
                <a:lnTo>
                  <a:pt x="28653" y="3621"/>
                </a:lnTo>
                <a:lnTo>
                  <a:pt x="28653" y="3621"/>
                </a:lnTo>
                <a:cubicBezTo>
                  <a:pt x="28653" y="3621"/>
                  <a:pt x="28653" y="3621"/>
                  <a:pt x="28653" y="3621"/>
                </a:cubicBezTo>
                <a:lnTo>
                  <a:pt x="28653" y="3621"/>
                </a:lnTo>
                <a:lnTo>
                  <a:pt x="30472" y="1796"/>
                </a:lnTo>
                <a:lnTo>
                  <a:pt x="30472" y="428"/>
                </a:lnTo>
                <a:lnTo>
                  <a:pt x="30472" y="428"/>
                </a:lnTo>
                <a:cubicBezTo>
                  <a:pt x="30472" y="428"/>
                  <a:pt x="30472" y="428"/>
                  <a:pt x="30472" y="428"/>
                </a:cubicBezTo>
                <a:lnTo>
                  <a:pt x="28653" y="2253"/>
                </a:lnTo>
                <a:lnTo>
                  <a:pt x="28653" y="2253"/>
                </a:lnTo>
                <a:cubicBezTo>
                  <a:pt x="28653" y="2253"/>
                  <a:pt x="28653" y="2253"/>
                  <a:pt x="28653" y="2253"/>
                </a:cubicBezTo>
                <a:lnTo>
                  <a:pt x="28653" y="2253"/>
                </a:lnTo>
                <a:lnTo>
                  <a:pt x="28653" y="2253"/>
                </a:lnTo>
                <a:lnTo>
                  <a:pt x="28653" y="5218"/>
                </a:lnTo>
                <a:lnTo>
                  <a:pt x="27062" y="6814"/>
                </a:ln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lnTo>
                  <a:pt x="27062" y="8867"/>
                </a:lnTo>
                <a:lnTo>
                  <a:pt x="25698" y="10236"/>
                </a:lnTo>
                <a:lnTo>
                  <a:pt x="25698" y="7955"/>
                </a:lnTo>
                <a:lnTo>
                  <a:pt x="25698" y="7955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8867"/>
                </a:lnTo>
                <a:lnTo>
                  <a:pt x="24334" y="11148"/>
                </a:lnTo>
                <a:lnTo>
                  <a:pt x="24334" y="8639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5243" y="4990"/>
                </a:lnTo>
                <a:lnTo>
                  <a:pt x="25243" y="7042"/>
                </a:lnTo>
                <a:lnTo>
                  <a:pt x="25243" y="4762"/>
                </a:lnTo>
                <a:lnTo>
                  <a:pt x="26607" y="2709"/>
                </a:ln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lnTo>
                  <a:pt x="26607" y="200"/>
                </a:lnTo>
                <a:lnTo>
                  <a:pt x="26607" y="200"/>
                </a:lnTo>
                <a:lnTo>
                  <a:pt x="26607" y="200"/>
                </a:lnTo>
                <a:cubicBezTo>
                  <a:pt x="26403" y="553"/>
                  <a:pt x="26403" y="987"/>
                  <a:pt x="26607" y="1340"/>
                </a:cubicBezTo>
                <a:lnTo>
                  <a:pt x="26607" y="3849"/>
                </a:lnTo>
                <a:lnTo>
                  <a:pt x="26607" y="3849"/>
                </a:lnTo>
                <a:lnTo>
                  <a:pt x="26607" y="3849"/>
                </a:lnTo>
                <a:lnTo>
                  <a:pt x="26607" y="4990"/>
                </a:lnTo>
                <a:lnTo>
                  <a:pt x="26607" y="4990"/>
                </a:lnTo>
                <a:lnTo>
                  <a:pt x="28881" y="6358"/>
                </a:lnTo>
                <a:lnTo>
                  <a:pt x="28881" y="8411"/>
                </a:lnTo>
                <a:lnTo>
                  <a:pt x="26835" y="7270"/>
                </a:lnTo>
                <a:lnTo>
                  <a:pt x="26835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9335" y="9551"/>
                </a:lnTo>
                <a:lnTo>
                  <a:pt x="29335" y="11604"/>
                </a:lnTo>
                <a:lnTo>
                  <a:pt x="27517" y="11604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8881" y="10236"/>
                </a:lnTo>
                <a:lnTo>
                  <a:pt x="28881" y="12744"/>
                </a:lnTo>
                <a:lnTo>
                  <a:pt x="26607" y="12744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cubicBezTo>
                  <a:pt x="24561" y="9095"/>
                  <a:pt x="24561" y="9095"/>
                  <a:pt x="24561" y="10464"/>
                </a:cubicBezTo>
                <a:lnTo>
                  <a:pt x="25698" y="12516"/>
                </a:lnTo>
                <a:lnTo>
                  <a:pt x="23424" y="12516"/>
                </a:lnTo>
                <a:lnTo>
                  <a:pt x="22288" y="10464"/>
                </a:lnTo>
                <a:lnTo>
                  <a:pt x="3646" y="10464"/>
                </a:lnTo>
                <a:lnTo>
                  <a:pt x="3646" y="11832"/>
                </a:lnTo>
                <a:lnTo>
                  <a:pt x="3646" y="11832"/>
                </a:lnTo>
                <a:lnTo>
                  <a:pt x="1145" y="11832"/>
                </a:lnTo>
                <a:cubicBezTo>
                  <a:pt x="804" y="11629"/>
                  <a:pt x="350" y="11629"/>
                  <a:pt x="9" y="11832"/>
                </a:cubicBezTo>
                <a:lnTo>
                  <a:pt x="9" y="11832"/>
                </a:lnTo>
                <a:lnTo>
                  <a:pt x="9" y="11832"/>
                </a:lnTo>
                <a:lnTo>
                  <a:pt x="2509" y="11832"/>
                </a:lnTo>
                <a:lnTo>
                  <a:pt x="2509" y="11832"/>
                </a:lnTo>
                <a:lnTo>
                  <a:pt x="2509" y="13201"/>
                </a:lnTo>
                <a:lnTo>
                  <a:pt x="3646" y="13201"/>
                </a:lnTo>
                <a:lnTo>
                  <a:pt x="5920" y="11832"/>
                </a:lnTo>
                <a:lnTo>
                  <a:pt x="8193" y="11832"/>
                </a:lnTo>
                <a:lnTo>
                  <a:pt x="6147" y="12973"/>
                </a:lnTo>
                <a:lnTo>
                  <a:pt x="6147" y="14341"/>
                </a:lnTo>
                <a:lnTo>
                  <a:pt x="6147" y="14341"/>
                </a:lnTo>
                <a:lnTo>
                  <a:pt x="6147" y="14341"/>
                </a:lnTo>
                <a:lnTo>
                  <a:pt x="9784" y="12288"/>
                </a:lnTo>
                <a:lnTo>
                  <a:pt x="11830" y="12288"/>
                </a:lnTo>
                <a:lnTo>
                  <a:pt x="9784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9784" y="12288"/>
                </a:lnTo>
                <a:lnTo>
                  <a:pt x="12739" y="12288"/>
                </a:lnTo>
                <a:lnTo>
                  <a:pt x="10921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8875" y="13885"/>
                </a:lnTo>
                <a:lnTo>
                  <a:pt x="7284" y="15482"/>
                </a:lnTo>
                <a:lnTo>
                  <a:pt x="4555" y="15482"/>
                </a:lnTo>
                <a:lnTo>
                  <a:pt x="4555" y="15482"/>
                </a:lnTo>
                <a:cubicBezTo>
                  <a:pt x="4555" y="15482"/>
                  <a:pt x="4555" y="15482"/>
                  <a:pt x="4555" y="15482"/>
                </a:cubicBezTo>
                <a:lnTo>
                  <a:pt x="4555" y="15482"/>
                </a:lnTo>
                <a:lnTo>
                  <a:pt x="2737" y="17306"/>
                </a:lnTo>
                <a:cubicBezTo>
                  <a:pt x="2487" y="17730"/>
                  <a:pt x="2487" y="18250"/>
                  <a:pt x="2737" y="18675"/>
                </a:cubicBezTo>
                <a:lnTo>
                  <a:pt x="4101" y="18675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3885"/>
                </a:lnTo>
                <a:lnTo>
                  <a:pt x="7511" y="12060"/>
                </a:lnTo>
                <a:lnTo>
                  <a:pt x="7511" y="14569"/>
                </a:lnTo>
                <a:cubicBezTo>
                  <a:pt x="7511" y="14569"/>
                  <a:pt x="7511" y="14569"/>
                  <a:pt x="7511" y="14569"/>
                </a:cubicBezTo>
                <a:lnTo>
                  <a:pt x="7511" y="14569"/>
                </a:lnTo>
                <a:lnTo>
                  <a:pt x="7511" y="14569"/>
                </a:lnTo>
                <a:lnTo>
                  <a:pt x="7511" y="9779"/>
                </a:lnTo>
                <a:lnTo>
                  <a:pt x="9102" y="8411"/>
                </a:lnTo>
                <a:lnTo>
                  <a:pt x="9102" y="10692"/>
                </a:lnTo>
                <a:lnTo>
                  <a:pt x="9102" y="10692"/>
                </a:lnTo>
                <a:lnTo>
                  <a:pt x="9102" y="12060"/>
                </a:ln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0007"/>
                </a:lnTo>
                <a:lnTo>
                  <a:pt x="10693" y="7727"/>
                </a:lnTo>
                <a:lnTo>
                  <a:pt x="10693" y="10007"/>
                </a:lnTo>
                <a:lnTo>
                  <a:pt x="8420" y="13657"/>
                </a:lnTo>
                <a:lnTo>
                  <a:pt x="8420" y="13657"/>
                </a:lnTo>
                <a:lnTo>
                  <a:pt x="8420" y="15025"/>
                </a:lnTo>
                <a:lnTo>
                  <a:pt x="8420" y="15025"/>
                </a:lnTo>
                <a:lnTo>
                  <a:pt x="8420" y="15025"/>
                </a:lnTo>
                <a:lnTo>
                  <a:pt x="9557" y="12973"/>
                </a:lnTo>
                <a:lnTo>
                  <a:pt x="9557" y="15025"/>
                </a:lnTo>
                <a:lnTo>
                  <a:pt x="9557" y="17306"/>
                </a:lnTo>
                <a:lnTo>
                  <a:pt x="9557" y="17306"/>
                </a:lnTo>
                <a:cubicBezTo>
                  <a:pt x="9557" y="17306"/>
                  <a:pt x="9557" y="17306"/>
                  <a:pt x="9557" y="18675"/>
                </a:cubicBezTo>
                <a:lnTo>
                  <a:pt x="9557" y="18675"/>
                </a:lnTo>
                <a:lnTo>
                  <a:pt x="10693" y="18675"/>
                </a:lnTo>
                <a:lnTo>
                  <a:pt x="10693" y="18675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18447"/>
                </a:lnTo>
                <a:lnTo>
                  <a:pt x="10693" y="18447"/>
                </a:lnTo>
                <a:lnTo>
                  <a:pt x="10693" y="18447"/>
                </a:lnTo>
                <a:lnTo>
                  <a:pt x="11830" y="18447"/>
                </a:lnTo>
                <a:cubicBezTo>
                  <a:pt x="11830" y="18447"/>
                  <a:pt x="11830" y="18447"/>
                  <a:pt x="11830" y="18447"/>
                </a:cubicBezTo>
                <a:lnTo>
                  <a:pt x="11830" y="18447"/>
                </a:lnTo>
                <a:lnTo>
                  <a:pt x="9557" y="17078"/>
                </a:lnTo>
                <a:lnTo>
                  <a:pt x="9557" y="14797"/>
                </a:lnTo>
                <a:lnTo>
                  <a:pt x="11603" y="16166"/>
                </a:lnTo>
                <a:lnTo>
                  <a:pt x="11603" y="16166"/>
                </a:lnTo>
                <a:cubicBezTo>
                  <a:pt x="11603" y="16166"/>
                  <a:pt x="11603" y="16166"/>
                  <a:pt x="11603" y="16166"/>
                </a:cubicBezTo>
                <a:lnTo>
                  <a:pt x="11603" y="16166"/>
                </a:lnTo>
                <a:lnTo>
                  <a:pt x="7966" y="14113"/>
                </a:lnTo>
                <a:lnTo>
                  <a:pt x="7966" y="12060"/>
                </a:lnTo>
                <a:lnTo>
                  <a:pt x="10012" y="13201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lnTo>
                  <a:pt x="10012" y="14569"/>
                </a:lnTo>
                <a:lnTo>
                  <a:pt x="8420" y="14569"/>
                </a:lnTo>
                <a:lnTo>
                  <a:pt x="8420" y="12060"/>
                </a:lnTo>
                <a:lnTo>
                  <a:pt x="10693" y="1206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3657"/>
                </a:lnTo>
                <a:lnTo>
                  <a:pt x="15240" y="13657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cubicBezTo>
                  <a:pt x="15240" y="15938"/>
                  <a:pt x="15240" y="15938"/>
                  <a:pt x="15240" y="14569"/>
                </a:cubicBezTo>
                <a:lnTo>
                  <a:pt x="15240" y="14569"/>
                </a:lnTo>
                <a:lnTo>
                  <a:pt x="17741" y="14569"/>
                </a:lnTo>
                <a:cubicBezTo>
                  <a:pt x="17741" y="14569"/>
                  <a:pt x="35246" y="8639"/>
                  <a:pt x="35019" y="8639"/>
                </a:cubicBezTo>
                <a:close/>
              </a:path>
            </a:pathLst>
          </a:custGeom>
          <a:solidFill>
            <a:srgbClr val="FFFFFF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"/>
          <p:cNvSpPr/>
          <p:nvPr/>
        </p:nvSpPr>
        <p:spPr>
          <a:xfrm>
            <a:off x="2551971" y="5728504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"/>
          <p:cNvSpPr/>
          <p:nvPr/>
        </p:nvSpPr>
        <p:spPr>
          <a:xfrm>
            <a:off x="7842485" y="0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"/>
          <p:cNvSpPr/>
          <p:nvPr/>
        </p:nvSpPr>
        <p:spPr>
          <a:xfrm>
            <a:off x="9376695" y="661206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"/>
          <p:cNvSpPr/>
          <p:nvPr/>
        </p:nvSpPr>
        <p:spPr>
          <a:xfrm>
            <a:off x="10229020" y="164167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"/>
          <p:cNvSpPr/>
          <p:nvPr/>
        </p:nvSpPr>
        <p:spPr>
          <a:xfrm>
            <a:off x="8490107" y="1617133"/>
            <a:ext cx="1312289" cy="132911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"/>
          <p:cNvSpPr/>
          <p:nvPr/>
        </p:nvSpPr>
        <p:spPr>
          <a:xfrm flipH="1">
            <a:off x="-185480" y="5111530"/>
            <a:ext cx="12422322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4" name="Google Shape;284;p2"/>
          <p:cNvGrpSpPr/>
          <p:nvPr/>
        </p:nvGrpSpPr>
        <p:grpSpPr>
          <a:xfrm>
            <a:off x="623845" y="1267116"/>
            <a:ext cx="3189111" cy="4759726"/>
            <a:chOff x="7064615" y="575606"/>
            <a:chExt cx="3189111" cy="4759726"/>
          </a:xfrm>
        </p:grpSpPr>
        <p:sp>
          <p:nvSpPr>
            <p:cNvPr id="285" name="Google Shape;285;p2"/>
            <p:cNvSpPr/>
            <p:nvPr/>
          </p:nvSpPr>
          <p:spPr>
            <a:xfrm>
              <a:off x="7775579" y="760857"/>
              <a:ext cx="424969" cy="612457"/>
            </a:xfrm>
            <a:custGeom>
              <a:rect b="b" l="l" r="r" t="t"/>
              <a:pathLst>
                <a:path extrusionOk="0" h="612457" w="424969">
                  <a:moveTo>
                    <a:pt x="-24" y="49477"/>
                  </a:moveTo>
                  <a:cubicBezTo>
                    <a:pt x="-1547" y="79385"/>
                    <a:pt x="27123" y="117581"/>
                    <a:pt x="44553" y="160539"/>
                  </a:cubicBezTo>
                  <a:cubicBezTo>
                    <a:pt x="59889" y="198639"/>
                    <a:pt x="108657" y="331989"/>
                    <a:pt x="122849" y="371232"/>
                  </a:cubicBezTo>
                  <a:cubicBezTo>
                    <a:pt x="141899" y="424476"/>
                    <a:pt x="172093" y="502486"/>
                    <a:pt x="220004" y="611833"/>
                  </a:cubicBezTo>
                  <a:lnTo>
                    <a:pt x="424887" y="496200"/>
                  </a:lnTo>
                  <a:cubicBezTo>
                    <a:pt x="382129" y="445260"/>
                    <a:pt x="348610" y="387234"/>
                    <a:pt x="325827" y="324750"/>
                  </a:cubicBezTo>
                  <a:cubicBezTo>
                    <a:pt x="309444" y="279506"/>
                    <a:pt x="286679" y="214545"/>
                    <a:pt x="293632" y="129201"/>
                  </a:cubicBezTo>
                  <a:cubicBezTo>
                    <a:pt x="297404" y="84358"/>
                    <a:pt x="308711" y="40466"/>
                    <a:pt x="327065" y="-624"/>
                  </a:cubicBezTo>
                  <a:close/>
                </a:path>
              </a:pathLst>
            </a:custGeom>
            <a:solidFill>
              <a:srgbClr val="3F0A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7772780" y="635603"/>
              <a:ext cx="475107" cy="205424"/>
            </a:xfrm>
            <a:custGeom>
              <a:rect b="b" l="l" r="r" t="t"/>
              <a:pathLst>
                <a:path extrusionOk="0" h="205424" w="475107">
                  <a:moveTo>
                    <a:pt x="-82" y="176827"/>
                  </a:moveTo>
                  <a:cubicBezTo>
                    <a:pt x="48467" y="192838"/>
                    <a:pt x="99035" y="201877"/>
                    <a:pt x="150128" y="203687"/>
                  </a:cubicBezTo>
                  <a:cubicBezTo>
                    <a:pt x="223184" y="206354"/>
                    <a:pt x="328531" y="210069"/>
                    <a:pt x="403874" y="138250"/>
                  </a:cubicBezTo>
                  <a:cubicBezTo>
                    <a:pt x="422352" y="120629"/>
                    <a:pt x="460166" y="78338"/>
                    <a:pt x="475025" y="-624"/>
                  </a:cubicBezTo>
                  <a:close/>
                </a:path>
              </a:pathLst>
            </a:custGeom>
            <a:solidFill>
              <a:srgbClr val="371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 rot="-1212217">
              <a:off x="7723884" y="667828"/>
              <a:ext cx="544647" cy="59374"/>
            </a:xfrm>
            <a:custGeom>
              <a:rect b="b" l="l" r="r" t="t"/>
              <a:pathLst>
                <a:path extrusionOk="0" h="59436" w="545211">
                  <a:moveTo>
                    <a:pt x="521221" y="-624"/>
                  </a:moveTo>
                  <a:cubicBezTo>
                    <a:pt x="534425" y="-624"/>
                    <a:pt x="545129" y="-624"/>
                    <a:pt x="545129" y="-624"/>
                  </a:cubicBezTo>
                  <a:lnTo>
                    <a:pt x="545129" y="58812"/>
                  </a:lnTo>
                  <a:cubicBezTo>
                    <a:pt x="545129" y="58812"/>
                    <a:pt x="534425" y="58812"/>
                    <a:pt x="521221" y="58812"/>
                  </a:cubicBezTo>
                  <a:lnTo>
                    <a:pt x="23826" y="58812"/>
                  </a:lnTo>
                  <a:cubicBezTo>
                    <a:pt x="10622" y="58812"/>
                    <a:pt x="-82" y="58812"/>
                    <a:pt x="-82" y="58812"/>
                  </a:cubicBezTo>
                  <a:lnTo>
                    <a:pt x="-82" y="-624"/>
                  </a:lnTo>
                  <a:cubicBezTo>
                    <a:pt x="-82" y="-624"/>
                    <a:pt x="10622" y="-624"/>
                    <a:pt x="23826" y="-624"/>
                  </a:cubicBezTo>
                  <a:close/>
                </a:path>
              </a:pathLst>
            </a:custGeom>
            <a:solidFill>
              <a:srgbClr val="A889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8572976" y="800004"/>
              <a:ext cx="529780" cy="614171"/>
            </a:xfrm>
            <a:custGeom>
              <a:rect b="b" l="l" r="r" t="t"/>
              <a:pathLst>
                <a:path extrusionOk="0" h="614171" w="529780">
                  <a:moveTo>
                    <a:pt x="253950" y="-624"/>
                  </a:moveTo>
                  <a:cubicBezTo>
                    <a:pt x="277381" y="18426"/>
                    <a:pt x="287097" y="64812"/>
                    <a:pt x="307671" y="106341"/>
                  </a:cubicBezTo>
                  <a:cubicBezTo>
                    <a:pt x="325769" y="142632"/>
                    <a:pt x="393396" y="267695"/>
                    <a:pt x="413779" y="304557"/>
                  </a:cubicBezTo>
                  <a:cubicBezTo>
                    <a:pt x="440926" y="354182"/>
                    <a:pt x="479502" y="428382"/>
                    <a:pt x="529699" y="536585"/>
                  </a:cubicBezTo>
                  <a:lnTo>
                    <a:pt x="307385" y="613548"/>
                  </a:lnTo>
                  <a:cubicBezTo>
                    <a:pt x="297574" y="547816"/>
                    <a:pt x="276334" y="484312"/>
                    <a:pt x="244615" y="425905"/>
                  </a:cubicBezTo>
                  <a:cubicBezTo>
                    <a:pt x="221565" y="383614"/>
                    <a:pt x="187465" y="323511"/>
                    <a:pt x="119361" y="272267"/>
                  </a:cubicBezTo>
                  <a:cubicBezTo>
                    <a:pt x="83262" y="245368"/>
                    <a:pt x="42876" y="224766"/>
                    <a:pt x="-82" y="211307"/>
                  </a:cubicBezTo>
                  <a:close/>
                </a:path>
              </a:pathLst>
            </a:custGeom>
            <a:solidFill>
              <a:srgbClr val="3F0A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8394954" y="800671"/>
              <a:ext cx="437483" cy="290387"/>
            </a:xfrm>
            <a:custGeom>
              <a:rect b="b" l="l" r="r" t="t"/>
              <a:pathLst>
                <a:path extrusionOk="0" h="290387" w="437483">
                  <a:moveTo>
                    <a:pt x="437401" y="-624"/>
                  </a:moveTo>
                  <a:cubicBezTo>
                    <a:pt x="419133" y="47086"/>
                    <a:pt x="394215" y="91978"/>
                    <a:pt x="363392" y="132726"/>
                  </a:cubicBezTo>
                  <a:cubicBezTo>
                    <a:pt x="319196" y="191019"/>
                    <a:pt x="255569" y="275029"/>
                    <a:pt x="152318" y="288079"/>
                  </a:cubicBezTo>
                  <a:cubicBezTo>
                    <a:pt x="126982" y="291317"/>
                    <a:pt x="70403" y="293889"/>
                    <a:pt x="-82" y="255503"/>
                  </a:cubicBezTo>
                  <a:close/>
                </a:path>
              </a:pathLst>
            </a:custGeom>
            <a:solidFill>
              <a:srgbClr val="371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 rot="-1820957">
              <a:off x="8327665" y="870801"/>
              <a:ext cx="544920" cy="59404"/>
            </a:xfrm>
            <a:custGeom>
              <a:rect b="b" l="l" r="r" t="t"/>
              <a:pathLst>
                <a:path extrusionOk="0" h="59436" w="545211">
                  <a:moveTo>
                    <a:pt x="521221" y="-624"/>
                  </a:moveTo>
                  <a:cubicBezTo>
                    <a:pt x="534425" y="-624"/>
                    <a:pt x="545129" y="-624"/>
                    <a:pt x="545129" y="-624"/>
                  </a:cubicBezTo>
                  <a:lnTo>
                    <a:pt x="545129" y="58812"/>
                  </a:lnTo>
                  <a:cubicBezTo>
                    <a:pt x="545129" y="58812"/>
                    <a:pt x="534425" y="58812"/>
                    <a:pt x="521221" y="58812"/>
                  </a:cubicBezTo>
                  <a:lnTo>
                    <a:pt x="23826" y="58812"/>
                  </a:lnTo>
                  <a:cubicBezTo>
                    <a:pt x="10622" y="58812"/>
                    <a:pt x="-82" y="58812"/>
                    <a:pt x="-82" y="58812"/>
                  </a:cubicBezTo>
                  <a:lnTo>
                    <a:pt x="-82" y="-624"/>
                  </a:lnTo>
                  <a:cubicBezTo>
                    <a:pt x="-82" y="-624"/>
                    <a:pt x="10622" y="-624"/>
                    <a:pt x="23826" y="-624"/>
                  </a:cubicBezTo>
                  <a:close/>
                </a:path>
              </a:pathLst>
            </a:custGeom>
            <a:solidFill>
              <a:srgbClr val="A889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7074431" y="1618676"/>
              <a:ext cx="3128874" cy="839821"/>
            </a:xfrm>
            <a:custGeom>
              <a:rect b="b" l="l" r="r" t="t"/>
              <a:pathLst>
                <a:path extrusionOk="0" h="839821" w="3128874">
                  <a:moveTo>
                    <a:pt x="66093" y="839197"/>
                  </a:moveTo>
                  <a:cubicBezTo>
                    <a:pt x="35328" y="784714"/>
                    <a:pt x="-8202" y="687369"/>
                    <a:pt x="1228" y="569735"/>
                  </a:cubicBezTo>
                  <a:cubicBezTo>
                    <a:pt x="20278" y="329229"/>
                    <a:pt x="246021" y="192736"/>
                    <a:pt x="320125" y="147873"/>
                  </a:cubicBezTo>
                  <a:cubicBezTo>
                    <a:pt x="492623" y="43098"/>
                    <a:pt x="630259" y="47575"/>
                    <a:pt x="968778" y="36525"/>
                  </a:cubicBezTo>
                  <a:cubicBezTo>
                    <a:pt x="1525704" y="18428"/>
                    <a:pt x="1630098" y="-8147"/>
                    <a:pt x="2125589" y="1378"/>
                  </a:cubicBezTo>
                  <a:cubicBezTo>
                    <a:pt x="2272084" y="4235"/>
                    <a:pt x="2480395" y="10903"/>
                    <a:pt x="2720139" y="112725"/>
                  </a:cubicBezTo>
                  <a:cubicBezTo>
                    <a:pt x="2923403" y="199117"/>
                    <a:pt x="2994078" y="288176"/>
                    <a:pt x="3022844" y="329514"/>
                  </a:cubicBezTo>
                  <a:cubicBezTo>
                    <a:pt x="3140097" y="498012"/>
                    <a:pt x="3132095" y="695275"/>
                    <a:pt x="3125619" y="768903"/>
                  </a:cubicBezTo>
                  <a:cubicBezTo>
                    <a:pt x="2803293" y="810746"/>
                    <a:pt x="2475633" y="776666"/>
                    <a:pt x="2168833" y="669366"/>
                  </a:cubicBezTo>
                  <a:cubicBezTo>
                    <a:pt x="1933450" y="586213"/>
                    <a:pt x="1714061" y="463341"/>
                    <a:pt x="1520180" y="306083"/>
                  </a:cubicBezTo>
                  <a:cubicBezTo>
                    <a:pt x="1402803" y="404209"/>
                    <a:pt x="1276045" y="490544"/>
                    <a:pt x="1141752" y="563829"/>
                  </a:cubicBezTo>
                  <a:cubicBezTo>
                    <a:pt x="811368" y="742842"/>
                    <a:pt x="441855" y="837435"/>
                    <a:pt x="66093" y="839197"/>
                  </a:cubicBezTo>
                  <a:close/>
                </a:path>
              </a:pathLst>
            </a:custGeom>
            <a:solidFill>
              <a:srgbClr val="E2DC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240143" y="3314033"/>
              <a:ext cx="2864739" cy="1006125"/>
            </a:xfrm>
            <a:custGeom>
              <a:rect b="b" l="l" r="r" t="t"/>
              <a:pathLst>
                <a:path extrusionOk="0" h="1006125" w="2864739">
                  <a:moveTo>
                    <a:pt x="2864657" y="46810"/>
                  </a:moveTo>
                  <a:cubicBezTo>
                    <a:pt x="2862085" y="262389"/>
                    <a:pt x="2859513" y="477912"/>
                    <a:pt x="2856846" y="693367"/>
                  </a:cubicBezTo>
                  <a:cubicBezTo>
                    <a:pt x="2855989" y="761880"/>
                    <a:pt x="2855132" y="830337"/>
                    <a:pt x="2854370" y="898726"/>
                  </a:cubicBezTo>
                  <a:cubicBezTo>
                    <a:pt x="2498897" y="961782"/>
                    <a:pt x="2139042" y="997120"/>
                    <a:pt x="1778045" y="1004453"/>
                  </a:cubicBezTo>
                  <a:lnTo>
                    <a:pt x="1749946" y="1004930"/>
                  </a:lnTo>
                  <a:lnTo>
                    <a:pt x="1708798" y="1005502"/>
                  </a:lnTo>
                  <a:cubicBezTo>
                    <a:pt x="1683271" y="1005502"/>
                    <a:pt x="1657459" y="1005502"/>
                    <a:pt x="1631551" y="1005502"/>
                  </a:cubicBezTo>
                  <a:cubicBezTo>
                    <a:pt x="1597385" y="1005502"/>
                    <a:pt x="1562942" y="1005216"/>
                    <a:pt x="1528205" y="1004644"/>
                  </a:cubicBezTo>
                  <a:cubicBezTo>
                    <a:pt x="1021741" y="996453"/>
                    <a:pt x="517649" y="933587"/>
                    <a:pt x="24683" y="817192"/>
                  </a:cubicBezTo>
                  <a:lnTo>
                    <a:pt x="18968" y="631074"/>
                  </a:lnTo>
                  <a:cubicBezTo>
                    <a:pt x="12615" y="420505"/>
                    <a:pt x="6271" y="209945"/>
                    <a:pt x="-82" y="-624"/>
                  </a:cubicBezTo>
                  <a:cubicBezTo>
                    <a:pt x="506648" y="4900"/>
                    <a:pt x="1013283" y="11977"/>
                    <a:pt x="1519822" y="20616"/>
                  </a:cubicBezTo>
                  <a:cubicBezTo>
                    <a:pt x="1967974" y="28046"/>
                    <a:pt x="2416315" y="36780"/>
                    <a:pt x="2864657" y="46810"/>
                  </a:cubicBezTo>
                  <a:close/>
                </a:path>
              </a:pathLst>
            </a:custGeom>
            <a:solidFill>
              <a:srgbClr val="A43E1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7463885" y="4156614"/>
              <a:ext cx="2416968" cy="1178718"/>
            </a:xfrm>
            <a:custGeom>
              <a:rect b="b" l="l" r="r" t="t"/>
              <a:pathLst>
                <a:path extrusionOk="0" h="1178718" w="2416968">
                  <a:moveTo>
                    <a:pt x="2386692" y="1035220"/>
                  </a:moveTo>
                  <a:cubicBezTo>
                    <a:pt x="2392027" y="1084846"/>
                    <a:pt x="2398218" y="1132471"/>
                    <a:pt x="2404981" y="1178095"/>
                  </a:cubicBezTo>
                  <a:lnTo>
                    <a:pt x="47543" y="1142376"/>
                  </a:lnTo>
                  <a:cubicBezTo>
                    <a:pt x="78632" y="760900"/>
                    <a:pt x="62640" y="376947"/>
                    <a:pt x="-82" y="-624"/>
                  </a:cubicBezTo>
                  <a:cubicBezTo>
                    <a:pt x="457909" y="58050"/>
                    <a:pt x="919319" y="85958"/>
                    <a:pt x="1381043" y="82720"/>
                  </a:cubicBezTo>
                  <a:cubicBezTo>
                    <a:pt x="1727087" y="80338"/>
                    <a:pt x="2072844" y="60431"/>
                    <a:pt x="2416887" y="23188"/>
                  </a:cubicBezTo>
                  <a:cubicBezTo>
                    <a:pt x="2402599" y="107390"/>
                    <a:pt x="2390312" y="197591"/>
                    <a:pt x="2381264" y="293508"/>
                  </a:cubicBezTo>
                  <a:cubicBezTo>
                    <a:pt x="2376120" y="348467"/>
                    <a:pt x="2372120" y="405141"/>
                    <a:pt x="2369262" y="463720"/>
                  </a:cubicBezTo>
                  <a:cubicBezTo>
                    <a:pt x="2360309" y="654410"/>
                    <a:pt x="2366119" y="845482"/>
                    <a:pt x="2386692" y="1035220"/>
                  </a:cubicBezTo>
                  <a:close/>
                </a:path>
              </a:pathLst>
            </a:custGeom>
            <a:solidFill>
              <a:srgbClr val="BC40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7852029" y="4394163"/>
              <a:ext cx="1998630" cy="810201"/>
            </a:xfrm>
            <a:custGeom>
              <a:rect b="b" l="l" r="r" t="t"/>
              <a:pathLst>
                <a:path extrusionOk="0" h="810201" w="1998630">
                  <a:moveTo>
                    <a:pt x="107074" y="809577"/>
                  </a:moveTo>
                  <a:cubicBezTo>
                    <a:pt x="115009" y="742140"/>
                    <a:pt x="122952" y="674703"/>
                    <a:pt x="130887" y="607171"/>
                  </a:cubicBezTo>
                  <a:lnTo>
                    <a:pt x="-82" y="595264"/>
                  </a:lnTo>
                  <a:lnTo>
                    <a:pt x="35637" y="297608"/>
                  </a:lnTo>
                  <a:lnTo>
                    <a:pt x="226137" y="273796"/>
                  </a:lnTo>
                  <a:cubicBezTo>
                    <a:pt x="222137" y="194453"/>
                    <a:pt x="218165" y="115109"/>
                    <a:pt x="214231" y="35671"/>
                  </a:cubicBezTo>
                  <a:cubicBezTo>
                    <a:pt x="429972" y="15859"/>
                    <a:pt x="660667" y="2810"/>
                    <a:pt x="904793" y="-48"/>
                  </a:cubicBezTo>
                  <a:cubicBezTo>
                    <a:pt x="1268362" y="-4239"/>
                    <a:pt x="1631836" y="14430"/>
                    <a:pt x="1993120" y="55959"/>
                  </a:cubicBezTo>
                  <a:cubicBezTo>
                    <a:pt x="1987976" y="110918"/>
                    <a:pt x="1983976" y="167592"/>
                    <a:pt x="1981118" y="226171"/>
                  </a:cubicBezTo>
                  <a:cubicBezTo>
                    <a:pt x="1972165" y="416861"/>
                    <a:pt x="1977975" y="607933"/>
                    <a:pt x="1998549" y="797671"/>
                  </a:cubicBezTo>
                  <a:close/>
                </a:path>
              </a:pathLst>
            </a:custGeom>
            <a:solidFill>
              <a:srgbClr val="EE6B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9158477" y="4306628"/>
              <a:ext cx="609028" cy="342618"/>
            </a:xfrm>
            <a:custGeom>
              <a:rect b="b" l="l" r="r" t="t"/>
              <a:pathLst>
                <a:path extrusionOk="0" h="342618" w="609028">
                  <a:moveTo>
                    <a:pt x="-82" y="82534"/>
                  </a:moveTo>
                  <a:cubicBezTo>
                    <a:pt x="195657" y="15764"/>
                    <a:pt x="402635" y="-11192"/>
                    <a:pt x="608947" y="3095"/>
                  </a:cubicBezTo>
                  <a:lnTo>
                    <a:pt x="608947" y="257223"/>
                  </a:lnTo>
                  <a:cubicBezTo>
                    <a:pt x="514459" y="271700"/>
                    <a:pt x="419209" y="285798"/>
                    <a:pt x="323197" y="299609"/>
                  </a:cubicBezTo>
                  <a:cubicBezTo>
                    <a:pt x="219946" y="314373"/>
                    <a:pt x="117552" y="328565"/>
                    <a:pt x="16015" y="341994"/>
                  </a:cubicBezTo>
                  <a:cubicBezTo>
                    <a:pt x="10587" y="255508"/>
                    <a:pt x="5157" y="169021"/>
                    <a:pt x="-82" y="82534"/>
                  </a:cubicBezTo>
                  <a:close/>
                </a:path>
              </a:pathLst>
            </a:custGeom>
            <a:solidFill>
              <a:srgbClr val="A93D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8851391" y="4686299"/>
              <a:ext cx="709422" cy="333661"/>
            </a:xfrm>
            <a:custGeom>
              <a:rect b="b" l="l" r="r" t="t"/>
              <a:pathLst>
                <a:path extrusionOk="0" h="333661" w="709422">
                  <a:moveTo>
                    <a:pt x="-82" y="36428"/>
                  </a:moveTo>
                  <a:cubicBezTo>
                    <a:pt x="107484" y="35095"/>
                    <a:pt x="218612" y="31570"/>
                    <a:pt x="333293" y="25856"/>
                  </a:cubicBezTo>
                  <a:cubicBezTo>
                    <a:pt x="459595" y="19473"/>
                    <a:pt x="581419" y="10711"/>
                    <a:pt x="698673" y="-624"/>
                  </a:cubicBezTo>
                  <a:cubicBezTo>
                    <a:pt x="702292" y="91197"/>
                    <a:pt x="705816" y="183018"/>
                    <a:pt x="709341" y="274744"/>
                  </a:cubicBezTo>
                  <a:cubicBezTo>
                    <a:pt x="598279" y="286173"/>
                    <a:pt x="485312" y="296747"/>
                    <a:pt x="370346" y="306557"/>
                  </a:cubicBezTo>
                  <a:cubicBezTo>
                    <a:pt x="250207" y="316654"/>
                    <a:pt x="131935" y="325512"/>
                    <a:pt x="15539" y="333037"/>
                  </a:cubicBezTo>
                  <a:cubicBezTo>
                    <a:pt x="10396" y="234167"/>
                    <a:pt x="5186" y="135298"/>
                    <a:pt x="-82" y="36428"/>
                  </a:cubicBezTo>
                  <a:close/>
                </a:path>
              </a:pathLst>
            </a:custGeom>
            <a:solidFill>
              <a:srgbClr val="A93D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9613919" y="4633341"/>
              <a:ext cx="206596" cy="312419"/>
            </a:xfrm>
            <a:custGeom>
              <a:rect b="b" l="l" r="r" t="t"/>
              <a:pathLst>
                <a:path extrusionOk="0" h="312419" w="206596">
                  <a:moveTo>
                    <a:pt x="-82" y="25856"/>
                  </a:moveTo>
                  <a:lnTo>
                    <a:pt x="206515" y="-624"/>
                  </a:lnTo>
                  <a:cubicBezTo>
                    <a:pt x="204706" y="103579"/>
                    <a:pt x="202991" y="207688"/>
                    <a:pt x="201181" y="311795"/>
                  </a:cubicBezTo>
                  <a:lnTo>
                    <a:pt x="-82" y="301222"/>
                  </a:lnTo>
                  <a:close/>
                </a:path>
              </a:pathLst>
            </a:custGeom>
            <a:solidFill>
              <a:srgbClr val="A93D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259193" y="3945731"/>
              <a:ext cx="2838354" cy="374427"/>
            </a:xfrm>
            <a:custGeom>
              <a:rect b="b" l="l" r="r" t="t"/>
              <a:pathLst>
                <a:path extrusionOk="0" h="374427" w="2838354">
                  <a:moveTo>
                    <a:pt x="2838273" y="61669"/>
                  </a:moveTo>
                  <a:cubicBezTo>
                    <a:pt x="2837416" y="130182"/>
                    <a:pt x="2836558" y="198639"/>
                    <a:pt x="2835796" y="267028"/>
                  </a:cubicBezTo>
                  <a:cubicBezTo>
                    <a:pt x="2480324" y="330084"/>
                    <a:pt x="2120469" y="365421"/>
                    <a:pt x="1759471" y="372755"/>
                  </a:cubicBezTo>
                  <a:lnTo>
                    <a:pt x="1731372" y="373232"/>
                  </a:lnTo>
                  <a:lnTo>
                    <a:pt x="1690224" y="373804"/>
                  </a:lnTo>
                  <a:cubicBezTo>
                    <a:pt x="1664697" y="373804"/>
                    <a:pt x="1638885" y="373804"/>
                    <a:pt x="1612977" y="373804"/>
                  </a:cubicBezTo>
                  <a:cubicBezTo>
                    <a:pt x="1578811" y="373804"/>
                    <a:pt x="1544368" y="373518"/>
                    <a:pt x="1509631" y="372946"/>
                  </a:cubicBezTo>
                  <a:cubicBezTo>
                    <a:pt x="1003005" y="364850"/>
                    <a:pt x="498752" y="301985"/>
                    <a:pt x="5633" y="185494"/>
                  </a:cubicBezTo>
                  <a:lnTo>
                    <a:pt x="-82" y="-624"/>
                  </a:lnTo>
                  <a:cubicBezTo>
                    <a:pt x="488188" y="94187"/>
                    <a:pt x="983907" y="145537"/>
                    <a:pt x="1481246" y="152823"/>
                  </a:cubicBezTo>
                  <a:cubicBezTo>
                    <a:pt x="1935303" y="159205"/>
                    <a:pt x="2389169" y="128725"/>
                    <a:pt x="2838273" y="61669"/>
                  </a:cubicBezTo>
                  <a:close/>
                </a:path>
              </a:pathLst>
            </a:custGeom>
            <a:solidFill>
              <a:srgbClr val="8622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091411" y="3017424"/>
              <a:ext cx="3162315" cy="1037704"/>
            </a:xfrm>
            <a:custGeom>
              <a:rect b="b" l="l" r="r" t="t"/>
              <a:pathLst>
                <a:path extrusionOk="0" h="1037704" w="3162315">
                  <a:moveTo>
                    <a:pt x="239328" y="-624"/>
                  </a:moveTo>
                  <a:cubicBezTo>
                    <a:pt x="205038" y="5281"/>
                    <a:pt x="106454" y="27093"/>
                    <a:pt x="48828" y="112342"/>
                  </a:cubicBezTo>
                  <a:cubicBezTo>
                    <a:pt x="34635" y="133297"/>
                    <a:pt x="-15942" y="207592"/>
                    <a:pt x="17014" y="260646"/>
                  </a:cubicBezTo>
                  <a:cubicBezTo>
                    <a:pt x="38446" y="294841"/>
                    <a:pt x="83689" y="301414"/>
                    <a:pt x="98262" y="303033"/>
                  </a:cubicBezTo>
                  <a:cubicBezTo>
                    <a:pt x="86833" y="306938"/>
                    <a:pt x="16919" y="332179"/>
                    <a:pt x="3012" y="391234"/>
                  </a:cubicBezTo>
                  <a:cubicBezTo>
                    <a:pt x="1965" y="395616"/>
                    <a:pt x="-6513" y="431525"/>
                    <a:pt x="10061" y="444193"/>
                  </a:cubicBezTo>
                  <a:cubicBezTo>
                    <a:pt x="26635" y="456862"/>
                    <a:pt x="56162" y="441145"/>
                    <a:pt x="98358" y="419523"/>
                  </a:cubicBezTo>
                  <a:cubicBezTo>
                    <a:pt x="124247" y="406217"/>
                    <a:pt x="149021" y="390863"/>
                    <a:pt x="172462" y="373613"/>
                  </a:cubicBezTo>
                  <a:cubicBezTo>
                    <a:pt x="154146" y="434202"/>
                    <a:pt x="148155" y="497838"/>
                    <a:pt x="154841" y="560779"/>
                  </a:cubicBezTo>
                  <a:cubicBezTo>
                    <a:pt x="163033" y="635646"/>
                    <a:pt x="174368" y="739945"/>
                    <a:pt x="260759" y="793761"/>
                  </a:cubicBezTo>
                  <a:cubicBezTo>
                    <a:pt x="328482" y="835957"/>
                    <a:pt x="422684" y="834718"/>
                    <a:pt x="493741" y="790237"/>
                  </a:cubicBezTo>
                  <a:cubicBezTo>
                    <a:pt x="538813" y="761176"/>
                    <a:pt x="572455" y="717427"/>
                    <a:pt x="588991" y="666412"/>
                  </a:cubicBezTo>
                  <a:cubicBezTo>
                    <a:pt x="561845" y="726991"/>
                    <a:pt x="559368" y="784331"/>
                    <a:pt x="581942" y="800619"/>
                  </a:cubicBezTo>
                  <a:cubicBezTo>
                    <a:pt x="607184" y="818812"/>
                    <a:pt x="674049" y="792999"/>
                    <a:pt x="730151" y="719371"/>
                  </a:cubicBezTo>
                  <a:cubicBezTo>
                    <a:pt x="712244" y="760328"/>
                    <a:pt x="710530" y="803286"/>
                    <a:pt x="730151" y="821765"/>
                  </a:cubicBezTo>
                  <a:cubicBezTo>
                    <a:pt x="755678" y="845863"/>
                    <a:pt x="825401" y="836242"/>
                    <a:pt x="878455" y="772330"/>
                  </a:cubicBezTo>
                  <a:cubicBezTo>
                    <a:pt x="911002" y="840500"/>
                    <a:pt x="959446" y="899851"/>
                    <a:pt x="1019711" y="945399"/>
                  </a:cubicBezTo>
                  <a:cubicBezTo>
                    <a:pt x="1071241" y="983499"/>
                    <a:pt x="1173730" y="1060651"/>
                    <a:pt x="1295079" y="1030076"/>
                  </a:cubicBezTo>
                  <a:cubicBezTo>
                    <a:pt x="1416427" y="999501"/>
                    <a:pt x="1473196" y="880629"/>
                    <a:pt x="1482150" y="860626"/>
                  </a:cubicBezTo>
                  <a:cubicBezTo>
                    <a:pt x="1491675" y="920920"/>
                    <a:pt x="1527394" y="965401"/>
                    <a:pt x="1559874" y="966544"/>
                  </a:cubicBezTo>
                  <a:cubicBezTo>
                    <a:pt x="1598736" y="968449"/>
                    <a:pt x="1652076" y="910918"/>
                    <a:pt x="1648075" y="821765"/>
                  </a:cubicBezTo>
                  <a:cubicBezTo>
                    <a:pt x="1734724" y="867780"/>
                    <a:pt x="1829460" y="896564"/>
                    <a:pt x="1927062" y="906537"/>
                  </a:cubicBezTo>
                  <a:cubicBezTo>
                    <a:pt x="2020503" y="916062"/>
                    <a:pt x="2142995" y="927968"/>
                    <a:pt x="2255389" y="853578"/>
                  </a:cubicBezTo>
                  <a:cubicBezTo>
                    <a:pt x="2309396" y="816964"/>
                    <a:pt x="2353116" y="767120"/>
                    <a:pt x="2382453" y="708798"/>
                  </a:cubicBezTo>
                  <a:cubicBezTo>
                    <a:pt x="2407123" y="767757"/>
                    <a:pt x="2468178" y="793666"/>
                    <a:pt x="2513136" y="775473"/>
                  </a:cubicBezTo>
                  <a:cubicBezTo>
                    <a:pt x="2543711" y="763186"/>
                    <a:pt x="2564857" y="731182"/>
                    <a:pt x="2569620" y="694225"/>
                  </a:cubicBezTo>
                  <a:cubicBezTo>
                    <a:pt x="2633055" y="714770"/>
                    <a:pt x="2697921" y="730686"/>
                    <a:pt x="2763739" y="741850"/>
                  </a:cubicBezTo>
                  <a:cubicBezTo>
                    <a:pt x="2916139" y="767757"/>
                    <a:pt x="2949000" y="747469"/>
                    <a:pt x="2961477" y="738325"/>
                  </a:cubicBezTo>
                  <a:cubicBezTo>
                    <a:pt x="3011960" y="701368"/>
                    <a:pt x="3018056" y="628312"/>
                    <a:pt x="3017961" y="590117"/>
                  </a:cubicBezTo>
                  <a:cubicBezTo>
                    <a:pt x="3048156" y="650886"/>
                    <a:pt x="3101114" y="677270"/>
                    <a:pt x="3130927" y="664221"/>
                  </a:cubicBezTo>
                  <a:cubicBezTo>
                    <a:pt x="3162551" y="650315"/>
                    <a:pt x="3169027" y="591640"/>
                    <a:pt x="3155692" y="551254"/>
                  </a:cubicBezTo>
                  <a:cubicBezTo>
                    <a:pt x="3136071" y="491342"/>
                    <a:pt x="3074063" y="472006"/>
                    <a:pt x="3067395" y="470006"/>
                  </a:cubicBezTo>
                  <a:cubicBezTo>
                    <a:pt x="3084827" y="447079"/>
                    <a:pt x="3096924" y="420562"/>
                    <a:pt x="3102734" y="392377"/>
                  </a:cubicBezTo>
                  <a:cubicBezTo>
                    <a:pt x="3123593" y="288174"/>
                    <a:pt x="3045584" y="204925"/>
                    <a:pt x="3035582" y="194638"/>
                  </a:cubicBezTo>
                  <a:lnTo>
                    <a:pt x="2965001" y="122249"/>
                  </a:lnTo>
                  <a:close/>
                </a:path>
              </a:pathLst>
            </a:custGeom>
            <a:solidFill>
              <a:srgbClr val="E6F6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139597" y="1289642"/>
              <a:ext cx="2979437" cy="2205399"/>
            </a:xfrm>
            <a:custGeom>
              <a:rect b="b" l="l" r="r" t="t"/>
              <a:pathLst>
                <a:path extrusionOk="0" h="2205399" w="2979437">
                  <a:moveTo>
                    <a:pt x="93606" y="1646005"/>
                  </a:moveTo>
                  <a:cubicBezTo>
                    <a:pt x="77414" y="1648577"/>
                    <a:pt x="18358" y="1659626"/>
                    <a:pt x="3595" y="1698964"/>
                  </a:cubicBezTo>
                  <a:cubicBezTo>
                    <a:pt x="-15455" y="1749161"/>
                    <a:pt x="44076" y="1821360"/>
                    <a:pt x="77699" y="1836600"/>
                  </a:cubicBezTo>
                  <a:cubicBezTo>
                    <a:pt x="165520" y="1876319"/>
                    <a:pt x="288201" y="1928135"/>
                    <a:pt x="437839" y="1979475"/>
                  </a:cubicBezTo>
                  <a:cubicBezTo>
                    <a:pt x="714064" y="2074725"/>
                    <a:pt x="1173265" y="2227697"/>
                    <a:pt x="1751146" y="2201884"/>
                  </a:cubicBezTo>
                  <a:cubicBezTo>
                    <a:pt x="2234445" y="2180358"/>
                    <a:pt x="2632494" y="2041197"/>
                    <a:pt x="2916244" y="1905371"/>
                  </a:cubicBezTo>
                  <a:cubicBezTo>
                    <a:pt x="2963869" y="1890702"/>
                    <a:pt x="2988634" y="1840601"/>
                    <a:pt x="2974442" y="1799453"/>
                  </a:cubicBezTo>
                  <a:cubicBezTo>
                    <a:pt x="2960345" y="1763029"/>
                    <a:pt x="2923102" y="1741083"/>
                    <a:pt x="2884431" y="1746494"/>
                  </a:cubicBezTo>
                  <a:cubicBezTo>
                    <a:pt x="2921388" y="1593122"/>
                    <a:pt x="2919673" y="1432941"/>
                    <a:pt x="2879192" y="1280435"/>
                  </a:cubicBezTo>
                  <a:cubicBezTo>
                    <a:pt x="2902434" y="1255051"/>
                    <a:pt x="2922055" y="1226553"/>
                    <a:pt x="2937390" y="1195758"/>
                  </a:cubicBezTo>
                  <a:cubicBezTo>
                    <a:pt x="3024067" y="1021356"/>
                    <a:pt x="2972252" y="768943"/>
                    <a:pt x="2820899" y="634355"/>
                  </a:cubicBezTo>
                  <a:cubicBezTo>
                    <a:pt x="2729555" y="553202"/>
                    <a:pt x="2627161" y="537200"/>
                    <a:pt x="2434280" y="507291"/>
                  </a:cubicBezTo>
                  <a:cubicBezTo>
                    <a:pt x="2322170" y="489879"/>
                    <a:pt x="2208632" y="484545"/>
                    <a:pt x="2095380" y="491385"/>
                  </a:cubicBezTo>
                  <a:cubicBezTo>
                    <a:pt x="2076235" y="461400"/>
                    <a:pt x="2060233" y="429472"/>
                    <a:pt x="2047755" y="396135"/>
                  </a:cubicBezTo>
                  <a:cubicBezTo>
                    <a:pt x="2017370" y="313229"/>
                    <a:pt x="2008226" y="224018"/>
                    <a:pt x="2021275" y="136674"/>
                  </a:cubicBezTo>
                  <a:lnTo>
                    <a:pt x="1724667" y="147246"/>
                  </a:lnTo>
                  <a:cubicBezTo>
                    <a:pt x="1738592" y="188204"/>
                    <a:pt x="1745765" y="231152"/>
                    <a:pt x="1745908" y="274405"/>
                  </a:cubicBezTo>
                  <a:cubicBezTo>
                    <a:pt x="1745908" y="308124"/>
                    <a:pt x="1745908" y="474430"/>
                    <a:pt x="1624083" y="560155"/>
                  </a:cubicBezTo>
                  <a:cubicBezTo>
                    <a:pt x="1504830" y="644070"/>
                    <a:pt x="1315854" y="618258"/>
                    <a:pt x="1263942" y="533676"/>
                  </a:cubicBezTo>
                  <a:cubicBezTo>
                    <a:pt x="1227462" y="474144"/>
                    <a:pt x="1286517" y="430615"/>
                    <a:pt x="1248036" y="343176"/>
                  </a:cubicBezTo>
                  <a:cubicBezTo>
                    <a:pt x="1211841" y="260689"/>
                    <a:pt x="1140594" y="256498"/>
                    <a:pt x="1099827" y="163153"/>
                  </a:cubicBezTo>
                  <a:cubicBezTo>
                    <a:pt x="1083482" y="124681"/>
                    <a:pt x="1076205" y="82962"/>
                    <a:pt x="1078586" y="41233"/>
                  </a:cubicBezTo>
                  <a:cubicBezTo>
                    <a:pt x="1003053" y="-14012"/>
                    <a:pt x="907803" y="-13345"/>
                    <a:pt x="850843" y="35994"/>
                  </a:cubicBezTo>
                  <a:cubicBezTo>
                    <a:pt x="801504" y="78761"/>
                    <a:pt x="798266" y="143151"/>
                    <a:pt x="797884" y="157724"/>
                  </a:cubicBezTo>
                  <a:cubicBezTo>
                    <a:pt x="892344" y="208778"/>
                    <a:pt x="935168" y="321297"/>
                    <a:pt x="898563" y="422233"/>
                  </a:cubicBezTo>
                  <a:cubicBezTo>
                    <a:pt x="804466" y="413879"/>
                    <a:pt x="709635" y="421062"/>
                    <a:pt x="617862" y="443474"/>
                  </a:cubicBezTo>
                  <a:cubicBezTo>
                    <a:pt x="582524" y="452142"/>
                    <a:pt x="413265" y="495956"/>
                    <a:pt x="241910" y="644642"/>
                  </a:cubicBezTo>
                  <a:cubicBezTo>
                    <a:pt x="143231" y="730367"/>
                    <a:pt x="-18599" y="870766"/>
                    <a:pt x="14167" y="1010116"/>
                  </a:cubicBezTo>
                  <a:cubicBezTo>
                    <a:pt x="24578" y="1049340"/>
                    <a:pt x="46752" y="1084440"/>
                    <a:pt x="77699" y="1110700"/>
                  </a:cubicBezTo>
                  <a:cubicBezTo>
                    <a:pt x="58401" y="1288894"/>
                    <a:pt x="63755" y="1468897"/>
                    <a:pt x="93606" y="1645624"/>
                  </a:cubicBezTo>
                  <a:close/>
                </a:path>
              </a:pathLst>
            </a:custGeom>
            <a:solidFill>
              <a:srgbClr val="CB20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064615" y="1789963"/>
              <a:ext cx="3128987" cy="787730"/>
            </a:xfrm>
            <a:custGeom>
              <a:rect b="b" l="l" r="r" t="t"/>
              <a:pathLst>
                <a:path extrusionOk="0" h="787730" w="3128987">
                  <a:moveTo>
                    <a:pt x="20189" y="433977"/>
                  </a:moveTo>
                  <a:cubicBezTo>
                    <a:pt x="183257" y="506842"/>
                    <a:pt x="316797" y="518463"/>
                    <a:pt x="396140" y="518654"/>
                  </a:cubicBezTo>
                  <a:cubicBezTo>
                    <a:pt x="874200" y="520273"/>
                    <a:pt x="1322732" y="125938"/>
                    <a:pt x="1354641" y="84409"/>
                  </a:cubicBezTo>
                  <a:cubicBezTo>
                    <a:pt x="1360261" y="77265"/>
                    <a:pt x="1427317" y="-6745"/>
                    <a:pt x="1539998" y="-268"/>
                  </a:cubicBezTo>
                  <a:cubicBezTo>
                    <a:pt x="1598938" y="3742"/>
                    <a:pt x="1653831" y="31183"/>
                    <a:pt x="1692398" y="75932"/>
                  </a:cubicBezTo>
                  <a:cubicBezTo>
                    <a:pt x="1716400" y="102421"/>
                    <a:pt x="1744090" y="125319"/>
                    <a:pt x="1774598" y="143940"/>
                  </a:cubicBezTo>
                  <a:cubicBezTo>
                    <a:pt x="2163599" y="385894"/>
                    <a:pt x="2618513" y="500156"/>
                    <a:pt x="3075618" y="470743"/>
                  </a:cubicBezTo>
                  <a:cubicBezTo>
                    <a:pt x="3104193" y="499404"/>
                    <a:pt x="3122862" y="536561"/>
                    <a:pt x="3128577" y="576661"/>
                  </a:cubicBezTo>
                  <a:cubicBezTo>
                    <a:pt x="3128577" y="576661"/>
                    <a:pt x="3138102" y="660195"/>
                    <a:pt x="3054473" y="751445"/>
                  </a:cubicBezTo>
                  <a:cubicBezTo>
                    <a:pt x="2904263" y="915275"/>
                    <a:pt x="1749548" y="465695"/>
                    <a:pt x="1561047" y="391305"/>
                  </a:cubicBezTo>
                  <a:cubicBezTo>
                    <a:pt x="1104933" y="604436"/>
                    <a:pt x="608119" y="716440"/>
                    <a:pt x="104675" y="719631"/>
                  </a:cubicBezTo>
                  <a:cubicBezTo>
                    <a:pt x="9701" y="658405"/>
                    <a:pt x="-26284" y="536970"/>
                    <a:pt x="19998" y="433881"/>
                  </a:cubicBezTo>
                  <a:close/>
                </a:path>
              </a:pathLst>
            </a:custGeom>
            <a:solidFill>
              <a:srgbClr val="F4F4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196042" y="2475957"/>
              <a:ext cx="2883407" cy="758024"/>
            </a:xfrm>
            <a:custGeom>
              <a:rect b="b" l="l" r="r" t="t"/>
              <a:pathLst>
                <a:path extrusionOk="0" h="758024" w="2883407">
                  <a:moveTo>
                    <a:pt x="-82" y="80024"/>
                  </a:moveTo>
                  <a:cubicBezTo>
                    <a:pt x="952751" y="-37600"/>
                    <a:pt x="1917072" y="-26513"/>
                    <a:pt x="2866943" y="112981"/>
                  </a:cubicBezTo>
                  <a:cubicBezTo>
                    <a:pt x="2872372" y="231567"/>
                    <a:pt x="2877897" y="453404"/>
                    <a:pt x="2883326" y="571990"/>
                  </a:cubicBezTo>
                  <a:cubicBezTo>
                    <a:pt x="2596147" y="668288"/>
                    <a:pt x="2119231" y="752965"/>
                    <a:pt x="1497153" y="757251"/>
                  </a:cubicBezTo>
                  <a:cubicBezTo>
                    <a:pt x="826497" y="762395"/>
                    <a:pt x="294050" y="633426"/>
                    <a:pt x="204" y="533224"/>
                  </a:cubicBezTo>
                  <a:close/>
                </a:path>
              </a:pathLst>
            </a:custGeom>
            <a:solidFill>
              <a:srgbClr val="8D22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7222712" y="2617279"/>
              <a:ext cx="32861" cy="5048"/>
            </a:xfrm>
            <a:custGeom>
              <a:rect b="b" l="l" r="r" t="t"/>
              <a:pathLst>
                <a:path extrusionOk="0" h="5048" w="32861">
                  <a:moveTo>
                    <a:pt x="-82" y="4424"/>
                  </a:moveTo>
                  <a:lnTo>
                    <a:pt x="32779" y="-624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7283672" y="2527175"/>
              <a:ext cx="2718625" cy="157922"/>
            </a:xfrm>
            <a:custGeom>
              <a:rect b="b" l="l" r="r" t="t"/>
              <a:pathLst>
                <a:path extrusionOk="0" h="157922" w="2718625">
                  <a:moveTo>
                    <a:pt x="-82" y="85194"/>
                  </a:moveTo>
                  <a:cubicBezTo>
                    <a:pt x="903383" y="-49785"/>
                    <a:pt x="1823508" y="-25382"/>
                    <a:pt x="2718544" y="157298"/>
                  </a:cubicBez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dash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10015728" y="2688050"/>
              <a:ext cx="32670" cy="6762"/>
            </a:xfrm>
            <a:custGeom>
              <a:rect b="b" l="l" r="r" t="t"/>
              <a:pathLst>
                <a:path extrusionOk="0" h="6762" w="32670">
                  <a:moveTo>
                    <a:pt x="-82" y="-624"/>
                  </a:moveTo>
                  <a:lnTo>
                    <a:pt x="32588" y="6139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10036778" y="2990088"/>
              <a:ext cx="32956" cy="4667"/>
            </a:xfrm>
            <a:custGeom>
              <a:rect b="b" l="l" r="r" t="t"/>
              <a:pathLst>
                <a:path extrusionOk="0" h="4667" w="32956">
                  <a:moveTo>
                    <a:pt x="32874" y="-624"/>
                  </a:moveTo>
                  <a:lnTo>
                    <a:pt x="-82" y="4043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7252049" y="2963418"/>
              <a:ext cx="2756153" cy="180844"/>
            </a:xfrm>
            <a:custGeom>
              <a:rect b="b" l="l" r="r" t="t"/>
              <a:pathLst>
                <a:path extrusionOk="0" h="180844" w="2756153">
                  <a:moveTo>
                    <a:pt x="2756072" y="34999"/>
                  </a:moveTo>
                  <a:cubicBezTo>
                    <a:pt x="2385454" y="91482"/>
                    <a:pt x="1882629" y="200544"/>
                    <a:pt x="1345134" y="176921"/>
                  </a:cubicBezTo>
                  <a:cubicBezTo>
                    <a:pt x="892392" y="157291"/>
                    <a:pt x="442249" y="97874"/>
                    <a:pt x="-82" y="-624"/>
                  </a:cubicBez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dash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7205471" y="2952844"/>
              <a:ext cx="32480" cy="7429"/>
            </a:xfrm>
            <a:custGeom>
              <a:rect b="b" l="l" r="r" t="t"/>
              <a:pathLst>
                <a:path extrusionOk="0" h="7429" w="32480">
                  <a:moveTo>
                    <a:pt x="32399" y="6806"/>
                  </a:moveTo>
                  <a:lnTo>
                    <a:pt x="-82" y="-624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7316247" y="2721673"/>
              <a:ext cx="90297" cy="177927"/>
            </a:xfrm>
            <a:custGeom>
              <a:rect b="b" l="l" r="r" t="t"/>
              <a:pathLst>
                <a:path extrusionOk="0" h="177927" w="90297">
                  <a:moveTo>
                    <a:pt x="90297" y="88964"/>
                  </a:moveTo>
                  <a:cubicBezTo>
                    <a:pt x="90297" y="138097"/>
                    <a:pt x="70083" y="177927"/>
                    <a:pt x="45149" y="177927"/>
                  </a:cubicBezTo>
                  <a:cubicBezTo>
                    <a:pt x="20214" y="177927"/>
                    <a:pt x="0" y="138097"/>
                    <a:pt x="0" y="88964"/>
                  </a:cubicBezTo>
                  <a:cubicBezTo>
                    <a:pt x="0" y="39830"/>
                    <a:pt x="20214" y="0"/>
                    <a:pt x="45149" y="0"/>
                  </a:cubicBezTo>
                  <a:cubicBezTo>
                    <a:pt x="70084" y="0"/>
                    <a:pt x="90297" y="39830"/>
                    <a:pt x="90297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9769506" y="2721673"/>
              <a:ext cx="90297" cy="177927"/>
            </a:xfrm>
            <a:custGeom>
              <a:rect b="b" l="l" r="r" t="t"/>
              <a:pathLst>
                <a:path extrusionOk="0" h="177927" w="90297">
                  <a:moveTo>
                    <a:pt x="90297" y="88964"/>
                  </a:moveTo>
                  <a:cubicBezTo>
                    <a:pt x="90297" y="138097"/>
                    <a:pt x="70083" y="177927"/>
                    <a:pt x="45149" y="177927"/>
                  </a:cubicBezTo>
                  <a:cubicBezTo>
                    <a:pt x="20214" y="177927"/>
                    <a:pt x="0" y="138097"/>
                    <a:pt x="0" y="88964"/>
                  </a:cubicBezTo>
                  <a:cubicBezTo>
                    <a:pt x="0" y="39830"/>
                    <a:pt x="20214" y="0"/>
                    <a:pt x="45149" y="0"/>
                  </a:cubicBezTo>
                  <a:cubicBezTo>
                    <a:pt x="70084" y="0"/>
                    <a:pt x="90297" y="39830"/>
                    <a:pt x="90297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7615999" y="2721673"/>
              <a:ext cx="121348" cy="177927"/>
            </a:xfrm>
            <a:custGeom>
              <a:rect b="b" l="l" r="r" t="t"/>
              <a:pathLst>
                <a:path extrusionOk="0" h="177927" w="121348">
                  <a:moveTo>
                    <a:pt x="121349" y="88964"/>
                  </a:moveTo>
                  <a:cubicBezTo>
                    <a:pt x="121349" y="138097"/>
                    <a:pt x="94184" y="177927"/>
                    <a:pt x="60674" y="177927"/>
                  </a:cubicBezTo>
                  <a:cubicBezTo>
                    <a:pt x="27165" y="177927"/>
                    <a:pt x="0" y="138097"/>
                    <a:pt x="0" y="88964"/>
                  </a:cubicBezTo>
                  <a:cubicBezTo>
                    <a:pt x="0" y="39830"/>
                    <a:pt x="27165" y="0"/>
                    <a:pt x="60674" y="0"/>
                  </a:cubicBezTo>
                  <a:cubicBezTo>
                    <a:pt x="94184" y="0"/>
                    <a:pt x="121349" y="39830"/>
                    <a:pt x="121349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9266586" y="2721673"/>
              <a:ext cx="121348" cy="177927"/>
            </a:xfrm>
            <a:custGeom>
              <a:rect b="b" l="l" r="r" t="t"/>
              <a:pathLst>
                <a:path extrusionOk="0" h="177927" w="121348">
                  <a:moveTo>
                    <a:pt x="121348" y="88964"/>
                  </a:moveTo>
                  <a:cubicBezTo>
                    <a:pt x="121348" y="138097"/>
                    <a:pt x="94184" y="177927"/>
                    <a:pt x="60674" y="177927"/>
                  </a:cubicBezTo>
                  <a:cubicBezTo>
                    <a:pt x="27165" y="177927"/>
                    <a:pt x="0" y="138097"/>
                    <a:pt x="0" y="88964"/>
                  </a:cubicBezTo>
                  <a:cubicBezTo>
                    <a:pt x="0" y="39830"/>
                    <a:pt x="27165" y="0"/>
                    <a:pt x="60674" y="0"/>
                  </a:cubicBezTo>
                  <a:cubicBezTo>
                    <a:pt x="94184" y="0"/>
                    <a:pt x="121348" y="39830"/>
                    <a:pt x="121348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8035099" y="2721673"/>
              <a:ext cx="169544" cy="177927"/>
            </a:xfrm>
            <a:custGeom>
              <a:rect b="b" l="l" r="r" t="t"/>
              <a:pathLst>
                <a:path extrusionOk="0" h="177927" w="169544">
                  <a:moveTo>
                    <a:pt x="169545" y="88964"/>
                  </a:moveTo>
                  <a:cubicBezTo>
                    <a:pt x="169545" y="138097"/>
                    <a:pt x="131591" y="177927"/>
                    <a:pt x="84772" y="177927"/>
                  </a:cubicBezTo>
                  <a:cubicBezTo>
                    <a:pt x="37954" y="177927"/>
                    <a:pt x="0" y="138097"/>
                    <a:pt x="0" y="88964"/>
                  </a:cubicBezTo>
                  <a:cubicBezTo>
                    <a:pt x="0" y="39830"/>
                    <a:pt x="37954" y="0"/>
                    <a:pt x="84772" y="0"/>
                  </a:cubicBezTo>
                  <a:cubicBezTo>
                    <a:pt x="131591" y="0"/>
                    <a:pt x="169545" y="39830"/>
                    <a:pt x="169545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8147304" y="2384516"/>
              <a:ext cx="1067180" cy="941042"/>
            </a:xfrm>
            <a:custGeom>
              <a:rect b="b" l="l" r="r" t="t"/>
              <a:pathLst>
                <a:path extrusionOk="0" h="941042" w="1067180">
                  <a:moveTo>
                    <a:pt x="58973" y="131460"/>
                  </a:moveTo>
                  <a:lnTo>
                    <a:pt x="52401" y="28971"/>
                  </a:lnTo>
                  <a:cubicBezTo>
                    <a:pt x="375699" y="-20693"/>
                    <a:pt x="705530" y="-7757"/>
                    <a:pt x="1023951" y="67071"/>
                  </a:cubicBezTo>
                  <a:cubicBezTo>
                    <a:pt x="1087578" y="341515"/>
                    <a:pt x="1080720" y="627598"/>
                    <a:pt x="1004139" y="898698"/>
                  </a:cubicBezTo>
                  <a:cubicBezTo>
                    <a:pt x="674650" y="961345"/>
                    <a:pt x="335617" y="953363"/>
                    <a:pt x="9443" y="875267"/>
                  </a:cubicBezTo>
                  <a:cubicBezTo>
                    <a:pt x="6110" y="846025"/>
                    <a:pt x="2871" y="816688"/>
                    <a:pt x="-82" y="787447"/>
                  </a:cubicBezTo>
                  <a:lnTo>
                    <a:pt x="859073" y="819641"/>
                  </a:lnTo>
                  <a:cubicBezTo>
                    <a:pt x="865741" y="589260"/>
                    <a:pt x="872379" y="358888"/>
                    <a:pt x="878980" y="128507"/>
                  </a:cubicBezTo>
                  <a:close/>
                </a:path>
              </a:pathLst>
            </a:custGeom>
            <a:solidFill>
              <a:srgbClr val="AA9B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8494490" y="2776537"/>
              <a:ext cx="772096" cy="122967"/>
            </a:xfrm>
            <a:custGeom>
              <a:rect b="b" l="l" r="r" t="t"/>
              <a:pathLst>
                <a:path extrusionOk="0" h="122967" w="772096">
                  <a:moveTo>
                    <a:pt x="710565" y="0"/>
                  </a:moveTo>
                  <a:cubicBezTo>
                    <a:pt x="744548" y="0"/>
                    <a:pt x="772096" y="0"/>
                    <a:pt x="772096" y="0"/>
                  </a:cubicBezTo>
                  <a:lnTo>
                    <a:pt x="772096" y="122968"/>
                  </a:lnTo>
                  <a:cubicBezTo>
                    <a:pt x="772096" y="122968"/>
                    <a:pt x="744548" y="122968"/>
                    <a:pt x="710565" y="122968"/>
                  </a:cubicBezTo>
                  <a:lnTo>
                    <a:pt x="61531" y="122968"/>
                  </a:lnTo>
                  <a:cubicBezTo>
                    <a:pt x="27548" y="122968"/>
                    <a:pt x="-1" y="122968"/>
                    <a:pt x="-1" y="122968"/>
                  </a:cubicBezTo>
                  <a:lnTo>
                    <a:pt x="-1" y="0"/>
                  </a:lnTo>
                  <a:cubicBezTo>
                    <a:pt x="-1" y="0"/>
                    <a:pt x="27548" y="0"/>
                    <a:pt x="61531" y="0"/>
                  </a:cubicBezTo>
                  <a:close/>
                </a:path>
              </a:pathLst>
            </a:custGeom>
            <a:solidFill>
              <a:srgbClr val="BBC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7777352" y="1014974"/>
              <a:ext cx="523875" cy="469973"/>
            </a:xfrm>
            <a:custGeom>
              <a:rect b="b" l="l" r="r" t="t"/>
              <a:pathLst>
                <a:path extrusionOk="0" h="469973" w="523875">
                  <a:moveTo>
                    <a:pt x="174226" y="469349"/>
                  </a:moveTo>
                  <a:cubicBezTo>
                    <a:pt x="176988" y="458205"/>
                    <a:pt x="198324" y="376004"/>
                    <a:pt x="280144" y="336952"/>
                  </a:cubicBezTo>
                  <a:cubicBezTo>
                    <a:pt x="378728" y="289898"/>
                    <a:pt x="471596" y="349810"/>
                    <a:pt x="476073" y="352858"/>
                  </a:cubicBezTo>
                  <a:cubicBezTo>
                    <a:pt x="514173" y="332284"/>
                    <a:pt x="512554" y="223413"/>
                    <a:pt x="491980" y="183313"/>
                  </a:cubicBezTo>
                  <a:cubicBezTo>
                    <a:pt x="475407" y="151119"/>
                    <a:pt x="471216" y="97588"/>
                    <a:pt x="523793" y="3291"/>
                  </a:cubicBezTo>
                  <a:cubicBezTo>
                    <a:pt x="315767" y="-21789"/>
                    <a:pt x="111885" y="75080"/>
                    <a:pt x="-82" y="252179"/>
                  </a:cubicBezTo>
                  <a:close/>
                </a:path>
              </a:pathLst>
            </a:custGeom>
            <a:solidFill>
              <a:srgbClr val="6F143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8650700" y="1145351"/>
              <a:ext cx="561403" cy="419224"/>
            </a:xfrm>
            <a:custGeom>
              <a:rect b="b" l="l" r="r" t="t"/>
              <a:pathLst>
                <a:path extrusionOk="0" h="419224" w="561403">
                  <a:moveTo>
                    <a:pt x="-82" y="185524"/>
                  </a:moveTo>
                  <a:cubicBezTo>
                    <a:pt x="49924" y="117363"/>
                    <a:pt x="117705" y="64242"/>
                    <a:pt x="195847" y="31981"/>
                  </a:cubicBezTo>
                  <a:cubicBezTo>
                    <a:pt x="358439" y="-34028"/>
                    <a:pt x="505124" y="18360"/>
                    <a:pt x="540081" y="31981"/>
                  </a:cubicBezTo>
                  <a:cubicBezTo>
                    <a:pt x="547130" y="136060"/>
                    <a:pt x="554178" y="240197"/>
                    <a:pt x="561322" y="344401"/>
                  </a:cubicBezTo>
                  <a:cubicBezTo>
                    <a:pt x="429315" y="274944"/>
                    <a:pt x="266856" y="305701"/>
                    <a:pt x="169368" y="418600"/>
                  </a:cubicBezTo>
                  <a:cubicBezTo>
                    <a:pt x="182094" y="308663"/>
                    <a:pt x="108418" y="207326"/>
                    <a:pt x="-82" y="185524"/>
                  </a:cubicBezTo>
                  <a:close/>
                </a:path>
              </a:pathLst>
            </a:custGeom>
            <a:solidFill>
              <a:srgbClr val="6F143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4621391" y="5049582"/>
            <a:ext cx="1613490" cy="1076854"/>
            <a:chOff x="-131969" y="8396133"/>
            <a:chExt cx="1384139" cy="923783"/>
          </a:xfrm>
        </p:grpSpPr>
        <p:sp>
          <p:nvSpPr>
            <p:cNvPr id="319" name="Google Shape;319;p2"/>
            <p:cNvSpPr/>
            <p:nvPr/>
          </p:nvSpPr>
          <p:spPr>
            <a:xfrm rot="-249423">
              <a:off x="-103641" y="8443156"/>
              <a:ext cx="1327483" cy="829736"/>
            </a:xfrm>
            <a:custGeom>
              <a:rect b="b" l="l" r="r" t="t"/>
              <a:pathLst>
                <a:path extrusionOk="0" h="829627" w="1327309">
                  <a:moveTo>
                    <a:pt x="-331" y="-657"/>
                  </a:moveTo>
                  <a:lnTo>
                    <a:pt x="1326978" y="-657"/>
                  </a:lnTo>
                  <a:lnTo>
                    <a:pt x="1326978" y="828970"/>
                  </a:lnTo>
                  <a:lnTo>
                    <a:pt x="-331" y="828970"/>
                  </a:lnTo>
                  <a:close/>
                </a:path>
              </a:pathLst>
            </a:custGeom>
            <a:solidFill>
              <a:srgbClr val="2E45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 rot="-171744">
              <a:off x="-128785" y="8834219"/>
              <a:ext cx="1352903" cy="9536"/>
            </a:xfrm>
            <a:custGeom>
              <a:rect b="b" l="l" r="r" t="t"/>
              <a:pathLst>
                <a:path extrusionOk="0" h="9524" w="1351215">
                  <a:moveTo>
                    <a:pt x="-331" y="-657"/>
                  </a:moveTo>
                  <a:lnTo>
                    <a:pt x="1350885" y="-657"/>
                  </a:lnTo>
                  <a:lnTo>
                    <a:pt x="1350885" y="8868"/>
                  </a:lnTo>
                  <a:lnTo>
                    <a:pt x="-331" y="88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 rot="-171744">
              <a:off x="573365" y="8433728"/>
              <a:ext cx="9537" cy="839724"/>
            </a:xfrm>
            <a:custGeom>
              <a:rect b="b" l="l" r="r" t="t"/>
              <a:pathLst>
                <a:path extrusionOk="0" h="838676" w="9525">
                  <a:moveTo>
                    <a:pt x="-331" y="-657"/>
                  </a:moveTo>
                  <a:lnTo>
                    <a:pt x="9194" y="-657"/>
                  </a:lnTo>
                  <a:lnTo>
                    <a:pt x="9194" y="838020"/>
                  </a:lnTo>
                  <a:lnTo>
                    <a:pt x="-331" y="8380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79154" y="8835557"/>
              <a:ext cx="204940" cy="139574"/>
            </a:xfrm>
            <a:custGeom>
              <a:rect b="b" l="l" r="r" t="t"/>
              <a:pathLst>
                <a:path extrusionOk="0" h="139574" w="204940">
                  <a:moveTo>
                    <a:pt x="24396" y="138759"/>
                  </a:moveTo>
                  <a:cubicBezTo>
                    <a:pt x="16367" y="139664"/>
                    <a:pt x="8394" y="136645"/>
                    <a:pt x="2965" y="130663"/>
                  </a:cubicBezTo>
                  <a:cubicBezTo>
                    <a:pt x="-11513" y="110565"/>
                    <a:pt x="24491" y="62083"/>
                    <a:pt x="56686" y="36175"/>
                  </a:cubicBezTo>
                  <a:cubicBezTo>
                    <a:pt x="108026" y="-5354"/>
                    <a:pt x="193655" y="-592"/>
                    <a:pt x="197275" y="-401"/>
                  </a:cubicBezTo>
                  <a:lnTo>
                    <a:pt x="204609" y="75"/>
                  </a:lnTo>
                  <a:lnTo>
                    <a:pt x="201561" y="6552"/>
                  </a:lnTo>
                  <a:cubicBezTo>
                    <a:pt x="200037" y="9505"/>
                    <a:pt x="163461" y="79513"/>
                    <a:pt x="114217" y="108088"/>
                  </a:cubicBezTo>
                  <a:cubicBezTo>
                    <a:pt x="93167" y="120185"/>
                    <a:pt x="51352" y="138759"/>
                    <a:pt x="24396" y="138759"/>
                  </a:cubicBezTo>
                  <a:close/>
                  <a:moveTo>
                    <a:pt x="187560" y="8933"/>
                  </a:moveTo>
                  <a:cubicBezTo>
                    <a:pt x="164223" y="8933"/>
                    <a:pt x="101835" y="12077"/>
                    <a:pt x="62686" y="43509"/>
                  </a:cubicBezTo>
                  <a:cubicBezTo>
                    <a:pt x="29254" y="70465"/>
                    <a:pt x="2108" y="113137"/>
                    <a:pt x="10680" y="125043"/>
                  </a:cubicBezTo>
                  <a:cubicBezTo>
                    <a:pt x="19252" y="136949"/>
                    <a:pt x="67830" y="123996"/>
                    <a:pt x="108978" y="99897"/>
                  </a:cubicBezTo>
                  <a:cubicBezTo>
                    <a:pt x="147078" y="77704"/>
                    <a:pt x="178511" y="27221"/>
                    <a:pt x="188988" y="89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73902" y="8703726"/>
              <a:ext cx="203057" cy="141801"/>
            </a:xfrm>
            <a:custGeom>
              <a:rect b="b" l="l" r="r" t="t"/>
              <a:pathLst>
                <a:path extrusionOk="0" h="141801" w="203057">
                  <a:moveTo>
                    <a:pt x="-331" y="141144"/>
                  </a:moveTo>
                  <a:lnTo>
                    <a:pt x="1669" y="134667"/>
                  </a:lnTo>
                  <a:cubicBezTo>
                    <a:pt x="2526" y="132096"/>
                    <a:pt x="21862" y="71993"/>
                    <a:pt x="56057" y="44371"/>
                  </a:cubicBezTo>
                  <a:cubicBezTo>
                    <a:pt x="96633" y="11604"/>
                    <a:pt x="154641" y="-4874"/>
                    <a:pt x="183216" y="270"/>
                  </a:cubicBezTo>
                  <a:cubicBezTo>
                    <a:pt x="190045" y="794"/>
                    <a:pt x="196303" y="4280"/>
                    <a:pt x="200361" y="9795"/>
                  </a:cubicBezTo>
                  <a:lnTo>
                    <a:pt x="200361" y="9795"/>
                  </a:lnTo>
                  <a:cubicBezTo>
                    <a:pt x="202961" y="14690"/>
                    <a:pt x="203437" y="20443"/>
                    <a:pt x="201694" y="25701"/>
                  </a:cubicBezTo>
                  <a:cubicBezTo>
                    <a:pt x="195217" y="50371"/>
                    <a:pt x="154736" y="91805"/>
                    <a:pt x="113111" y="115999"/>
                  </a:cubicBezTo>
                  <a:cubicBezTo>
                    <a:pt x="76345" y="137430"/>
                    <a:pt x="9194" y="140383"/>
                    <a:pt x="6432" y="140477"/>
                  </a:cubicBezTo>
                  <a:close/>
                  <a:moveTo>
                    <a:pt x="171119" y="8842"/>
                  </a:moveTo>
                  <a:cubicBezTo>
                    <a:pt x="142544" y="8842"/>
                    <a:pt x="96252" y="24368"/>
                    <a:pt x="62153" y="51800"/>
                  </a:cubicBezTo>
                  <a:cubicBezTo>
                    <a:pt x="36626" y="72469"/>
                    <a:pt x="19290" y="114570"/>
                    <a:pt x="13289" y="130858"/>
                  </a:cubicBezTo>
                  <a:cubicBezTo>
                    <a:pt x="31483" y="129524"/>
                    <a:pt x="80441" y="124476"/>
                    <a:pt x="108539" y="108188"/>
                  </a:cubicBezTo>
                  <a:cubicBezTo>
                    <a:pt x="147592" y="85423"/>
                    <a:pt x="186835" y="45894"/>
                    <a:pt x="192645" y="23701"/>
                  </a:cubicBezTo>
                  <a:cubicBezTo>
                    <a:pt x="193798" y="20930"/>
                    <a:pt x="193798" y="17805"/>
                    <a:pt x="192645" y="15033"/>
                  </a:cubicBezTo>
                  <a:lnTo>
                    <a:pt x="192645" y="15033"/>
                  </a:lnTo>
                  <a:cubicBezTo>
                    <a:pt x="189969" y="11871"/>
                    <a:pt x="186111" y="9947"/>
                    <a:pt x="181977" y="9699"/>
                  </a:cubicBezTo>
                  <a:cubicBezTo>
                    <a:pt x="178329" y="9071"/>
                    <a:pt x="174634" y="8785"/>
                    <a:pt x="170928" y="88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39288" y="8835666"/>
              <a:ext cx="198920" cy="208177"/>
            </a:xfrm>
            <a:custGeom>
              <a:rect b="b" l="l" r="r" t="t"/>
              <a:pathLst>
                <a:path extrusionOk="0" h="208177" w="198920">
                  <a:moveTo>
                    <a:pt x="4279" y="207516"/>
                  </a:moveTo>
                  <a:cubicBezTo>
                    <a:pt x="3079" y="207525"/>
                    <a:pt x="1926" y="207087"/>
                    <a:pt x="1040" y="206277"/>
                  </a:cubicBezTo>
                  <a:cubicBezTo>
                    <a:pt x="-788" y="204391"/>
                    <a:pt x="-788" y="201401"/>
                    <a:pt x="1040" y="199515"/>
                  </a:cubicBezTo>
                  <a:cubicBezTo>
                    <a:pt x="25681" y="171616"/>
                    <a:pt x="41407" y="136983"/>
                    <a:pt x="46189" y="100074"/>
                  </a:cubicBezTo>
                  <a:cubicBezTo>
                    <a:pt x="50799" y="68441"/>
                    <a:pt x="48589" y="36199"/>
                    <a:pt x="39712" y="5491"/>
                  </a:cubicBezTo>
                  <a:cubicBezTo>
                    <a:pt x="38950" y="2976"/>
                    <a:pt x="40369" y="309"/>
                    <a:pt x="42884" y="-453"/>
                  </a:cubicBezTo>
                  <a:cubicBezTo>
                    <a:pt x="44646" y="-987"/>
                    <a:pt x="46570" y="-453"/>
                    <a:pt x="47808" y="918"/>
                  </a:cubicBezTo>
                  <a:cubicBezTo>
                    <a:pt x="61610" y="15759"/>
                    <a:pt x="77307" y="28732"/>
                    <a:pt x="94481" y="39494"/>
                  </a:cubicBezTo>
                  <a:cubicBezTo>
                    <a:pt x="124170" y="58268"/>
                    <a:pt x="158698" y="67975"/>
                    <a:pt x="193826" y="67403"/>
                  </a:cubicBezTo>
                  <a:lnTo>
                    <a:pt x="193826" y="67403"/>
                  </a:lnTo>
                  <a:cubicBezTo>
                    <a:pt x="196398" y="67451"/>
                    <a:pt x="198484" y="69498"/>
                    <a:pt x="198589" y="72070"/>
                  </a:cubicBezTo>
                  <a:cubicBezTo>
                    <a:pt x="198541" y="74661"/>
                    <a:pt x="196512" y="76775"/>
                    <a:pt x="193922" y="76928"/>
                  </a:cubicBezTo>
                  <a:cubicBezTo>
                    <a:pt x="156879" y="77642"/>
                    <a:pt x="120436" y="67432"/>
                    <a:pt x="89147" y="47591"/>
                  </a:cubicBezTo>
                  <a:cubicBezTo>
                    <a:pt x="76126" y="39485"/>
                    <a:pt x="63934" y="30103"/>
                    <a:pt x="52761" y="19587"/>
                  </a:cubicBezTo>
                  <a:cubicBezTo>
                    <a:pt x="58390" y="46533"/>
                    <a:pt x="59267" y="74261"/>
                    <a:pt x="55333" y="101502"/>
                  </a:cubicBezTo>
                  <a:cubicBezTo>
                    <a:pt x="50389" y="140431"/>
                    <a:pt x="33787" y="176950"/>
                    <a:pt x="7708" y="206277"/>
                  </a:cubicBezTo>
                  <a:cubicBezTo>
                    <a:pt x="6774" y="207125"/>
                    <a:pt x="5545" y="207573"/>
                    <a:pt x="4279" y="2075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" name="Google Shape;325;p2"/>
          <p:cNvGrpSpPr/>
          <p:nvPr/>
        </p:nvGrpSpPr>
        <p:grpSpPr>
          <a:xfrm rot="-764947">
            <a:off x="3570388" y="4314275"/>
            <a:ext cx="1774118" cy="1982125"/>
            <a:chOff x="-571692" y="6613821"/>
            <a:chExt cx="1400775" cy="1565010"/>
          </a:xfrm>
        </p:grpSpPr>
        <p:sp>
          <p:nvSpPr>
            <p:cNvPr id="326" name="Google Shape;326;p2"/>
            <p:cNvSpPr/>
            <p:nvPr/>
          </p:nvSpPr>
          <p:spPr>
            <a:xfrm rot="-3509744">
              <a:off x="-534880" y="6981562"/>
              <a:ext cx="1327150" cy="829528"/>
            </a:xfrm>
            <a:custGeom>
              <a:rect b="b" l="l" r="r" t="t"/>
              <a:pathLst>
                <a:path extrusionOk="0" h="829627" w="1327308">
                  <a:moveTo>
                    <a:pt x="-331" y="-657"/>
                  </a:moveTo>
                  <a:lnTo>
                    <a:pt x="1326977" y="-657"/>
                  </a:lnTo>
                  <a:lnTo>
                    <a:pt x="1326977" y="828970"/>
                  </a:lnTo>
                  <a:lnTo>
                    <a:pt x="-331" y="828970"/>
                  </a:lnTo>
                  <a:close/>
                </a:path>
              </a:pathLst>
            </a:custGeom>
            <a:solidFill>
              <a:srgbClr val="E320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 rot="-3621697">
              <a:off x="-528292" y="7389838"/>
              <a:ext cx="1318383" cy="9533"/>
            </a:xfrm>
            <a:custGeom>
              <a:rect b="b" l="l" r="r" t="t"/>
              <a:pathLst>
                <a:path extrusionOk="0" h="9524" w="1317116">
                  <a:moveTo>
                    <a:pt x="-331" y="-657"/>
                  </a:moveTo>
                  <a:lnTo>
                    <a:pt x="1316785" y="-657"/>
                  </a:lnTo>
                  <a:lnTo>
                    <a:pt x="1316785" y="8868"/>
                  </a:lnTo>
                  <a:lnTo>
                    <a:pt x="-331" y="88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 rot="-3640874">
              <a:off x="138810" y="6908894"/>
              <a:ext cx="9516" cy="820283"/>
            </a:xfrm>
            <a:custGeom>
              <a:rect b="b" l="l" r="r" t="t"/>
              <a:pathLst>
                <a:path extrusionOk="0" h="819727" w="9510">
                  <a:moveTo>
                    <a:pt x="-333" y="-661"/>
                  </a:moveTo>
                  <a:lnTo>
                    <a:pt x="9178" y="-661"/>
                  </a:lnTo>
                  <a:lnTo>
                    <a:pt x="9178" y="819066"/>
                  </a:lnTo>
                  <a:lnTo>
                    <a:pt x="-333" y="8190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114891" y="7341090"/>
              <a:ext cx="92479" cy="240125"/>
            </a:xfrm>
            <a:custGeom>
              <a:rect b="b" l="l" r="r" t="t"/>
              <a:pathLst>
                <a:path extrusionOk="0" h="240125" w="92479">
                  <a:moveTo>
                    <a:pt x="49665" y="239468"/>
                  </a:moveTo>
                  <a:cubicBezTo>
                    <a:pt x="25377" y="239468"/>
                    <a:pt x="4612" y="183747"/>
                    <a:pt x="326" y="143075"/>
                  </a:cubicBezTo>
                  <a:cubicBezTo>
                    <a:pt x="-6627" y="77448"/>
                    <a:pt x="43855" y="8106"/>
                    <a:pt x="45950" y="5248"/>
                  </a:cubicBezTo>
                  <a:lnTo>
                    <a:pt x="50332" y="-657"/>
                  </a:lnTo>
                  <a:lnTo>
                    <a:pt x="53952" y="5725"/>
                  </a:lnTo>
                  <a:cubicBezTo>
                    <a:pt x="55571" y="8582"/>
                    <a:pt x="94337" y="77448"/>
                    <a:pt x="92052" y="134217"/>
                  </a:cubicBezTo>
                  <a:cubicBezTo>
                    <a:pt x="90528" y="166602"/>
                    <a:pt x="78145" y="238039"/>
                    <a:pt x="50808" y="238992"/>
                  </a:cubicBezTo>
                  <a:close/>
                  <a:moveTo>
                    <a:pt x="49665" y="17250"/>
                  </a:moveTo>
                  <a:cubicBezTo>
                    <a:pt x="37569" y="35633"/>
                    <a:pt x="4803" y="91164"/>
                    <a:pt x="10136" y="142027"/>
                  </a:cubicBezTo>
                  <a:cubicBezTo>
                    <a:pt x="14613" y="184414"/>
                    <a:pt x="35378" y="229943"/>
                    <a:pt x="50047" y="229943"/>
                  </a:cubicBezTo>
                  <a:lnTo>
                    <a:pt x="50047" y="229943"/>
                  </a:lnTo>
                  <a:cubicBezTo>
                    <a:pt x="64048" y="229181"/>
                    <a:pt x="80050" y="181556"/>
                    <a:pt x="82241" y="133741"/>
                  </a:cubicBezTo>
                  <a:cubicBezTo>
                    <a:pt x="84241" y="89735"/>
                    <a:pt x="58905" y="35919"/>
                    <a:pt x="49284" y="172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116167" y="7114966"/>
              <a:ext cx="92686" cy="239648"/>
            </a:xfrm>
            <a:custGeom>
              <a:rect b="b" l="l" r="r" t="t"/>
              <a:pathLst>
                <a:path extrusionOk="0" h="239648" w="92686">
                  <a:moveTo>
                    <a:pt x="51246" y="238992"/>
                  </a:moveTo>
                  <a:lnTo>
                    <a:pt x="46961" y="233753"/>
                  </a:lnTo>
                  <a:cubicBezTo>
                    <a:pt x="45246" y="231658"/>
                    <a:pt x="5241" y="182795"/>
                    <a:pt x="669" y="139075"/>
                  </a:cubicBezTo>
                  <a:cubicBezTo>
                    <a:pt x="-4760" y="87163"/>
                    <a:pt x="12766" y="29632"/>
                    <a:pt x="32673" y="8392"/>
                  </a:cubicBezTo>
                  <a:cubicBezTo>
                    <a:pt x="36950" y="2906"/>
                    <a:pt x="43436" y="-409"/>
                    <a:pt x="50389" y="-657"/>
                  </a:cubicBezTo>
                  <a:cubicBezTo>
                    <a:pt x="55895" y="-181"/>
                    <a:pt x="60953" y="2543"/>
                    <a:pt x="64391" y="6867"/>
                  </a:cubicBezTo>
                  <a:cubicBezTo>
                    <a:pt x="81631" y="25917"/>
                    <a:pt x="94300" y="82211"/>
                    <a:pt x="92109" y="130216"/>
                  </a:cubicBezTo>
                  <a:cubicBezTo>
                    <a:pt x="90204" y="172793"/>
                    <a:pt x="56200" y="230705"/>
                    <a:pt x="54676" y="233182"/>
                  </a:cubicBezTo>
                  <a:close/>
                  <a:moveTo>
                    <a:pt x="49723" y="8868"/>
                  </a:moveTo>
                  <a:cubicBezTo>
                    <a:pt x="45694" y="9506"/>
                    <a:pt x="42064" y="11688"/>
                    <a:pt x="39626" y="14964"/>
                  </a:cubicBezTo>
                  <a:cubicBezTo>
                    <a:pt x="21148" y="34586"/>
                    <a:pt x="4955" y="88783"/>
                    <a:pt x="10099" y="138122"/>
                  </a:cubicBezTo>
                  <a:cubicBezTo>
                    <a:pt x="13528" y="170793"/>
                    <a:pt x="39531" y="208226"/>
                    <a:pt x="50008" y="222133"/>
                  </a:cubicBezTo>
                  <a:cubicBezTo>
                    <a:pt x="58771" y="206131"/>
                    <a:pt x="81155" y="162316"/>
                    <a:pt x="82584" y="129836"/>
                  </a:cubicBezTo>
                  <a:cubicBezTo>
                    <a:pt x="84679" y="84687"/>
                    <a:pt x="73059" y="30204"/>
                    <a:pt x="57343" y="13250"/>
                  </a:cubicBezTo>
                  <a:cubicBezTo>
                    <a:pt x="55580" y="10878"/>
                    <a:pt x="52942" y="9296"/>
                    <a:pt x="50008" y="8868"/>
                  </a:cubicBezTo>
                  <a:lnTo>
                    <a:pt x="50008" y="88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64493" y="7250216"/>
              <a:ext cx="154662" cy="239463"/>
            </a:xfrm>
            <a:custGeom>
              <a:rect b="b" l="l" r="r" t="t"/>
              <a:pathLst>
                <a:path extrusionOk="0" h="239463" w="154662">
                  <a:moveTo>
                    <a:pt x="149606" y="238807"/>
                  </a:moveTo>
                  <a:cubicBezTo>
                    <a:pt x="147397" y="238825"/>
                    <a:pt x="145472" y="237330"/>
                    <a:pt x="144939" y="235187"/>
                  </a:cubicBezTo>
                  <a:cubicBezTo>
                    <a:pt x="134909" y="199345"/>
                    <a:pt x="114374" y="167331"/>
                    <a:pt x="85979" y="143271"/>
                  </a:cubicBezTo>
                  <a:cubicBezTo>
                    <a:pt x="61881" y="122268"/>
                    <a:pt x="33611" y="106618"/>
                    <a:pt x="3016" y="97360"/>
                  </a:cubicBezTo>
                  <a:cubicBezTo>
                    <a:pt x="911" y="96779"/>
                    <a:pt x="-489" y="94779"/>
                    <a:pt x="-317" y="92598"/>
                  </a:cubicBezTo>
                  <a:cubicBezTo>
                    <a:pt x="-260" y="90359"/>
                    <a:pt x="1378" y="88483"/>
                    <a:pt x="3588" y="88121"/>
                  </a:cubicBezTo>
                  <a:cubicBezTo>
                    <a:pt x="23552" y="84616"/>
                    <a:pt x="42965" y="78462"/>
                    <a:pt x="61309" y="69833"/>
                  </a:cubicBezTo>
                  <a:cubicBezTo>
                    <a:pt x="93161" y="55079"/>
                    <a:pt x="120031" y="31390"/>
                    <a:pt x="138652" y="1634"/>
                  </a:cubicBezTo>
                  <a:cubicBezTo>
                    <a:pt x="139967" y="-586"/>
                    <a:pt x="142834" y="-1319"/>
                    <a:pt x="145044" y="-4"/>
                  </a:cubicBezTo>
                  <a:cubicBezTo>
                    <a:pt x="145111" y="33"/>
                    <a:pt x="145168" y="72"/>
                    <a:pt x="145225" y="110"/>
                  </a:cubicBezTo>
                  <a:cubicBezTo>
                    <a:pt x="147406" y="1377"/>
                    <a:pt x="148159" y="4168"/>
                    <a:pt x="146892" y="6358"/>
                  </a:cubicBezTo>
                  <a:cubicBezTo>
                    <a:pt x="146844" y="6434"/>
                    <a:pt x="146797" y="6511"/>
                    <a:pt x="146749" y="6587"/>
                  </a:cubicBezTo>
                  <a:cubicBezTo>
                    <a:pt x="127184" y="37943"/>
                    <a:pt x="98924" y="62927"/>
                    <a:pt x="65405" y="78501"/>
                  </a:cubicBezTo>
                  <a:cubicBezTo>
                    <a:pt x="51537" y="85025"/>
                    <a:pt x="37049" y="90169"/>
                    <a:pt x="22162" y="93836"/>
                  </a:cubicBezTo>
                  <a:cubicBezTo>
                    <a:pt x="47822" y="103732"/>
                    <a:pt x="71549" y="118048"/>
                    <a:pt x="92266" y="136127"/>
                  </a:cubicBezTo>
                  <a:cubicBezTo>
                    <a:pt x="122203" y="161349"/>
                    <a:pt x="143796" y="195058"/>
                    <a:pt x="154178" y="232806"/>
                  </a:cubicBezTo>
                  <a:cubicBezTo>
                    <a:pt x="154836" y="235349"/>
                    <a:pt x="153311" y="237949"/>
                    <a:pt x="150769" y="238616"/>
                  </a:cubicBezTo>
                  <a:cubicBezTo>
                    <a:pt x="150759" y="238616"/>
                    <a:pt x="150759" y="238616"/>
                    <a:pt x="150749" y="2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2" name="Google Shape;332;p2"/>
          <p:cNvSpPr/>
          <p:nvPr/>
        </p:nvSpPr>
        <p:spPr>
          <a:xfrm>
            <a:off x="-240125" y="5366900"/>
            <a:ext cx="12479568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E6F6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"/>
          <p:cNvSpPr txBox="1"/>
          <p:nvPr/>
        </p:nvSpPr>
        <p:spPr>
          <a:xfrm rot="5400000">
            <a:off x="-1007100" y="6175450"/>
            <a:ext cx="23877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sz="120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 Big Title">
  <p:cSld name="CUSTOM_7">
    <p:bg>
      <p:bgPr>
        <a:solidFill>
          <a:schemeClr val="lt1"/>
        </a:solidFill>
      </p:bgPr>
    </p:bg>
    <p:spTree>
      <p:nvGrpSpPr>
        <p:cNvPr id="1590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1" name="Google Shape;1591;p11"/>
          <p:cNvGrpSpPr/>
          <p:nvPr/>
        </p:nvGrpSpPr>
        <p:grpSpPr>
          <a:xfrm rot="1185681">
            <a:off x="9642623" y="240393"/>
            <a:ext cx="3064040" cy="4321161"/>
            <a:chOff x="5521751" y="689626"/>
            <a:chExt cx="3064070" cy="4321203"/>
          </a:xfrm>
        </p:grpSpPr>
        <p:sp>
          <p:nvSpPr>
            <p:cNvPr id="1592" name="Google Shape;1592;p11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11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11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11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11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11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11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11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11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11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11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11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11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11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11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11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11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11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11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8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11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11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11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11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11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11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11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11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11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11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11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11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11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11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11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11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11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11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11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11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11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11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11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7" name="Google Shape;1637;p11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9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1638;p11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11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11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11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11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p11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5" name="Google Shape;1645;p11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11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11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11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11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11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11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11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11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4" name="Google Shape;1654;p11"/>
          <p:cNvSpPr txBox="1"/>
          <p:nvPr>
            <p:ph type="title"/>
          </p:nvPr>
        </p:nvSpPr>
        <p:spPr>
          <a:xfrm>
            <a:off x="1750200" y="1602950"/>
            <a:ext cx="8691600" cy="3659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655" name="Google Shape;1655;p11"/>
          <p:cNvSpPr/>
          <p:nvPr/>
        </p:nvSpPr>
        <p:spPr>
          <a:xfrm>
            <a:off x="9799560" y="32979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92B1D0">
                <a:alpha val="32940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6" name="Google Shape;1656;p11"/>
          <p:cNvSpPr/>
          <p:nvPr/>
        </p:nvSpPr>
        <p:spPr>
          <a:xfrm>
            <a:off x="8890913" y="1961439"/>
            <a:ext cx="2897972" cy="293512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E2D8BD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7" name="Google Shape;1657;p11"/>
          <p:cNvSpPr/>
          <p:nvPr/>
        </p:nvSpPr>
        <p:spPr>
          <a:xfrm>
            <a:off x="11546729" y="25134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8" name="Google Shape;1658;p11"/>
          <p:cNvSpPr/>
          <p:nvPr/>
        </p:nvSpPr>
        <p:spPr>
          <a:xfrm>
            <a:off x="11081148" y="4242838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9" name="Google Shape;1659;p11"/>
          <p:cNvSpPr/>
          <p:nvPr/>
        </p:nvSpPr>
        <p:spPr>
          <a:xfrm>
            <a:off x="9342277" y="460088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0" name="Google Shape;1660;p11"/>
          <p:cNvSpPr/>
          <p:nvPr/>
        </p:nvSpPr>
        <p:spPr>
          <a:xfrm rot="2101268">
            <a:off x="10490716" y="5122793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noFill/>
          <a:ln cap="flat" cmpd="sng" w="14825">
            <a:solidFill>
              <a:srgbClr val="E2D8B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1" name="Google Shape;1661;p11"/>
          <p:cNvSpPr/>
          <p:nvPr/>
        </p:nvSpPr>
        <p:spPr>
          <a:xfrm>
            <a:off x="2282116" y="5709429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2" name="Google Shape;1662;p11"/>
          <p:cNvSpPr/>
          <p:nvPr/>
        </p:nvSpPr>
        <p:spPr>
          <a:xfrm>
            <a:off x="3023302" y="6135027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3" name="Google Shape;1663;p11"/>
          <p:cNvSpPr/>
          <p:nvPr/>
        </p:nvSpPr>
        <p:spPr>
          <a:xfrm>
            <a:off x="1033352" y="5752250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4" name="Google Shape;1664;p11"/>
          <p:cNvSpPr/>
          <p:nvPr/>
        </p:nvSpPr>
        <p:spPr>
          <a:xfrm>
            <a:off x="3050980" y="5706204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5" name="Google Shape;1665;p11"/>
          <p:cNvSpPr/>
          <p:nvPr/>
        </p:nvSpPr>
        <p:spPr>
          <a:xfrm>
            <a:off x="5243169" y="6422219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6" name="Google Shape;1666;p11"/>
          <p:cNvSpPr/>
          <p:nvPr/>
        </p:nvSpPr>
        <p:spPr>
          <a:xfrm>
            <a:off x="1761531" y="6229077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7" name="Google Shape;1667;p11"/>
          <p:cNvSpPr/>
          <p:nvPr/>
        </p:nvSpPr>
        <p:spPr>
          <a:xfrm>
            <a:off x="542169" y="39059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8" name="Google Shape;1668;p11"/>
          <p:cNvSpPr/>
          <p:nvPr/>
        </p:nvSpPr>
        <p:spPr>
          <a:xfrm>
            <a:off x="893214" y="168411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9" name="Google Shape;1669;p11"/>
          <p:cNvSpPr/>
          <p:nvPr/>
        </p:nvSpPr>
        <p:spPr>
          <a:xfrm>
            <a:off x="335817" y="345211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0" name="Google Shape;1670;p11"/>
          <p:cNvSpPr/>
          <p:nvPr/>
        </p:nvSpPr>
        <p:spPr>
          <a:xfrm>
            <a:off x="126313" y="94245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1" name="Google Shape;1671;p11"/>
          <p:cNvSpPr/>
          <p:nvPr/>
        </p:nvSpPr>
        <p:spPr>
          <a:xfrm>
            <a:off x="1032651" y="5997943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2" name="Google Shape;1672;p11"/>
          <p:cNvSpPr/>
          <p:nvPr/>
        </p:nvSpPr>
        <p:spPr>
          <a:xfrm>
            <a:off x="5647071" y="6283630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3" name="Google Shape;1673;p11"/>
          <p:cNvSpPr/>
          <p:nvPr/>
        </p:nvSpPr>
        <p:spPr>
          <a:xfrm>
            <a:off x="4793909" y="6295139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4" name="Google Shape;1674;p11"/>
          <p:cNvSpPr/>
          <p:nvPr/>
        </p:nvSpPr>
        <p:spPr>
          <a:xfrm>
            <a:off x="3776596" y="6261198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5" name="Google Shape;1675;p11"/>
          <p:cNvSpPr/>
          <p:nvPr/>
        </p:nvSpPr>
        <p:spPr>
          <a:xfrm>
            <a:off x="526717" y="6156155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6" name="Google Shape;1676;p11"/>
          <p:cNvSpPr/>
          <p:nvPr/>
        </p:nvSpPr>
        <p:spPr>
          <a:xfrm>
            <a:off x="1326418" y="2777035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7" name="Google Shape;1677;p11"/>
          <p:cNvSpPr/>
          <p:nvPr/>
        </p:nvSpPr>
        <p:spPr>
          <a:xfrm>
            <a:off x="599630" y="6557533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8" name="Google Shape;1678;p11"/>
          <p:cNvSpPr/>
          <p:nvPr/>
        </p:nvSpPr>
        <p:spPr>
          <a:xfrm>
            <a:off x="1005926" y="4060121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9" name="Google Shape;1679;p11"/>
          <p:cNvSpPr/>
          <p:nvPr/>
        </p:nvSpPr>
        <p:spPr>
          <a:xfrm>
            <a:off x="601935" y="3459307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0" name="Google Shape;1680;p11"/>
          <p:cNvSpPr/>
          <p:nvPr/>
        </p:nvSpPr>
        <p:spPr>
          <a:xfrm>
            <a:off x="652343" y="6326089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11"/>
          <p:cNvSpPr/>
          <p:nvPr/>
        </p:nvSpPr>
        <p:spPr>
          <a:xfrm>
            <a:off x="3594128" y="6397732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2" name="Google Shape;1682;p11"/>
          <p:cNvSpPr/>
          <p:nvPr/>
        </p:nvSpPr>
        <p:spPr>
          <a:xfrm>
            <a:off x="638245" y="1164860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3" name="Google Shape;1683;p11"/>
          <p:cNvSpPr/>
          <p:nvPr/>
        </p:nvSpPr>
        <p:spPr>
          <a:xfrm>
            <a:off x="646583" y="2808477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4" name="Google Shape;1684;p11"/>
          <p:cNvSpPr/>
          <p:nvPr/>
        </p:nvSpPr>
        <p:spPr>
          <a:xfrm>
            <a:off x="4990622" y="6256466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5" name="Google Shape;1685;p11"/>
          <p:cNvSpPr/>
          <p:nvPr/>
        </p:nvSpPr>
        <p:spPr>
          <a:xfrm>
            <a:off x="453278" y="100089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6" name="Google Shape;1686;p11"/>
          <p:cNvSpPr/>
          <p:nvPr/>
        </p:nvSpPr>
        <p:spPr>
          <a:xfrm>
            <a:off x="677146" y="632827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7" name="Google Shape;1687;p11"/>
          <p:cNvSpPr/>
          <p:nvPr/>
        </p:nvSpPr>
        <p:spPr>
          <a:xfrm rot="-1083167">
            <a:off x="733639" y="1547707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8" name="Google Shape;1688;p11"/>
          <p:cNvSpPr/>
          <p:nvPr/>
        </p:nvSpPr>
        <p:spPr>
          <a:xfrm>
            <a:off x="1235730" y="6227147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9" name="Google Shape;1689;p11"/>
          <p:cNvSpPr/>
          <p:nvPr/>
        </p:nvSpPr>
        <p:spPr>
          <a:xfrm>
            <a:off x="2702792" y="6014980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0" name="Google Shape;1690;p11"/>
          <p:cNvSpPr/>
          <p:nvPr/>
        </p:nvSpPr>
        <p:spPr>
          <a:xfrm>
            <a:off x="568248" y="1164972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1" name="Google Shape;1691;p11"/>
          <p:cNvSpPr/>
          <p:nvPr/>
        </p:nvSpPr>
        <p:spPr>
          <a:xfrm>
            <a:off x="1178016" y="6470795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2" name="Google Shape;1692;p11"/>
          <p:cNvSpPr/>
          <p:nvPr/>
        </p:nvSpPr>
        <p:spPr>
          <a:xfrm>
            <a:off x="842155" y="692184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3" name="Google Shape;1693;p11"/>
          <p:cNvSpPr/>
          <p:nvPr/>
        </p:nvSpPr>
        <p:spPr>
          <a:xfrm>
            <a:off x="4113623" y="6311421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4" name="Google Shape;1694;p11"/>
          <p:cNvSpPr/>
          <p:nvPr/>
        </p:nvSpPr>
        <p:spPr>
          <a:xfrm>
            <a:off x="1027333" y="2570904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5" name="Google Shape;1695;p11"/>
          <p:cNvSpPr/>
          <p:nvPr/>
        </p:nvSpPr>
        <p:spPr>
          <a:xfrm>
            <a:off x="1311983" y="6617413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6" name="Google Shape;1696;p11"/>
          <p:cNvSpPr/>
          <p:nvPr/>
        </p:nvSpPr>
        <p:spPr>
          <a:xfrm>
            <a:off x="5386436" y="6361003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7" name="Google Shape;1697;p11"/>
          <p:cNvSpPr/>
          <p:nvPr/>
        </p:nvSpPr>
        <p:spPr>
          <a:xfrm>
            <a:off x="897873" y="1352348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8" name="Google Shape;1698;p11"/>
          <p:cNvSpPr/>
          <p:nvPr/>
        </p:nvSpPr>
        <p:spPr>
          <a:xfrm>
            <a:off x="881361" y="1141757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9" name="Google Shape;1699;p11"/>
          <p:cNvSpPr/>
          <p:nvPr/>
        </p:nvSpPr>
        <p:spPr>
          <a:xfrm>
            <a:off x="454364" y="2864657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0" name="Google Shape;1700;p11"/>
          <p:cNvSpPr/>
          <p:nvPr/>
        </p:nvSpPr>
        <p:spPr>
          <a:xfrm>
            <a:off x="575531" y="413035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1" name="Google Shape;1701;p11"/>
          <p:cNvSpPr/>
          <p:nvPr/>
        </p:nvSpPr>
        <p:spPr>
          <a:xfrm>
            <a:off x="405559" y="1649023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2" name="Google Shape;1702;p11"/>
          <p:cNvSpPr/>
          <p:nvPr/>
        </p:nvSpPr>
        <p:spPr>
          <a:xfrm>
            <a:off x="2803546" y="6169804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3" name="Google Shape;1703;p11"/>
          <p:cNvSpPr/>
          <p:nvPr/>
        </p:nvSpPr>
        <p:spPr>
          <a:xfrm>
            <a:off x="854573" y="1893948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4" name="Google Shape;1704;p11"/>
          <p:cNvSpPr/>
          <p:nvPr/>
        </p:nvSpPr>
        <p:spPr>
          <a:xfrm>
            <a:off x="1589711" y="6680600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5" name="Google Shape;1705;p11"/>
          <p:cNvSpPr/>
          <p:nvPr/>
        </p:nvSpPr>
        <p:spPr>
          <a:xfrm>
            <a:off x="1751669" y="6603067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6" name="Google Shape;1706;p11"/>
          <p:cNvSpPr/>
          <p:nvPr/>
        </p:nvSpPr>
        <p:spPr>
          <a:xfrm>
            <a:off x="328050" y="731444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7" name="Google Shape;1707;p11"/>
          <p:cNvSpPr/>
          <p:nvPr/>
        </p:nvSpPr>
        <p:spPr>
          <a:xfrm>
            <a:off x="289327" y="6416660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8" name="Google Shape;1708;p11"/>
          <p:cNvSpPr/>
          <p:nvPr/>
        </p:nvSpPr>
        <p:spPr>
          <a:xfrm>
            <a:off x="1082751" y="3212963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9" name="Google Shape;1709;p11"/>
          <p:cNvSpPr/>
          <p:nvPr/>
        </p:nvSpPr>
        <p:spPr>
          <a:xfrm>
            <a:off x="1648708" y="6252004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0" name="Google Shape;1710;p11"/>
          <p:cNvSpPr/>
          <p:nvPr/>
        </p:nvSpPr>
        <p:spPr>
          <a:xfrm>
            <a:off x="870355" y="2828153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1" name="Google Shape;1711;p11"/>
          <p:cNvSpPr/>
          <p:nvPr/>
        </p:nvSpPr>
        <p:spPr>
          <a:xfrm>
            <a:off x="2342144" y="5974918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2" name="Google Shape;1712;p11"/>
          <p:cNvSpPr/>
          <p:nvPr/>
        </p:nvSpPr>
        <p:spPr>
          <a:xfrm>
            <a:off x="428731" y="5565896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3" name="Google Shape;1713;p11"/>
          <p:cNvSpPr/>
          <p:nvPr/>
        </p:nvSpPr>
        <p:spPr>
          <a:xfrm>
            <a:off x="706599" y="426527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4" name="Google Shape;1714;p11"/>
          <p:cNvSpPr/>
          <p:nvPr/>
        </p:nvSpPr>
        <p:spPr>
          <a:xfrm>
            <a:off x="1158555" y="6205956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5" name="Google Shape;1715;p11"/>
          <p:cNvSpPr/>
          <p:nvPr/>
        </p:nvSpPr>
        <p:spPr>
          <a:xfrm>
            <a:off x="406753" y="6362997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6" name="Google Shape;1716;p11"/>
          <p:cNvSpPr/>
          <p:nvPr/>
        </p:nvSpPr>
        <p:spPr>
          <a:xfrm>
            <a:off x="554182" y="2193474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7" name="Google Shape;1717;p11"/>
          <p:cNvSpPr/>
          <p:nvPr/>
        </p:nvSpPr>
        <p:spPr>
          <a:xfrm>
            <a:off x="2666142" y="6894027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8" name="Google Shape;1718;p11"/>
          <p:cNvSpPr/>
          <p:nvPr/>
        </p:nvSpPr>
        <p:spPr>
          <a:xfrm>
            <a:off x="263021" y="1217937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9" name="Google Shape;1719;p11"/>
          <p:cNvSpPr/>
          <p:nvPr/>
        </p:nvSpPr>
        <p:spPr>
          <a:xfrm>
            <a:off x="1453577" y="6144895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0" name="Google Shape;1720;p11"/>
          <p:cNvSpPr/>
          <p:nvPr/>
        </p:nvSpPr>
        <p:spPr>
          <a:xfrm>
            <a:off x="2866417" y="6554002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1" name="Google Shape;1721;p11"/>
          <p:cNvSpPr/>
          <p:nvPr/>
        </p:nvSpPr>
        <p:spPr>
          <a:xfrm>
            <a:off x="630468" y="2359969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2" name="Google Shape;1722;p11"/>
          <p:cNvSpPr/>
          <p:nvPr/>
        </p:nvSpPr>
        <p:spPr>
          <a:xfrm>
            <a:off x="2850030" y="6120247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3" name="Google Shape;1723;p11"/>
          <p:cNvSpPr/>
          <p:nvPr/>
        </p:nvSpPr>
        <p:spPr>
          <a:xfrm>
            <a:off x="2408325" y="6520945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4" name="Google Shape;1724;p11"/>
          <p:cNvSpPr/>
          <p:nvPr/>
        </p:nvSpPr>
        <p:spPr>
          <a:xfrm>
            <a:off x="5453123" y="6323179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5" name="Google Shape;1725;p11"/>
          <p:cNvSpPr/>
          <p:nvPr/>
        </p:nvSpPr>
        <p:spPr>
          <a:xfrm>
            <a:off x="1557612" y="6532365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6" name="Google Shape;1726;p11"/>
          <p:cNvSpPr/>
          <p:nvPr/>
        </p:nvSpPr>
        <p:spPr>
          <a:xfrm>
            <a:off x="381582" y="1994640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7" name="Google Shape;1727;p11"/>
          <p:cNvSpPr/>
          <p:nvPr/>
        </p:nvSpPr>
        <p:spPr>
          <a:xfrm>
            <a:off x="744300" y="2177540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8" name="Google Shape;1728;p11"/>
          <p:cNvSpPr/>
          <p:nvPr/>
        </p:nvSpPr>
        <p:spPr>
          <a:xfrm>
            <a:off x="804737" y="2412139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9" name="Google Shape;1729;p11"/>
          <p:cNvSpPr/>
          <p:nvPr/>
        </p:nvSpPr>
        <p:spPr>
          <a:xfrm>
            <a:off x="388109" y="617357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0" name="Google Shape;1730;p11"/>
          <p:cNvSpPr/>
          <p:nvPr/>
        </p:nvSpPr>
        <p:spPr>
          <a:xfrm>
            <a:off x="493906" y="2165921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1" name="Google Shape;1731;p11"/>
          <p:cNvSpPr/>
          <p:nvPr/>
        </p:nvSpPr>
        <p:spPr>
          <a:xfrm>
            <a:off x="308482" y="2816293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2" name="Google Shape;1732;p11"/>
          <p:cNvSpPr/>
          <p:nvPr/>
        </p:nvSpPr>
        <p:spPr>
          <a:xfrm>
            <a:off x="2568544" y="6248554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3" name="Google Shape;1733;p11"/>
          <p:cNvSpPr/>
          <p:nvPr/>
        </p:nvSpPr>
        <p:spPr>
          <a:xfrm>
            <a:off x="800522" y="4771081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4" name="Google Shape;1734;p11"/>
          <p:cNvSpPr/>
          <p:nvPr/>
        </p:nvSpPr>
        <p:spPr>
          <a:xfrm>
            <a:off x="528157" y="5263673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8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5" name="Google Shape;1735;p11"/>
          <p:cNvSpPr/>
          <p:nvPr/>
        </p:nvSpPr>
        <p:spPr>
          <a:xfrm>
            <a:off x="1218376" y="4903557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6" name="Google Shape;1736;p11"/>
          <p:cNvSpPr/>
          <p:nvPr/>
        </p:nvSpPr>
        <p:spPr>
          <a:xfrm>
            <a:off x="856809" y="5304078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7" name="Google Shape;1737;p11"/>
          <p:cNvSpPr/>
          <p:nvPr/>
        </p:nvSpPr>
        <p:spPr>
          <a:xfrm>
            <a:off x="1045190" y="3665194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8" name="Google Shape;1738;p11"/>
          <p:cNvSpPr/>
          <p:nvPr/>
        </p:nvSpPr>
        <p:spPr>
          <a:xfrm>
            <a:off x="717120" y="4131731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9" name="Google Shape;1739;p11"/>
          <p:cNvSpPr/>
          <p:nvPr/>
        </p:nvSpPr>
        <p:spPr>
          <a:xfrm>
            <a:off x="1011518" y="6426432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0" name="Google Shape;1740;p11"/>
          <p:cNvSpPr/>
          <p:nvPr/>
        </p:nvSpPr>
        <p:spPr>
          <a:xfrm>
            <a:off x="628694" y="2565189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1" name="Google Shape;1741;p11"/>
          <p:cNvSpPr/>
          <p:nvPr/>
        </p:nvSpPr>
        <p:spPr>
          <a:xfrm>
            <a:off x="314305" y="2379531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2" name="Google Shape;1742;p11"/>
          <p:cNvSpPr/>
          <p:nvPr/>
        </p:nvSpPr>
        <p:spPr>
          <a:xfrm>
            <a:off x="2233396" y="6650611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3" name="Google Shape;1743;p11"/>
          <p:cNvSpPr/>
          <p:nvPr/>
        </p:nvSpPr>
        <p:spPr>
          <a:xfrm>
            <a:off x="1198916" y="6703544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4" name="Google Shape;1744;p11"/>
          <p:cNvSpPr/>
          <p:nvPr/>
        </p:nvSpPr>
        <p:spPr>
          <a:xfrm>
            <a:off x="2640640" y="6374932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5" name="Google Shape;1745;p11"/>
          <p:cNvSpPr/>
          <p:nvPr/>
        </p:nvSpPr>
        <p:spPr>
          <a:xfrm>
            <a:off x="5191025" y="6349850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6" name="Google Shape;1746;p11"/>
          <p:cNvSpPr/>
          <p:nvPr/>
        </p:nvSpPr>
        <p:spPr>
          <a:xfrm>
            <a:off x="1008804" y="6407760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7" name="Google Shape;1747;p11"/>
          <p:cNvSpPr/>
          <p:nvPr/>
        </p:nvSpPr>
        <p:spPr>
          <a:xfrm>
            <a:off x="829438" y="6573010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8" name="Google Shape;1748;p11"/>
          <p:cNvSpPr/>
          <p:nvPr/>
        </p:nvSpPr>
        <p:spPr>
          <a:xfrm>
            <a:off x="1557585" y="5655772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9" name="Google Shape;1749;p11"/>
          <p:cNvSpPr/>
          <p:nvPr/>
        </p:nvSpPr>
        <p:spPr>
          <a:xfrm>
            <a:off x="312600" y="3766273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0" name="Google Shape;1750;p11"/>
          <p:cNvSpPr/>
          <p:nvPr/>
        </p:nvSpPr>
        <p:spPr>
          <a:xfrm>
            <a:off x="1236567" y="3448452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1" name="Google Shape;1751;p11"/>
          <p:cNvSpPr/>
          <p:nvPr/>
        </p:nvSpPr>
        <p:spPr>
          <a:xfrm>
            <a:off x="2426223" y="6156410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2" name="Google Shape;1752;p11"/>
          <p:cNvSpPr/>
          <p:nvPr/>
        </p:nvSpPr>
        <p:spPr>
          <a:xfrm>
            <a:off x="1303831" y="6835858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3" name="Google Shape;1753;p11"/>
          <p:cNvSpPr/>
          <p:nvPr/>
        </p:nvSpPr>
        <p:spPr>
          <a:xfrm>
            <a:off x="2516070" y="6789532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4" name="Google Shape;1754;p11"/>
          <p:cNvSpPr/>
          <p:nvPr/>
        </p:nvSpPr>
        <p:spPr>
          <a:xfrm>
            <a:off x="392694" y="1860809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5" name="Google Shape;1755;p11"/>
          <p:cNvSpPr/>
          <p:nvPr/>
        </p:nvSpPr>
        <p:spPr>
          <a:xfrm>
            <a:off x="1233395" y="6169757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6" name="Google Shape;1756;p11"/>
          <p:cNvSpPr/>
          <p:nvPr/>
        </p:nvSpPr>
        <p:spPr>
          <a:xfrm>
            <a:off x="163763" y="1648567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7" name="Google Shape;1757;p11"/>
          <p:cNvSpPr/>
          <p:nvPr/>
        </p:nvSpPr>
        <p:spPr>
          <a:xfrm>
            <a:off x="2265069" y="5957227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8" name="Google Shape;1758;p11"/>
          <p:cNvSpPr/>
          <p:nvPr/>
        </p:nvSpPr>
        <p:spPr>
          <a:xfrm>
            <a:off x="557536" y="4208413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9" name="Google Shape;1759;p11"/>
          <p:cNvSpPr/>
          <p:nvPr/>
        </p:nvSpPr>
        <p:spPr>
          <a:xfrm>
            <a:off x="402805" y="4925485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0" name="Google Shape;1760;p11"/>
          <p:cNvSpPr/>
          <p:nvPr/>
        </p:nvSpPr>
        <p:spPr>
          <a:xfrm>
            <a:off x="466638" y="5553969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1" name="Google Shape;1761;p11"/>
          <p:cNvSpPr/>
          <p:nvPr/>
        </p:nvSpPr>
        <p:spPr>
          <a:xfrm>
            <a:off x="608399" y="1912543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2" name="Google Shape;1762;p11"/>
          <p:cNvSpPr/>
          <p:nvPr/>
        </p:nvSpPr>
        <p:spPr>
          <a:xfrm>
            <a:off x="604180" y="3889679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3" name="Google Shape;1763;p11"/>
          <p:cNvSpPr/>
          <p:nvPr/>
        </p:nvSpPr>
        <p:spPr>
          <a:xfrm>
            <a:off x="3159973" y="650556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9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4" name="Google Shape;1764;p11"/>
          <p:cNvSpPr/>
          <p:nvPr/>
        </p:nvSpPr>
        <p:spPr>
          <a:xfrm>
            <a:off x="977648" y="3966658"/>
            <a:ext cx="213210" cy="212857"/>
          </a:xfrm>
          <a:custGeom>
            <a:rect b="b" l="l" r="r" t="t"/>
            <a:pathLst>
              <a:path extrusionOk="0" h="138219" w="138448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5" name="Google Shape;1765;p11"/>
          <p:cNvSpPr/>
          <p:nvPr/>
        </p:nvSpPr>
        <p:spPr>
          <a:xfrm>
            <a:off x="1252667" y="3354354"/>
            <a:ext cx="238418" cy="230772"/>
          </a:xfrm>
          <a:custGeom>
            <a:rect b="b" l="l" r="r" t="t"/>
            <a:pathLst>
              <a:path extrusionOk="0" h="149852" w="154817">
                <a:moveTo>
                  <a:pt x="34555" y="0"/>
                </a:moveTo>
                <a:lnTo>
                  <a:pt x="81160" y="27826"/>
                </a:lnTo>
                <a:lnTo>
                  <a:pt x="130265" y="5474"/>
                </a:lnTo>
                <a:lnTo>
                  <a:pt x="118216" y="58162"/>
                </a:lnTo>
                <a:lnTo>
                  <a:pt x="154817" y="98077"/>
                </a:lnTo>
                <a:lnTo>
                  <a:pt x="100938" y="102867"/>
                </a:lnTo>
                <a:lnTo>
                  <a:pt x="74112" y="149852"/>
                </a:lnTo>
                <a:lnTo>
                  <a:pt x="52970" y="100129"/>
                </a:lnTo>
                <a:lnTo>
                  <a:pt x="0" y="89409"/>
                </a:lnTo>
                <a:lnTo>
                  <a:pt x="40921" y="53828"/>
                </a:lnTo>
                <a:lnTo>
                  <a:pt x="34555" y="0"/>
                </a:lnTo>
                <a:close/>
              </a:path>
            </a:pathLst>
          </a:custGeom>
          <a:solidFill>
            <a:srgbClr val="FFFFFF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6" name="Google Shape;1766;p11"/>
          <p:cNvSpPr/>
          <p:nvPr/>
        </p:nvSpPr>
        <p:spPr>
          <a:xfrm>
            <a:off x="1404365" y="2444336"/>
            <a:ext cx="223363" cy="230068"/>
          </a:xfrm>
          <a:custGeom>
            <a:rect b="b" l="l" r="r" t="t"/>
            <a:pathLst>
              <a:path extrusionOk="0" h="149395" w="145041">
                <a:moveTo>
                  <a:pt x="5683" y="126359"/>
                </a:moveTo>
                <a:lnTo>
                  <a:pt x="27053" y="78689"/>
                </a:lnTo>
                <a:lnTo>
                  <a:pt x="0" y="33985"/>
                </a:lnTo>
                <a:lnTo>
                  <a:pt x="52060" y="39687"/>
                </a:lnTo>
                <a:lnTo>
                  <a:pt x="86161" y="0"/>
                </a:lnTo>
                <a:lnTo>
                  <a:pt x="96846" y="51091"/>
                </a:lnTo>
                <a:lnTo>
                  <a:pt x="145041" y="71391"/>
                </a:lnTo>
                <a:lnTo>
                  <a:pt x="99574" y="97392"/>
                </a:lnTo>
                <a:lnTo>
                  <a:pt x="95254" y="149396"/>
                </a:lnTo>
                <a:lnTo>
                  <a:pt x="56607" y="114271"/>
                </a:lnTo>
                <a:lnTo>
                  <a:pt x="5683" y="126359"/>
                </a:lnTo>
                <a:close/>
              </a:path>
            </a:pathLst>
          </a:custGeom>
          <a:solidFill>
            <a:srgbClr val="FFFFFF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7" name="Google Shape;1767;p11"/>
          <p:cNvSpPr/>
          <p:nvPr/>
        </p:nvSpPr>
        <p:spPr>
          <a:xfrm>
            <a:off x="1150482" y="5414423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8" name="Google Shape;1768;p11"/>
          <p:cNvSpPr/>
          <p:nvPr/>
        </p:nvSpPr>
        <p:spPr>
          <a:xfrm>
            <a:off x="2161021" y="6405865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9" name="Google Shape;1769;p11"/>
          <p:cNvSpPr/>
          <p:nvPr/>
        </p:nvSpPr>
        <p:spPr>
          <a:xfrm>
            <a:off x="3093750" y="6301860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0" name="Google Shape;1770;p11"/>
          <p:cNvSpPr/>
          <p:nvPr/>
        </p:nvSpPr>
        <p:spPr>
          <a:xfrm>
            <a:off x="1328691" y="4961388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1" name="Google Shape;1771;p11"/>
          <p:cNvSpPr/>
          <p:nvPr/>
        </p:nvSpPr>
        <p:spPr>
          <a:xfrm>
            <a:off x="1591096" y="5539243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2" name="Google Shape;1772;p11"/>
          <p:cNvSpPr/>
          <p:nvPr/>
        </p:nvSpPr>
        <p:spPr>
          <a:xfrm>
            <a:off x="1254066" y="4879138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3" name="Google Shape;1773;p11"/>
          <p:cNvSpPr/>
          <p:nvPr/>
        </p:nvSpPr>
        <p:spPr>
          <a:xfrm>
            <a:off x="2882367" y="5963208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4" name="Google Shape;1774;p11"/>
          <p:cNvSpPr/>
          <p:nvPr/>
        </p:nvSpPr>
        <p:spPr>
          <a:xfrm>
            <a:off x="25462" y="2731022"/>
            <a:ext cx="1617397" cy="152645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E2D8BD">
                <a:alpha val="32940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5" name="Google Shape;1775;p11"/>
          <p:cNvSpPr/>
          <p:nvPr/>
        </p:nvSpPr>
        <p:spPr>
          <a:xfrm>
            <a:off x="836577" y="431473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6" name="Google Shape;1776;p11"/>
          <p:cNvSpPr/>
          <p:nvPr/>
        </p:nvSpPr>
        <p:spPr>
          <a:xfrm>
            <a:off x="148247" y="228653"/>
            <a:ext cx="2241827" cy="22705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7" name="Google Shape;1777;p11"/>
          <p:cNvSpPr txBox="1"/>
          <p:nvPr/>
        </p:nvSpPr>
        <p:spPr>
          <a:xfrm rot="5400000">
            <a:off x="-1007100" y="6099250"/>
            <a:ext cx="23877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Three columns">
  <p:cSld name="CUSTOM_8">
    <p:spTree>
      <p:nvGrpSpPr>
        <p:cNvPr id="1778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2"/>
          <p:cNvSpPr txBox="1"/>
          <p:nvPr>
            <p:ph idx="1" type="subTitle"/>
          </p:nvPr>
        </p:nvSpPr>
        <p:spPr>
          <a:xfrm>
            <a:off x="5056206" y="1729975"/>
            <a:ext cx="64068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780" name="Google Shape;1780;p12"/>
          <p:cNvSpPr txBox="1"/>
          <p:nvPr>
            <p:ph idx="2" type="subTitle"/>
          </p:nvPr>
        </p:nvSpPr>
        <p:spPr>
          <a:xfrm>
            <a:off x="5056206" y="3334868"/>
            <a:ext cx="64068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781" name="Google Shape;1781;p12"/>
          <p:cNvSpPr txBox="1"/>
          <p:nvPr>
            <p:ph idx="3" type="subTitle"/>
          </p:nvPr>
        </p:nvSpPr>
        <p:spPr>
          <a:xfrm>
            <a:off x="5056206" y="4939762"/>
            <a:ext cx="64068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782" name="Google Shape;1782;p1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783" name="Google Shape;1783;p12"/>
          <p:cNvSpPr txBox="1"/>
          <p:nvPr>
            <p:ph idx="4" type="body"/>
          </p:nvPr>
        </p:nvSpPr>
        <p:spPr>
          <a:xfrm>
            <a:off x="5056200" y="2167925"/>
            <a:ext cx="64068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784" name="Google Shape;1784;p12"/>
          <p:cNvSpPr txBox="1"/>
          <p:nvPr>
            <p:ph idx="5" type="body"/>
          </p:nvPr>
        </p:nvSpPr>
        <p:spPr>
          <a:xfrm>
            <a:off x="5056200" y="3761388"/>
            <a:ext cx="6406800" cy="9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785" name="Google Shape;1785;p12"/>
          <p:cNvSpPr txBox="1"/>
          <p:nvPr>
            <p:ph idx="6" type="body"/>
          </p:nvPr>
        </p:nvSpPr>
        <p:spPr>
          <a:xfrm>
            <a:off x="5056200" y="5353050"/>
            <a:ext cx="6407700" cy="9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grpSp>
        <p:nvGrpSpPr>
          <p:cNvPr id="1786" name="Google Shape;1786;p12"/>
          <p:cNvGrpSpPr/>
          <p:nvPr/>
        </p:nvGrpSpPr>
        <p:grpSpPr>
          <a:xfrm flipH="1" rot="-1185681">
            <a:off x="-454253" y="196960"/>
            <a:ext cx="3064040" cy="4321161"/>
            <a:chOff x="5521751" y="689626"/>
            <a:chExt cx="3064070" cy="4321203"/>
          </a:xfrm>
        </p:grpSpPr>
        <p:sp>
          <p:nvSpPr>
            <p:cNvPr id="1787" name="Google Shape;1787;p12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p12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p12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12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12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p12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12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12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12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12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12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12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12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12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12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12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12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p12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p12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p12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7" name="Google Shape;1807;p12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8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8" name="Google Shape;1808;p12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9" name="Google Shape;1809;p12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0" name="Google Shape;1810;p12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1" name="Google Shape;1811;p12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2" name="Google Shape;1812;p12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3" name="Google Shape;1813;p12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4" name="Google Shape;1814;p12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1815;p12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p12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7" name="Google Shape;1817;p12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p12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1819;p12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1820;p12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p12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p12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p12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12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12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6" name="Google Shape;1826;p12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7" name="Google Shape;1827;p12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p12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9" name="Google Shape;1829;p12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0" name="Google Shape;1830;p12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1" name="Google Shape;1831;p12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2" name="Google Shape;1832;p12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9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3" name="Google Shape;1833;p12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" name="Google Shape;1834;p12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5" name="Google Shape;1835;p12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1836;p12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7" name="Google Shape;1837;p12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p12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9" name="Google Shape;1839;p12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0" name="Google Shape;1840;p12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p12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12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12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12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12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12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12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12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9" name="Google Shape;1849;p12"/>
          <p:cNvSpPr/>
          <p:nvPr/>
        </p:nvSpPr>
        <p:spPr>
          <a:xfrm flipH="1">
            <a:off x="318282" y="1232304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92B1D0">
                <a:alpha val="32940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0" name="Google Shape;1850;p12"/>
          <p:cNvSpPr/>
          <p:nvPr/>
        </p:nvSpPr>
        <p:spPr>
          <a:xfrm flipH="1">
            <a:off x="299429" y="2664927"/>
            <a:ext cx="2897972" cy="293512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1" name="Google Shape;1851;p12"/>
          <p:cNvSpPr/>
          <p:nvPr/>
        </p:nvSpPr>
        <p:spPr>
          <a:xfrm flipH="1">
            <a:off x="2089575" y="5963305"/>
            <a:ext cx="966893" cy="868709"/>
          </a:xfrm>
          <a:custGeom>
            <a:rect b="b" l="l" r="r" t="t"/>
            <a:pathLst>
              <a:path extrusionOk="0" h="860108" w="957320">
                <a:moveTo>
                  <a:pt x="6602" y="397752"/>
                </a:moveTo>
                <a:lnTo>
                  <a:pt x="107312" y="400033"/>
                </a:lnTo>
                <a:lnTo>
                  <a:pt x="50478" y="341643"/>
                </a:lnTo>
                <a:cubicBezTo>
                  <a:pt x="43135" y="334406"/>
                  <a:pt x="43021" y="322564"/>
                  <a:pt x="50250" y="315194"/>
                </a:cubicBezTo>
                <a:cubicBezTo>
                  <a:pt x="50319" y="315115"/>
                  <a:pt x="50387" y="315035"/>
                  <a:pt x="50478" y="314957"/>
                </a:cubicBezTo>
                <a:cubicBezTo>
                  <a:pt x="57844" y="307622"/>
                  <a:pt x="69711" y="307622"/>
                  <a:pt x="77077" y="314957"/>
                </a:cubicBezTo>
                <a:lnTo>
                  <a:pt x="161873" y="400717"/>
                </a:lnTo>
                <a:lnTo>
                  <a:pt x="230075" y="402314"/>
                </a:lnTo>
                <a:lnTo>
                  <a:pt x="102993" y="270709"/>
                </a:lnTo>
                <a:cubicBezTo>
                  <a:pt x="96991" y="264300"/>
                  <a:pt x="96991" y="254309"/>
                  <a:pt x="102993" y="247900"/>
                </a:cubicBezTo>
                <a:cubicBezTo>
                  <a:pt x="109426" y="241986"/>
                  <a:pt x="119293" y="241986"/>
                  <a:pt x="125726" y="247900"/>
                </a:cubicBezTo>
                <a:lnTo>
                  <a:pt x="277816" y="403682"/>
                </a:lnTo>
                <a:lnTo>
                  <a:pt x="348063" y="405279"/>
                </a:lnTo>
                <a:lnTo>
                  <a:pt x="235531" y="291236"/>
                </a:lnTo>
                <a:cubicBezTo>
                  <a:pt x="229052" y="282409"/>
                  <a:pt x="230938" y="269988"/>
                  <a:pt x="239737" y="263494"/>
                </a:cubicBezTo>
                <a:cubicBezTo>
                  <a:pt x="244488" y="260000"/>
                  <a:pt x="250513" y="258798"/>
                  <a:pt x="256218" y="260217"/>
                </a:cubicBezTo>
                <a:lnTo>
                  <a:pt x="404216" y="318835"/>
                </a:lnTo>
                <a:lnTo>
                  <a:pt x="375571" y="254971"/>
                </a:lnTo>
                <a:lnTo>
                  <a:pt x="173695" y="176738"/>
                </a:lnTo>
                <a:cubicBezTo>
                  <a:pt x="165238" y="173205"/>
                  <a:pt x="161237" y="163459"/>
                  <a:pt x="164738" y="154969"/>
                </a:cubicBezTo>
                <a:cubicBezTo>
                  <a:pt x="168148" y="146749"/>
                  <a:pt x="177401" y="142675"/>
                  <a:pt x="185744" y="145718"/>
                </a:cubicBezTo>
                <a:lnTo>
                  <a:pt x="356248" y="211863"/>
                </a:lnTo>
                <a:lnTo>
                  <a:pt x="328285" y="149367"/>
                </a:lnTo>
                <a:lnTo>
                  <a:pt x="216434" y="103750"/>
                </a:lnTo>
                <a:cubicBezTo>
                  <a:pt x="206773" y="99846"/>
                  <a:pt x="202090" y="88820"/>
                  <a:pt x="205977" y="79120"/>
                </a:cubicBezTo>
                <a:cubicBezTo>
                  <a:pt x="205977" y="79120"/>
                  <a:pt x="205977" y="79117"/>
                  <a:pt x="205977" y="79117"/>
                </a:cubicBezTo>
                <a:cubicBezTo>
                  <a:pt x="209864" y="69542"/>
                  <a:pt x="220709" y="64871"/>
                  <a:pt x="230302" y="68625"/>
                </a:cubicBezTo>
                <a:lnTo>
                  <a:pt x="306233" y="99189"/>
                </a:lnTo>
                <a:lnTo>
                  <a:pt x="265085" y="7955"/>
                </a:lnTo>
                <a:cubicBezTo>
                  <a:pt x="264175" y="5448"/>
                  <a:pt x="264175" y="2706"/>
                  <a:pt x="265085" y="200"/>
                </a:cubicBezTo>
                <a:cubicBezTo>
                  <a:pt x="267608" y="1071"/>
                  <a:pt x="269723" y="2862"/>
                  <a:pt x="270996" y="5218"/>
                </a:cubicBezTo>
                <a:lnTo>
                  <a:pt x="319418" y="93715"/>
                </a:lnTo>
                <a:lnTo>
                  <a:pt x="341016" y="14797"/>
                </a:lnTo>
                <a:cubicBezTo>
                  <a:pt x="343517" y="4645"/>
                  <a:pt x="353724" y="-1559"/>
                  <a:pt x="363840" y="941"/>
                </a:cubicBezTo>
                <a:cubicBezTo>
                  <a:pt x="373957" y="3441"/>
                  <a:pt x="380141" y="13698"/>
                  <a:pt x="377663" y="23850"/>
                </a:cubicBezTo>
                <a:cubicBezTo>
                  <a:pt x="377572" y="24181"/>
                  <a:pt x="377481" y="24507"/>
                  <a:pt x="377390" y="24833"/>
                </a:cubicBezTo>
                <a:lnTo>
                  <a:pt x="345563" y="141156"/>
                </a:lnTo>
                <a:lnTo>
                  <a:pt x="378299" y="201143"/>
                </a:lnTo>
                <a:lnTo>
                  <a:pt x="428769" y="25289"/>
                </a:lnTo>
                <a:cubicBezTo>
                  <a:pt x="431928" y="16658"/>
                  <a:pt x="441477" y="12231"/>
                  <a:pt x="450070" y="15404"/>
                </a:cubicBezTo>
                <a:cubicBezTo>
                  <a:pt x="457776" y="18248"/>
                  <a:pt x="462255" y="26334"/>
                  <a:pt x="460596" y="34413"/>
                </a:cubicBezTo>
                <a:lnTo>
                  <a:pt x="401033" y="242426"/>
                </a:lnTo>
                <a:lnTo>
                  <a:pt x="434906" y="304237"/>
                </a:lnTo>
                <a:lnTo>
                  <a:pt x="477646" y="149596"/>
                </a:lnTo>
                <a:cubicBezTo>
                  <a:pt x="482034" y="139560"/>
                  <a:pt x="493696" y="134998"/>
                  <a:pt x="503699" y="139402"/>
                </a:cubicBezTo>
                <a:cubicBezTo>
                  <a:pt x="509019" y="141743"/>
                  <a:pt x="513042" y="146302"/>
                  <a:pt x="514702" y="151876"/>
                </a:cubicBezTo>
                <a:lnTo>
                  <a:pt x="537436" y="311536"/>
                </a:lnTo>
                <a:lnTo>
                  <a:pt x="578584" y="254515"/>
                </a:lnTo>
                <a:lnTo>
                  <a:pt x="545166" y="40571"/>
                </a:lnTo>
                <a:cubicBezTo>
                  <a:pt x="543188" y="31593"/>
                  <a:pt x="548825" y="22700"/>
                  <a:pt x="557760" y="20705"/>
                </a:cubicBezTo>
                <a:cubicBezTo>
                  <a:pt x="566717" y="18709"/>
                  <a:pt x="575583" y="24368"/>
                  <a:pt x="577561" y="33343"/>
                </a:cubicBezTo>
                <a:cubicBezTo>
                  <a:pt x="577720" y="34073"/>
                  <a:pt x="577834" y="34809"/>
                  <a:pt x="577902" y="35553"/>
                </a:cubicBezTo>
                <a:lnTo>
                  <a:pt x="606092" y="216424"/>
                </a:lnTo>
                <a:lnTo>
                  <a:pt x="646331" y="159175"/>
                </a:lnTo>
                <a:lnTo>
                  <a:pt x="629280" y="39659"/>
                </a:lnTo>
                <a:cubicBezTo>
                  <a:pt x="627825" y="29392"/>
                  <a:pt x="634964" y="19895"/>
                  <a:pt x="645194" y="18447"/>
                </a:cubicBezTo>
                <a:cubicBezTo>
                  <a:pt x="655424" y="16998"/>
                  <a:pt x="664882" y="24146"/>
                  <a:pt x="666336" y="34413"/>
                </a:cubicBezTo>
                <a:lnTo>
                  <a:pt x="678158" y="115383"/>
                </a:lnTo>
                <a:lnTo>
                  <a:pt x="737039" y="33728"/>
                </a:lnTo>
                <a:cubicBezTo>
                  <a:pt x="738653" y="31541"/>
                  <a:pt x="740994" y="30004"/>
                  <a:pt x="743631" y="29395"/>
                </a:cubicBezTo>
                <a:cubicBezTo>
                  <a:pt x="744063" y="32061"/>
                  <a:pt x="743586" y="34796"/>
                  <a:pt x="742267" y="37150"/>
                </a:cubicBezTo>
                <a:lnTo>
                  <a:pt x="689980" y="123138"/>
                </a:lnTo>
                <a:lnTo>
                  <a:pt x="769093" y="102610"/>
                </a:lnTo>
                <a:cubicBezTo>
                  <a:pt x="779369" y="100808"/>
                  <a:pt x="789145" y="107699"/>
                  <a:pt x="790941" y="117997"/>
                </a:cubicBezTo>
                <a:cubicBezTo>
                  <a:pt x="792509" y="127100"/>
                  <a:pt x="787326" y="136020"/>
                  <a:pt x="778641" y="139104"/>
                </a:cubicBezTo>
                <a:lnTo>
                  <a:pt x="662017" y="169439"/>
                </a:lnTo>
                <a:lnTo>
                  <a:pt x="626552" y="228057"/>
                </a:lnTo>
                <a:lnTo>
                  <a:pt x="803876" y="182440"/>
                </a:lnTo>
                <a:cubicBezTo>
                  <a:pt x="812833" y="180417"/>
                  <a:pt x="821768" y="185859"/>
                  <a:pt x="824109" y="194756"/>
                </a:cubicBezTo>
                <a:cubicBezTo>
                  <a:pt x="826337" y="203547"/>
                  <a:pt x="821040" y="212483"/>
                  <a:pt x="812288" y="214721"/>
                </a:cubicBezTo>
                <a:cubicBezTo>
                  <a:pt x="812128" y="214757"/>
                  <a:pt x="811992" y="214794"/>
                  <a:pt x="811833" y="214828"/>
                </a:cubicBezTo>
                <a:lnTo>
                  <a:pt x="602000" y="267059"/>
                </a:lnTo>
                <a:lnTo>
                  <a:pt x="565626" y="327274"/>
                </a:lnTo>
                <a:lnTo>
                  <a:pt x="720671" y="287131"/>
                </a:lnTo>
                <a:cubicBezTo>
                  <a:pt x="731514" y="285785"/>
                  <a:pt x="741381" y="293513"/>
                  <a:pt x="742722" y="304390"/>
                </a:cubicBezTo>
                <a:cubicBezTo>
                  <a:pt x="743449" y="310252"/>
                  <a:pt x="741540" y="316132"/>
                  <a:pt x="737493" y="320431"/>
                </a:cubicBezTo>
                <a:lnTo>
                  <a:pt x="611548" y="419876"/>
                </a:lnTo>
                <a:lnTo>
                  <a:pt x="681568" y="427175"/>
                </a:lnTo>
                <a:lnTo>
                  <a:pt x="850026" y="290324"/>
                </a:lnTo>
                <a:cubicBezTo>
                  <a:pt x="857096" y="285069"/>
                  <a:pt x="867008" y="286161"/>
                  <a:pt x="872760" y="292833"/>
                </a:cubicBezTo>
                <a:cubicBezTo>
                  <a:pt x="878057" y="299949"/>
                  <a:pt x="876852" y="309987"/>
                  <a:pt x="870031" y="315641"/>
                </a:cubicBezTo>
                <a:lnTo>
                  <a:pt x="727718" y="429684"/>
                </a:lnTo>
                <a:lnTo>
                  <a:pt x="795919" y="436755"/>
                </a:lnTo>
                <a:lnTo>
                  <a:pt x="891628" y="366504"/>
                </a:lnTo>
                <a:cubicBezTo>
                  <a:pt x="900768" y="361484"/>
                  <a:pt x="912225" y="364851"/>
                  <a:pt x="917250" y="374022"/>
                </a:cubicBezTo>
                <a:cubicBezTo>
                  <a:pt x="921182" y="381243"/>
                  <a:pt x="920023" y="390189"/>
                  <a:pt x="914362" y="396155"/>
                </a:cubicBezTo>
                <a:lnTo>
                  <a:pt x="850253" y="446790"/>
                </a:lnTo>
                <a:lnTo>
                  <a:pt x="950281" y="457054"/>
                </a:lnTo>
                <a:cubicBezTo>
                  <a:pt x="952987" y="457362"/>
                  <a:pt x="955510" y="458660"/>
                  <a:pt x="957330" y="460704"/>
                </a:cubicBezTo>
                <a:cubicBezTo>
                  <a:pt x="955261" y="462330"/>
                  <a:pt x="952692" y="463213"/>
                  <a:pt x="950055" y="463213"/>
                </a:cubicBezTo>
                <a:lnTo>
                  <a:pt x="849344" y="460932"/>
                </a:lnTo>
                <a:lnTo>
                  <a:pt x="906860" y="519093"/>
                </a:lnTo>
                <a:cubicBezTo>
                  <a:pt x="914203" y="526330"/>
                  <a:pt x="914317" y="538173"/>
                  <a:pt x="907087" y="545542"/>
                </a:cubicBezTo>
                <a:cubicBezTo>
                  <a:pt x="907019" y="545622"/>
                  <a:pt x="906951" y="545702"/>
                  <a:pt x="906860" y="545779"/>
                </a:cubicBezTo>
                <a:cubicBezTo>
                  <a:pt x="899495" y="553114"/>
                  <a:pt x="887627" y="553114"/>
                  <a:pt x="880262" y="545779"/>
                </a:cubicBezTo>
                <a:lnTo>
                  <a:pt x="795464" y="459791"/>
                </a:lnTo>
                <a:lnTo>
                  <a:pt x="727263" y="458423"/>
                </a:lnTo>
                <a:lnTo>
                  <a:pt x="854345" y="590028"/>
                </a:lnTo>
                <a:cubicBezTo>
                  <a:pt x="860347" y="596437"/>
                  <a:pt x="860347" y="606427"/>
                  <a:pt x="854345" y="612836"/>
                </a:cubicBezTo>
                <a:cubicBezTo>
                  <a:pt x="847911" y="618750"/>
                  <a:pt x="838045" y="618750"/>
                  <a:pt x="831611" y="612836"/>
                </a:cubicBezTo>
                <a:lnTo>
                  <a:pt x="681113" y="457054"/>
                </a:lnTo>
                <a:lnTo>
                  <a:pt x="609502" y="455686"/>
                </a:lnTo>
                <a:lnTo>
                  <a:pt x="723171" y="569728"/>
                </a:lnTo>
                <a:cubicBezTo>
                  <a:pt x="729604" y="578747"/>
                  <a:pt x="727513" y="591282"/>
                  <a:pt x="718533" y="597728"/>
                </a:cubicBezTo>
                <a:cubicBezTo>
                  <a:pt x="713896" y="601056"/>
                  <a:pt x="708053" y="602237"/>
                  <a:pt x="702483" y="600976"/>
                </a:cubicBezTo>
                <a:lnTo>
                  <a:pt x="553577" y="541674"/>
                </a:lnTo>
                <a:lnTo>
                  <a:pt x="582222" y="605766"/>
                </a:lnTo>
                <a:lnTo>
                  <a:pt x="782961" y="683771"/>
                </a:lnTo>
                <a:cubicBezTo>
                  <a:pt x="791418" y="687256"/>
                  <a:pt x="795624" y="696815"/>
                  <a:pt x="792509" y="705439"/>
                </a:cubicBezTo>
                <a:cubicBezTo>
                  <a:pt x="789145" y="713992"/>
                  <a:pt x="779505" y="718193"/>
                  <a:pt x="770980" y="714818"/>
                </a:cubicBezTo>
                <a:cubicBezTo>
                  <a:pt x="770957" y="714809"/>
                  <a:pt x="770935" y="714799"/>
                  <a:pt x="770912" y="714790"/>
                </a:cubicBezTo>
                <a:lnTo>
                  <a:pt x="600408" y="648646"/>
                </a:lnTo>
                <a:lnTo>
                  <a:pt x="628371" y="711141"/>
                </a:lnTo>
                <a:lnTo>
                  <a:pt x="740221" y="756758"/>
                </a:lnTo>
                <a:cubicBezTo>
                  <a:pt x="749792" y="760542"/>
                  <a:pt x="754521" y="771401"/>
                  <a:pt x="750747" y="781012"/>
                </a:cubicBezTo>
                <a:cubicBezTo>
                  <a:pt x="750724" y="781063"/>
                  <a:pt x="750702" y="781113"/>
                  <a:pt x="750679" y="781163"/>
                </a:cubicBezTo>
                <a:cubicBezTo>
                  <a:pt x="746791" y="790738"/>
                  <a:pt x="735948" y="795409"/>
                  <a:pt x="726354" y="791655"/>
                </a:cubicBezTo>
                <a:lnTo>
                  <a:pt x="650423" y="761320"/>
                </a:lnTo>
                <a:lnTo>
                  <a:pt x="691571" y="852554"/>
                </a:lnTo>
                <a:cubicBezTo>
                  <a:pt x="692571" y="855040"/>
                  <a:pt x="692571" y="857822"/>
                  <a:pt x="691571" y="860308"/>
                </a:cubicBezTo>
                <a:cubicBezTo>
                  <a:pt x="689047" y="859437"/>
                  <a:pt x="686933" y="857647"/>
                  <a:pt x="685660" y="855291"/>
                </a:cubicBezTo>
                <a:lnTo>
                  <a:pt x="637237" y="767022"/>
                </a:lnTo>
                <a:lnTo>
                  <a:pt x="615640" y="845711"/>
                </a:lnTo>
                <a:cubicBezTo>
                  <a:pt x="612867" y="855560"/>
                  <a:pt x="602796" y="861419"/>
                  <a:pt x="592906" y="858940"/>
                </a:cubicBezTo>
                <a:cubicBezTo>
                  <a:pt x="583017" y="856267"/>
                  <a:pt x="577129" y="846078"/>
                  <a:pt x="579721" y="836132"/>
                </a:cubicBezTo>
                <a:lnTo>
                  <a:pt x="611548" y="719580"/>
                </a:lnTo>
                <a:lnTo>
                  <a:pt x="578811" y="660962"/>
                </a:lnTo>
                <a:lnTo>
                  <a:pt x="527888" y="835903"/>
                </a:lnTo>
                <a:cubicBezTo>
                  <a:pt x="525160" y="844653"/>
                  <a:pt x="516020" y="849684"/>
                  <a:pt x="507200" y="847308"/>
                </a:cubicBezTo>
                <a:cubicBezTo>
                  <a:pt x="498425" y="844767"/>
                  <a:pt x="493355" y="835596"/>
                  <a:pt x="495833" y="826780"/>
                </a:cubicBezTo>
                <a:lnTo>
                  <a:pt x="555395" y="618538"/>
                </a:lnTo>
                <a:lnTo>
                  <a:pt x="521522" y="556955"/>
                </a:lnTo>
                <a:lnTo>
                  <a:pt x="479010" y="711597"/>
                </a:lnTo>
                <a:cubicBezTo>
                  <a:pt x="476578" y="720045"/>
                  <a:pt x="468007" y="725141"/>
                  <a:pt x="459459" y="723229"/>
                </a:cubicBezTo>
                <a:cubicBezTo>
                  <a:pt x="450729" y="724044"/>
                  <a:pt x="442908" y="717808"/>
                  <a:pt x="441726" y="709088"/>
                </a:cubicBezTo>
                <a:lnTo>
                  <a:pt x="418992" y="549429"/>
                </a:lnTo>
                <a:lnTo>
                  <a:pt x="378072" y="606450"/>
                </a:lnTo>
                <a:lnTo>
                  <a:pt x="411263" y="820622"/>
                </a:lnTo>
                <a:cubicBezTo>
                  <a:pt x="412036" y="829784"/>
                  <a:pt x="405261" y="837842"/>
                  <a:pt x="396123" y="838618"/>
                </a:cubicBezTo>
                <a:cubicBezTo>
                  <a:pt x="387847" y="839320"/>
                  <a:pt x="380323" y="833775"/>
                  <a:pt x="378526" y="825640"/>
                </a:cubicBezTo>
                <a:lnTo>
                  <a:pt x="350337" y="644996"/>
                </a:lnTo>
                <a:lnTo>
                  <a:pt x="310325" y="700193"/>
                </a:lnTo>
                <a:lnTo>
                  <a:pt x="327603" y="819709"/>
                </a:lnTo>
                <a:cubicBezTo>
                  <a:pt x="328967" y="830078"/>
                  <a:pt x="321783" y="839619"/>
                  <a:pt x="311462" y="841149"/>
                </a:cubicBezTo>
                <a:cubicBezTo>
                  <a:pt x="301277" y="842632"/>
                  <a:pt x="291820" y="835545"/>
                  <a:pt x="290342" y="825323"/>
                </a:cubicBezTo>
                <a:cubicBezTo>
                  <a:pt x="290342" y="825277"/>
                  <a:pt x="290319" y="825229"/>
                  <a:pt x="290319" y="825183"/>
                </a:cubicBezTo>
                <a:lnTo>
                  <a:pt x="277816" y="744897"/>
                </a:lnTo>
                <a:lnTo>
                  <a:pt x="218708" y="826552"/>
                </a:lnTo>
                <a:cubicBezTo>
                  <a:pt x="217003" y="828648"/>
                  <a:pt x="214707" y="830162"/>
                  <a:pt x="212115" y="830885"/>
                </a:cubicBezTo>
                <a:cubicBezTo>
                  <a:pt x="211637" y="828219"/>
                  <a:pt x="212115" y="825471"/>
                  <a:pt x="213479" y="823131"/>
                </a:cubicBezTo>
                <a:lnTo>
                  <a:pt x="265767" y="736915"/>
                </a:lnTo>
                <a:lnTo>
                  <a:pt x="186653" y="757442"/>
                </a:lnTo>
                <a:cubicBezTo>
                  <a:pt x="176741" y="760054"/>
                  <a:pt x="166579" y="754144"/>
                  <a:pt x="163919" y="744213"/>
                </a:cubicBezTo>
                <a:cubicBezTo>
                  <a:pt x="161464" y="734216"/>
                  <a:pt x="167421" y="724083"/>
                  <a:pt x="177332" y="721405"/>
                </a:cubicBezTo>
                <a:lnTo>
                  <a:pt x="293957" y="690841"/>
                </a:lnTo>
                <a:lnTo>
                  <a:pt x="329421" y="632452"/>
                </a:lnTo>
                <a:lnTo>
                  <a:pt x="152098" y="676700"/>
                </a:lnTo>
                <a:cubicBezTo>
                  <a:pt x="143231" y="678990"/>
                  <a:pt x="134184" y="673625"/>
                  <a:pt x="131887" y="664721"/>
                </a:cubicBezTo>
                <a:cubicBezTo>
                  <a:pt x="131887" y="664685"/>
                  <a:pt x="131864" y="664648"/>
                  <a:pt x="131864" y="664612"/>
                </a:cubicBezTo>
                <a:cubicBezTo>
                  <a:pt x="129728" y="655668"/>
                  <a:pt x="135229" y="646682"/>
                  <a:pt x="144141" y="644540"/>
                </a:cubicBezTo>
                <a:cubicBezTo>
                  <a:pt x="144141" y="644540"/>
                  <a:pt x="144141" y="644540"/>
                  <a:pt x="144141" y="644540"/>
                </a:cubicBezTo>
                <a:lnTo>
                  <a:pt x="353974" y="592081"/>
                </a:lnTo>
                <a:lnTo>
                  <a:pt x="390348" y="531866"/>
                </a:lnTo>
                <a:lnTo>
                  <a:pt x="235304" y="572237"/>
                </a:lnTo>
                <a:cubicBezTo>
                  <a:pt x="226801" y="574484"/>
                  <a:pt x="218026" y="569680"/>
                  <a:pt x="215298" y="561289"/>
                </a:cubicBezTo>
                <a:cubicBezTo>
                  <a:pt x="210024" y="554029"/>
                  <a:pt x="211546" y="543868"/>
                  <a:pt x="218708" y="538481"/>
                </a:cubicBezTo>
                <a:lnTo>
                  <a:pt x="346017" y="439035"/>
                </a:lnTo>
                <a:lnTo>
                  <a:pt x="275088" y="432877"/>
                </a:lnTo>
                <a:lnTo>
                  <a:pt x="106630" y="568588"/>
                </a:lnTo>
                <a:cubicBezTo>
                  <a:pt x="99697" y="574196"/>
                  <a:pt x="89534" y="573095"/>
                  <a:pt x="83941" y="566127"/>
                </a:cubicBezTo>
                <a:cubicBezTo>
                  <a:pt x="83919" y="566111"/>
                  <a:pt x="83919" y="566095"/>
                  <a:pt x="83896" y="566079"/>
                </a:cubicBezTo>
                <a:cubicBezTo>
                  <a:pt x="78372" y="559115"/>
                  <a:pt x="79372" y="548998"/>
                  <a:pt x="86170" y="543270"/>
                </a:cubicBezTo>
                <a:lnTo>
                  <a:pt x="228711" y="429228"/>
                </a:lnTo>
                <a:lnTo>
                  <a:pt x="160509" y="422157"/>
                </a:lnTo>
                <a:lnTo>
                  <a:pt x="65710" y="496741"/>
                </a:lnTo>
                <a:cubicBezTo>
                  <a:pt x="56570" y="501761"/>
                  <a:pt x="45113" y="498395"/>
                  <a:pt x="40088" y="489223"/>
                </a:cubicBezTo>
                <a:cubicBezTo>
                  <a:pt x="36155" y="482002"/>
                  <a:pt x="37315" y="473057"/>
                  <a:pt x="42976" y="467090"/>
                </a:cubicBezTo>
                <a:lnTo>
                  <a:pt x="107085" y="416683"/>
                </a:lnTo>
                <a:lnTo>
                  <a:pt x="7056" y="406191"/>
                </a:lnTo>
                <a:cubicBezTo>
                  <a:pt x="4373" y="405965"/>
                  <a:pt x="1850" y="404745"/>
                  <a:pt x="9" y="402770"/>
                </a:cubicBezTo>
                <a:cubicBezTo>
                  <a:pt x="1554" y="400368"/>
                  <a:pt x="3874" y="398591"/>
                  <a:pt x="6602" y="397752"/>
                </a:cubicBezTo>
                <a:close/>
                <a:moveTo>
                  <a:pt x="415810" y="491039"/>
                </a:moveTo>
                <a:lnTo>
                  <a:pt x="436952" y="455686"/>
                </a:lnTo>
                <a:lnTo>
                  <a:pt x="418310" y="460475"/>
                </a:lnTo>
                <a:lnTo>
                  <a:pt x="433542" y="448615"/>
                </a:lnTo>
                <a:lnTo>
                  <a:pt x="391485" y="444053"/>
                </a:lnTo>
                <a:lnTo>
                  <a:pt x="292366" y="524111"/>
                </a:lnTo>
                <a:close/>
                <a:moveTo>
                  <a:pt x="499698" y="515216"/>
                </a:moveTo>
                <a:lnTo>
                  <a:pt x="479692" y="478722"/>
                </a:lnTo>
                <a:lnTo>
                  <a:pt x="474463" y="497197"/>
                </a:lnTo>
                <a:lnTo>
                  <a:pt x="471735" y="478038"/>
                </a:lnTo>
                <a:lnTo>
                  <a:pt x="447183" y="511795"/>
                </a:lnTo>
                <a:lnTo>
                  <a:pt x="465597" y="637926"/>
                </a:lnTo>
                <a:close/>
                <a:moveTo>
                  <a:pt x="561988" y="455686"/>
                </a:moveTo>
                <a:lnTo>
                  <a:pt x="520386" y="455686"/>
                </a:lnTo>
                <a:lnTo>
                  <a:pt x="534025" y="469371"/>
                </a:lnTo>
                <a:lnTo>
                  <a:pt x="516066" y="462300"/>
                </a:lnTo>
                <a:lnTo>
                  <a:pt x="533117" y="500162"/>
                </a:lnTo>
                <a:lnTo>
                  <a:pt x="651332" y="547376"/>
                </a:lnTo>
                <a:close/>
                <a:moveTo>
                  <a:pt x="541073" y="370838"/>
                </a:moveTo>
                <a:lnTo>
                  <a:pt x="519476" y="406647"/>
                </a:lnTo>
                <a:lnTo>
                  <a:pt x="538118" y="401630"/>
                </a:lnTo>
                <a:lnTo>
                  <a:pt x="522886" y="413718"/>
                </a:lnTo>
                <a:lnTo>
                  <a:pt x="564489" y="418052"/>
                </a:lnTo>
                <a:lnTo>
                  <a:pt x="664290" y="337994"/>
                </a:lnTo>
                <a:close/>
                <a:moveTo>
                  <a:pt x="457413" y="346889"/>
                </a:moveTo>
                <a:lnTo>
                  <a:pt x="477419" y="383383"/>
                </a:lnTo>
                <a:lnTo>
                  <a:pt x="482420" y="364452"/>
                </a:lnTo>
                <a:lnTo>
                  <a:pt x="485148" y="383611"/>
                </a:lnTo>
                <a:lnTo>
                  <a:pt x="509701" y="349854"/>
                </a:lnTo>
                <a:lnTo>
                  <a:pt x="491286" y="223723"/>
                </a:lnTo>
                <a:close/>
                <a:moveTo>
                  <a:pt x="394668" y="407332"/>
                </a:moveTo>
                <a:lnTo>
                  <a:pt x="436270" y="407332"/>
                </a:lnTo>
                <a:lnTo>
                  <a:pt x="422630" y="393418"/>
                </a:lnTo>
                <a:lnTo>
                  <a:pt x="440590" y="400717"/>
                </a:lnTo>
                <a:lnTo>
                  <a:pt x="423539" y="362627"/>
                </a:lnTo>
                <a:lnTo>
                  <a:pt x="305323" y="3156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2" name="Google Shape;1852;p12"/>
          <p:cNvSpPr/>
          <p:nvPr/>
        </p:nvSpPr>
        <p:spPr>
          <a:xfrm flipH="1">
            <a:off x="393175" y="22053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3" name="Google Shape;1853;p12"/>
          <p:cNvSpPr/>
          <p:nvPr/>
        </p:nvSpPr>
        <p:spPr>
          <a:xfrm flipH="1">
            <a:off x="216826" y="3414563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4" name="Google Shape;1854;p12"/>
          <p:cNvSpPr/>
          <p:nvPr/>
        </p:nvSpPr>
        <p:spPr>
          <a:xfrm flipH="1">
            <a:off x="1234851" y="475378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5" name="Google Shape;1855;p12"/>
          <p:cNvSpPr/>
          <p:nvPr/>
        </p:nvSpPr>
        <p:spPr>
          <a:xfrm flipH="1">
            <a:off x="475364" y="4900292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6" name="Google Shape;1856;p12"/>
          <p:cNvSpPr/>
          <p:nvPr/>
        </p:nvSpPr>
        <p:spPr>
          <a:xfrm flipH="1" rot="-2101268">
            <a:off x="-222088" y="5523668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7" name="Google Shape;1857;p12"/>
          <p:cNvSpPr/>
          <p:nvPr/>
        </p:nvSpPr>
        <p:spPr>
          <a:xfrm flipH="1">
            <a:off x="5873293" y="6742253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8" name="Google Shape;1858;p12"/>
          <p:cNvSpPr/>
          <p:nvPr/>
        </p:nvSpPr>
        <p:spPr>
          <a:xfrm flipH="1">
            <a:off x="11147510" y="5725750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9" name="Google Shape;1859;p12"/>
          <p:cNvSpPr/>
          <p:nvPr/>
        </p:nvSpPr>
        <p:spPr>
          <a:xfrm flipH="1">
            <a:off x="9151588" y="5679704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0" name="Google Shape;1860;p12"/>
          <p:cNvSpPr/>
          <p:nvPr/>
        </p:nvSpPr>
        <p:spPr>
          <a:xfrm flipH="1">
            <a:off x="6943294" y="6395719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1" name="Google Shape;1861;p12"/>
          <p:cNvSpPr/>
          <p:nvPr/>
        </p:nvSpPr>
        <p:spPr>
          <a:xfrm flipH="1">
            <a:off x="10429483" y="6202577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2" name="Google Shape;1862;p12"/>
          <p:cNvSpPr/>
          <p:nvPr/>
        </p:nvSpPr>
        <p:spPr>
          <a:xfrm flipH="1">
            <a:off x="11435984" y="12559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3" name="Google Shape;1863;p12"/>
          <p:cNvSpPr/>
          <p:nvPr/>
        </p:nvSpPr>
        <p:spPr>
          <a:xfrm flipH="1">
            <a:off x="11307950" y="141911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4" name="Google Shape;1864;p12"/>
          <p:cNvSpPr/>
          <p:nvPr/>
        </p:nvSpPr>
        <p:spPr>
          <a:xfrm flipH="1">
            <a:off x="11850646" y="318711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5" name="Google Shape;1865;p12"/>
          <p:cNvSpPr/>
          <p:nvPr/>
        </p:nvSpPr>
        <p:spPr>
          <a:xfrm flipH="1">
            <a:off x="11953369" y="67745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6" name="Google Shape;1866;p12"/>
          <p:cNvSpPr/>
          <p:nvPr/>
        </p:nvSpPr>
        <p:spPr>
          <a:xfrm flipH="1">
            <a:off x="11092195" y="5971443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7" name="Google Shape;1867;p12"/>
          <p:cNvSpPr/>
          <p:nvPr/>
        </p:nvSpPr>
        <p:spPr>
          <a:xfrm flipH="1">
            <a:off x="6446616" y="6257130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8" name="Google Shape;1868;p12"/>
          <p:cNvSpPr/>
          <p:nvPr/>
        </p:nvSpPr>
        <p:spPr>
          <a:xfrm flipH="1">
            <a:off x="7402847" y="6268639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9" name="Google Shape;1869;p12"/>
          <p:cNvSpPr/>
          <p:nvPr/>
        </p:nvSpPr>
        <p:spPr>
          <a:xfrm flipH="1">
            <a:off x="12020529" y="3084198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0" name="Google Shape;1870;p12"/>
          <p:cNvSpPr/>
          <p:nvPr/>
        </p:nvSpPr>
        <p:spPr>
          <a:xfrm flipH="1">
            <a:off x="8388079" y="6234698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1" name="Google Shape;1871;p12"/>
          <p:cNvSpPr/>
          <p:nvPr/>
        </p:nvSpPr>
        <p:spPr>
          <a:xfrm flipH="1">
            <a:off x="11543427" y="6129655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2" name="Google Shape;1872;p12"/>
          <p:cNvSpPr/>
          <p:nvPr/>
        </p:nvSpPr>
        <p:spPr>
          <a:xfrm flipH="1">
            <a:off x="10886311" y="2750535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3" name="Google Shape;1873;p12"/>
          <p:cNvSpPr/>
          <p:nvPr/>
        </p:nvSpPr>
        <p:spPr>
          <a:xfrm flipH="1">
            <a:off x="11498505" y="6531033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4" name="Google Shape;1874;p12"/>
          <p:cNvSpPr/>
          <p:nvPr/>
        </p:nvSpPr>
        <p:spPr>
          <a:xfrm flipH="1">
            <a:off x="11173685" y="4033621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5" name="Google Shape;1875;p12"/>
          <p:cNvSpPr/>
          <p:nvPr/>
        </p:nvSpPr>
        <p:spPr>
          <a:xfrm flipH="1">
            <a:off x="11597992" y="3432807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6" name="Google Shape;1876;p12"/>
          <p:cNvSpPr/>
          <p:nvPr/>
        </p:nvSpPr>
        <p:spPr>
          <a:xfrm flipH="1">
            <a:off x="11531319" y="6299589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7" name="Google Shape;1877;p12"/>
          <p:cNvSpPr/>
          <p:nvPr/>
        </p:nvSpPr>
        <p:spPr>
          <a:xfrm flipH="1">
            <a:off x="8530769" y="6371232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8" name="Google Shape;1878;p12"/>
          <p:cNvSpPr/>
          <p:nvPr/>
        </p:nvSpPr>
        <p:spPr>
          <a:xfrm flipH="1">
            <a:off x="11438320" y="1138360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9" name="Google Shape;1879;p12"/>
          <p:cNvSpPr/>
          <p:nvPr/>
        </p:nvSpPr>
        <p:spPr>
          <a:xfrm flipH="1">
            <a:off x="11414934" y="2781977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0" name="Google Shape;1880;p12"/>
          <p:cNvSpPr/>
          <p:nvPr/>
        </p:nvSpPr>
        <p:spPr>
          <a:xfrm flipH="1">
            <a:off x="7110696" y="6229966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1" name="Google Shape;1881;p12"/>
          <p:cNvSpPr/>
          <p:nvPr/>
        </p:nvSpPr>
        <p:spPr>
          <a:xfrm flipH="1">
            <a:off x="11621844" y="73589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2" name="Google Shape;1882;p12"/>
          <p:cNvSpPr/>
          <p:nvPr/>
        </p:nvSpPr>
        <p:spPr>
          <a:xfrm flipH="1">
            <a:off x="12103608" y="2472318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3" name="Google Shape;1883;p12"/>
          <p:cNvSpPr/>
          <p:nvPr/>
        </p:nvSpPr>
        <p:spPr>
          <a:xfrm flipH="1">
            <a:off x="11517721" y="606327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4" name="Google Shape;1884;p12"/>
          <p:cNvSpPr/>
          <p:nvPr/>
        </p:nvSpPr>
        <p:spPr>
          <a:xfrm flipH="1" rot="1083167">
            <a:off x="11452131" y="1521207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5" name="Google Shape;1885;p12"/>
          <p:cNvSpPr/>
          <p:nvPr/>
        </p:nvSpPr>
        <p:spPr>
          <a:xfrm flipH="1">
            <a:off x="10944060" y="6200647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6" name="Google Shape;1886;p12"/>
          <p:cNvSpPr/>
          <p:nvPr/>
        </p:nvSpPr>
        <p:spPr>
          <a:xfrm flipH="1">
            <a:off x="9505102" y="5988480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7" name="Google Shape;1887;p12"/>
          <p:cNvSpPr/>
          <p:nvPr/>
        </p:nvSpPr>
        <p:spPr>
          <a:xfrm flipH="1">
            <a:off x="11626164" y="1138472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8" name="Google Shape;1888;p12"/>
          <p:cNvSpPr/>
          <p:nvPr/>
        </p:nvSpPr>
        <p:spPr>
          <a:xfrm flipH="1">
            <a:off x="11009309" y="6444295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9" name="Google Shape;1889;p12"/>
          <p:cNvSpPr/>
          <p:nvPr/>
        </p:nvSpPr>
        <p:spPr>
          <a:xfrm flipH="1">
            <a:off x="11341858" y="665684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0" name="Google Shape;1890;p12"/>
          <p:cNvSpPr/>
          <p:nvPr/>
        </p:nvSpPr>
        <p:spPr>
          <a:xfrm flipH="1">
            <a:off x="11131790" y="2544404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1" name="Google Shape;1891;p12"/>
          <p:cNvSpPr/>
          <p:nvPr/>
        </p:nvSpPr>
        <p:spPr>
          <a:xfrm flipH="1">
            <a:off x="10892918" y="6590913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2" name="Google Shape;1892;p12"/>
          <p:cNvSpPr/>
          <p:nvPr/>
        </p:nvSpPr>
        <p:spPr>
          <a:xfrm flipH="1">
            <a:off x="6807687" y="6334503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3" name="Google Shape;1893;p12"/>
          <p:cNvSpPr/>
          <p:nvPr/>
        </p:nvSpPr>
        <p:spPr>
          <a:xfrm flipH="1">
            <a:off x="11239085" y="1325848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4" name="Google Shape;1894;p12"/>
          <p:cNvSpPr/>
          <p:nvPr/>
        </p:nvSpPr>
        <p:spPr>
          <a:xfrm flipH="1">
            <a:off x="11303309" y="1115257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5" name="Google Shape;1895;p12"/>
          <p:cNvSpPr/>
          <p:nvPr/>
        </p:nvSpPr>
        <p:spPr>
          <a:xfrm flipH="1">
            <a:off x="11635622" y="2838157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6" name="Google Shape;1896;p12"/>
          <p:cNvSpPr/>
          <p:nvPr/>
        </p:nvSpPr>
        <p:spPr>
          <a:xfrm flipH="1">
            <a:off x="11629555" y="386535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7" name="Google Shape;1897;p12"/>
          <p:cNvSpPr/>
          <p:nvPr/>
        </p:nvSpPr>
        <p:spPr>
          <a:xfrm flipH="1">
            <a:off x="11762713" y="1622523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8" name="Google Shape;1898;p12"/>
          <p:cNvSpPr/>
          <p:nvPr/>
        </p:nvSpPr>
        <p:spPr>
          <a:xfrm flipH="1">
            <a:off x="12118311" y="1730552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9" name="Google Shape;1899;p12"/>
          <p:cNvSpPr/>
          <p:nvPr/>
        </p:nvSpPr>
        <p:spPr>
          <a:xfrm flipH="1">
            <a:off x="9411769" y="6143304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0" name="Google Shape;1900;p12"/>
          <p:cNvSpPr/>
          <p:nvPr/>
        </p:nvSpPr>
        <p:spPr>
          <a:xfrm flipH="1">
            <a:off x="11329735" y="1867448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1" name="Google Shape;1901;p12"/>
          <p:cNvSpPr/>
          <p:nvPr/>
        </p:nvSpPr>
        <p:spPr>
          <a:xfrm flipH="1">
            <a:off x="10581497" y="6654100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2" name="Google Shape;1902;p12"/>
          <p:cNvSpPr/>
          <p:nvPr/>
        </p:nvSpPr>
        <p:spPr>
          <a:xfrm flipH="1">
            <a:off x="10427779" y="6576567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3" name="Google Shape;1903;p12"/>
          <p:cNvSpPr/>
          <p:nvPr/>
        </p:nvSpPr>
        <p:spPr>
          <a:xfrm flipH="1">
            <a:off x="11712886" y="704944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4" name="Google Shape;1904;p12"/>
          <p:cNvSpPr/>
          <p:nvPr/>
        </p:nvSpPr>
        <p:spPr>
          <a:xfrm flipH="1">
            <a:off x="11913800" y="6390160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5" name="Google Shape;1905;p12"/>
          <p:cNvSpPr/>
          <p:nvPr/>
        </p:nvSpPr>
        <p:spPr>
          <a:xfrm flipH="1">
            <a:off x="11121482" y="3186463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6" name="Google Shape;1906;p12"/>
          <p:cNvSpPr/>
          <p:nvPr/>
        </p:nvSpPr>
        <p:spPr>
          <a:xfrm flipH="1">
            <a:off x="10510141" y="6225504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7" name="Google Shape;1907;p12"/>
          <p:cNvSpPr/>
          <p:nvPr/>
        </p:nvSpPr>
        <p:spPr>
          <a:xfrm flipH="1">
            <a:off x="12114315" y="1009207"/>
            <a:ext cx="77691" cy="77776"/>
          </a:xfrm>
          <a:custGeom>
            <a:rect b="b" l="l" r="r" t="t"/>
            <a:pathLst>
              <a:path extrusionOk="0" h="50504" w="50449">
                <a:moveTo>
                  <a:pt x="1251" y="33169"/>
                </a:moveTo>
                <a:cubicBezTo>
                  <a:pt x="5593" y="46352"/>
                  <a:pt x="19620" y="53628"/>
                  <a:pt x="32851" y="49591"/>
                </a:cubicBezTo>
                <a:cubicBezTo>
                  <a:pt x="46127" y="45349"/>
                  <a:pt x="53493" y="31116"/>
                  <a:pt x="49265" y="17796"/>
                </a:cubicBezTo>
                <a:cubicBezTo>
                  <a:pt x="49242" y="17751"/>
                  <a:pt x="49242" y="17705"/>
                  <a:pt x="49219" y="17659"/>
                </a:cubicBezTo>
                <a:cubicBezTo>
                  <a:pt x="44877" y="4362"/>
                  <a:pt x="30646" y="-2891"/>
                  <a:pt x="17392" y="1465"/>
                </a:cubicBezTo>
                <a:cubicBezTo>
                  <a:pt x="4229" y="5685"/>
                  <a:pt x="-3001" y="19803"/>
                  <a:pt x="1206" y="33010"/>
                </a:cubicBezTo>
                <a:cubicBezTo>
                  <a:pt x="1206" y="33055"/>
                  <a:pt x="1228" y="33123"/>
                  <a:pt x="1251" y="33169"/>
                </a:cubicBezTo>
                <a:close/>
              </a:path>
            </a:pathLst>
          </a:custGeom>
          <a:solidFill>
            <a:srgbClr val="D1BC94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8" name="Google Shape;1908;p12"/>
          <p:cNvSpPr/>
          <p:nvPr/>
        </p:nvSpPr>
        <p:spPr>
          <a:xfrm flipH="1">
            <a:off x="11258675" y="2801653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9" name="Google Shape;1909;p12"/>
          <p:cNvSpPr/>
          <p:nvPr/>
        </p:nvSpPr>
        <p:spPr>
          <a:xfrm flipH="1">
            <a:off x="9817022" y="5948418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0" name="Google Shape;1910;p12"/>
          <p:cNvSpPr/>
          <p:nvPr/>
        </p:nvSpPr>
        <p:spPr>
          <a:xfrm flipH="1">
            <a:off x="11686281" y="5539396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1" name="Google Shape;1911;p12"/>
          <p:cNvSpPr/>
          <p:nvPr/>
        </p:nvSpPr>
        <p:spPr>
          <a:xfrm flipH="1">
            <a:off x="11502855" y="400027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2" name="Google Shape;1912;p12"/>
          <p:cNvSpPr/>
          <p:nvPr/>
        </p:nvSpPr>
        <p:spPr>
          <a:xfrm flipH="1">
            <a:off x="11034969" y="6179456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3" name="Google Shape;1913;p12"/>
          <p:cNvSpPr/>
          <p:nvPr/>
        </p:nvSpPr>
        <p:spPr>
          <a:xfrm flipH="1">
            <a:off x="11769908" y="6336497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4" name="Google Shape;1914;p12"/>
          <p:cNvSpPr/>
          <p:nvPr/>
        </p:nvSpPr>
        <p:spPr>
          <a:xfrm flipH="1">
            <a:off x="12126343" y="3247959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5" name="Google Shape;1915;p12"/>
          <p:cNvSpPr/>
          <p:nvPr/>
        </p:nvSpPr>
        <p:spPr>
          <a:xfrm flipH="1">
            <a:off x="11657340" y="2166974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6" name="Google Shape;1916;p12"/>
          <p:cNvSpPr/>
          <p:nvPr/>
        </p:nvSpPr>
        <p:spPr>
          <a:xfrm flipH="1">
            <a:off x="11893481" y="1191437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7" name="Google Shape;1917;p12"/>
          <p:cNvSpPr/>
          <p:nvPr/>
        </p:nvSpPr>
        <p:spPr>
          <a:xfrm flipH="1">
            <a:off x="10694443" y="6118395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8" name="Google Shape;1918;p12"/>
          <p:cNvSpPr/>
          <p:nvPr/>
        </p:nvSpPr>
        <p:spPr>
          <a:xfrm flipH="1">
            <a:off x="9337608" y="6527502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9" name="Google Shape;1919;p12"/>
          <p:cNvSpPr/>
          <p:nvPr/>
        </p:nvSpPr>
        <p:spPr>
          <a:xfrm flipH="1">
            <a:off x="12119362" y="1885602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0" name="Google Shape;1920;p12"/>
          <p:cNvSpPr/>
          <p:nvPr/>
        </p:nvSpPr>
        <p:spPr>
          <a:xfrm flipH="1">
            <a:off x="11474554" y="2333469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1" name="Google Shape;1921;p12"/>
          <p:cNvSpPr/>
          <p:nvPr/>
        </p:nvSpPr>
        <p:spPr>
          <a:xfrm flipH="1">
            <a:off x="9335871" y="6093747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2" name="Google Shape;1922;p12"/>
          <p:cNvSpPr/>
          <p:nvPr/>
        </p:nvSpPr>
        <p:spPr>
          <a:xfrm flipH="1">
            <a:off x="9779002" y="6494445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3" name="Google Shape;1923;p12"/>
          <p:cNvSpPr/>
          <p:nvPr/>
        </p:nvSpPr>
        <p:spPr>
          <a:xfrm flipH="1">
            <a:off x="6754965" y="6296679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4" name="Google Shape;1924;p12"/>
          <p:cNvSpPr/>
          <p:nvPr/>
        </p:nvSpPr>
        <p:spPr>
          <a:xfrm flipH="1">
            <a:off x="10578133" y="6505865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5" name="Google Shape;1925;p12"/>
          <p:cNvSpPr/>
          <p:nvPr/>
        </p:nvSpPr>
        <p:spPr>
          <a:xfrm flipH="1">
            <a:off x="11805092" y="1968140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6" name="Google Shape;1926;p12"/>
          <p:cNvSpPr/>
          <p:nvPr/>
        </p:nvSpPr>
        <p:spPr>
          <a:xfrm flipH="1">
            <a:off x="11459557" y="2151040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7" name="Google Shape;1927;p12"/>
          <p:cNvSpPr/>
          <p:nvPr/>
        </p:nvSpPr>
        <p:spPr>
          <a:xfrm flipH="1">
            <a:off x="11403525" y="2385639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8" name="Google Shape;1928;p12"/>
          <p:cNvSpPr/>
          <p:nvPr/>
        </p:nvSpPr>
        <p:spPr>
          <a:xfrm flipH="1">
            <a:off x="11804135" y="590857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9" name="Google Shape;1929;p12"/>
          <p:cNvSpPr/>
          <p:nvPr/>
        </p:nvSpPr>
        <p:spPr>
          <a:xfrm flipH="1">
            <a:off x="11713218" y="2139421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0" name="Google Shape;1930;p12"/>
          <p:cNvSpPr/>
          <p:nvPr/>
        </p:nvSpPr>
        <p:spPr>
          <a:xfrm flipH="1">
            <a:off x="11870966" y="2789793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1" name="Google Shape;1931;p12"/>
          <p:cNvSpPr/>
          <p:nvPr/>
        </p:nvSpPr>
        <p:spPr>
          <a:xfrm flipH="1">
            <a:off x="9655968" y="6222054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2" name="Google Shape;1932;p12"/>
          <p:cNvSpPr/>
          <p:nvPr/>
        </p:nvSpPr>
        <p:spPr>
          <a:xfrm flipH="1">
            <a:off x="11385174" y="4744581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3" name="Google Shape;1933;p12"/>
          <p:cNvSpPr/>
          <p:nvPr/>
        </p:nvSpPr>
        <p:spPr>
          <a:xfrm flipH="1">
            <a:off x="11665308" y="5237173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8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4" name="Google Shape;1934;p12"/>
          <p:cNvSpPr/>
          <p:nvPr/>
        </p:nvSpPr>
        <p:spPr>
          <a:xfrm flipH="1">
            <a:off x="10979127" y="4877057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5" name="Google Shape;1935;p12"/>
          <p:cNvSpPr/>
          <p:nvPr/>
        </p:nvSpPr>
        <p:spPr>
          <a:xfrm flipH="1">
            <a:off x="11331240" y="5277578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6" name="Google Shape;1936;p12"/>
          <p:cNvSpPr/>
          <p:nvPr/>
        </p:nvSpPr>
        <p:spPr>
          <a:xfrm flipH="1">
            <a:off x="11078635" y="3638694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7" name="Google Shape;1937;p12"/>
          <p:cNvSpPr/>
          <p:nvPr/>
        </p:nvSpPr>
        <p:spPr>
          <a:xfrm flipH="1">
            <a:off x="11449388" y="4105231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8" name="Google Shape;1938;p12"/>
          <p:cNvSpPr/>
          <p:nvPr/>
        </p:nvSpPr>
        <p:spPr>
          <a:xfrm flipH="1">
            <a:off x="11064356" y="6399932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9" name="Google Shape;1939;p12"/>
          <p:cNvSpPr/>
          <p:nvPr/>
        </p:nvSpPr>
        <p:spPr>
          <a:xfrm flipH="1">
            <a:off x="11968433" y="4275529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0" name="Google Shape;1940;p12"/>
          <p:cNvSpPr/>
          <p:nvPr/>
        </p:nvSpPr>
        <p:spPr>
          <a:xfrm flipH="1">
            <a:off x="11560507" y="2538689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1" name="Google Shape;1941;p12"/>
          <p:cNvSpPr/>
          <p:nvPr/>
        </p:nvSpPr>
        <p:spPr>
          <a:xfrm flipH="1">
            <a:off x="11767769" y="2353031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2" name="Google Shape;1942;p12"/>
          <p:cNvSpPr/>
          <p:nvPr/>
        </p:nvSpPr>
        <p:spPr>
          <a:xfrm flipH="1">
            <a:off x="9897363" y="6624111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3" name="Google Shape;1943;p12"/>
          <p:cNvSpPr/>
          <p:nvPr/>
        </p:nvSpPr>
        <p:spPr>
          <a:xfrm flipH="1">
            <a:off x="10929339" y="6677044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4" name="Google Shape;1944;p12"/>
          <p:cNvSpPr/>
          <p:nvPr/>
        </p:nvSpPr>
        <p:spPr>
          <a:xfrm flipH="1">
            <a:off x="9528318" y="6348432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5" name="Google Shape;1945;p12"/>
          <p:cNvSpPr/>
          <p:nvPr/>
        </p:nvSpPr>
        <p:spPr>
          <a:xfrm flipH="1">
            <a:off x="7020846" y="6323350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6" name="Google Shape;1946;p12"/>
          <p:cNvSpPr/>
          <p:nvPr/>
        </p:nvSpPr>
        <p:spPr>
          <a:xfrm flipH="1">
            <a:off x="11188132" y="6381260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7" name="Google Shape;1947;p12"/>
          <p:cNvSpPr/>
          <p:nvPr/>
        </p:nvSpPr>
        <p:spPr>
          <a:xfrm flipH="1">
            <a:off x="11396591" y="6546510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8" name="Google Shape;1948;p12"/>
          <p:cNvSpPr/>
          <p:nvPr/>
        </p:nvSpPr>
        <p:spPr>
          <a:xfrm flipH="1">
            <a:off x="11854002" y="3739773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9" name="Google Shape;1949;p12"/>
          <p:cNvSpPr/>
          <p:nvPr/>
        </p:nvSpPr>
        <p:spPr>
          <a:xfrm flipH="1">
            <a:off x="12075001" y="3405703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0" name="Google Shape;1950;p12"/>
          <p:cNvSpPr/>
          <p:nvPr/>
        </p:nvSpPr>
        <p:spPr>
          <a:xfrm flipH="1">
            <a:off x="10954793" y="3421952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1" name="Google Shape;1951;p12"/>
          <p:cNvSpPr/>
          <p:nvPr/>
        </p:nvSpPr>
        <p:spPr>
          <a:xfrm flipH="1">
            <a:off x="9724136" y="6129910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2" name="Google Shape;1952;p12"/>
          <p:cNvSpPr/>
          <p:nvPr/>
        </p:nvSpPr>
        <p:spPr>
          <a:xfrm flipH="1">
            <a:off x="10910069" y="6809358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3" name="Google Shape;1953;p12"/>
          <p:cNvSpPr/>
          <p:nvPr/>
        </p:nvSpPr>
        <p:spPr>
          <a:xfrm flipH="1">
            <a:off x="9667196" y="6763032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4" name="Google Shape;1954;p12"/>
          <p:cNvSpPr/>
          <p:nvPr/>
        </p:nvSpPr>
        <p:spPr>
          <a:xfrm flipH="1">
            <a:off x="11836034" y="1834309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5" name="Google Shape;1955;p12"/>
          <p:cNvSpPr/>
          <p:nvPr/>
        </p:nvSpPr>
        <p:spPr>
          <a:xfrm flipH="1">
            <a:off x="10971058" y="6143257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6" name="Google Shape;1956;p12"/>
          <p:cNvSpPr/>
          <p:nvPr/>
        </p:nvSpPr>
        <p:spPr>
          <a:xfrm flipH="1">
            <a:off x="11954179" y="1622067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7" name="Google Shape;1957;p12"/>
          <p:cNvSpPr/>
          <p:nvPr/>
        </p:nvSpPr>
        <p:spPr>
          <a:xfrm flipH="1">
            <a:off x="9896571" y="5930727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8" name="Google Shape;1958;p12"/>
          <p:cNvSpPr/>
          <p:nvPr/>
        </p:nvSpPr>
        <p:spPr>
          <a:xfrm flipH="1">
            <a:off x="11391139" y="4181913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9" name="Google Shape;1959;p12"/>
          <p:cNvSpPr/>
          <p:nvPr/>
        </p:nvSpPr>
        <p:spPr>
          <a:xfrm flipH="1">
            <a:off x="11658320" y="4898985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0" name="Google Shape;1960;p12"/>
          <p:cNvSpPr/>
          <p:nvPr/>
        </p:nvSpPr>
        <p:spPr>
          <a:xfrm flipH="1">
            <a:off x="11746368" y="5527469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1" name="Google Shape;1961;p12"/>
          <p:cNvSpPr/>
          <p:nvPr/>
        </p:nvSpPr>
        <p:spPr>
          <a:xfrm flipH="1">
            <a:off x="12092062" y="5528452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2" name="Google Shape;1962;p12"/>
          <p:cNvSpPr/>
          <p:nvPr/>
        </p:nvSpPr>
        <p:spPr>
          <a:xfrm flipH="1">
            <a:off x="11602000" y="1886043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3" name="Google Shape;1963;p12"/>
          <p:cNvSpPr/>
          <p:nvPr/>
        </p:nvSpPr>
        <p:spPr>
          <a:xfrm flipH="1">
            <a:off x="11986368" y="2321217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4" name="Google Shape;1964;p12"/>
          <p:cNvSpPr/>
          <p:nvPr/>
        </p:nvSpPr>
        <p:spPr>
          <a:xfrm flipH="1">
            <a:off x="11489507" y="3863179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5" name="Google Shape;1965;p12"/>
          <p:cNvSpPr/>
          <p:nvPr/>
        </p:nvSpPr>
        <p:spPr>
          <a:xfrm flipH="1">
            <a:off x="8841987" y="647906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9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6" name="Google Shape;1966;p12"/>
          <p:cNvSpPr/>
          <p:nvPr/>
        </p:nvSpPr>
        <p:spPr>
          <a:xfrm flipH="1">
            <a:off x="9887852" y="6379365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7" name="Google Shape;1967;p12"/>
          <p:cNvSpPr/>
          <p:nvPr/>
        </p:nvSpPr>
        <p:spPr>
          <a:xfrm flipH="1">
            <a:off x="9124223" y="6275360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8" name="Google Shape;1968;p12"/>
          <p:cNvSpPr/>
          <p:nvPr/>
        </p:nvSpPr>
        <p:spPr>
          <a:xfrm flipH="1">
            <a:off x="10585214" y="5512743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9" name="Google Shape;1969;p12"/>
          <p:cNvSpPr/>
          <p:nvPr/>
        </p:nvSpPr>
        <p:spPr>
          <a:xfrm flipH="1">
            <a:off x="9289050" y="5936708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Team">
  <p:cSld name="CUSTOM_8_1">
    <p:spTree>
      <p:nvGrpSpPr>
        <p:cNvPr id="1970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p13"/>
          <p:cNvSpPr txBox="1"/>
          <p:nvPr>
            <p:ph idx="1" type="subTitle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972" name="Google Shape;1972;p13"/>
          <p:cNvSpPr txBox="1"/>
          <p:nvPr>
            <p:ph idx="2" type="body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1973" name="Google Shape;1973;p13"/>
          <p:cNvSpPr/>
          <p:nvPr/>
        </p:nvSpPr>
        <p:spPr>
          <a:xfrm flipH="1" rot="10800000">
            <a:off x="6283061" y="100445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4" name="Google Shape;1974;p13"/>
          <p:cNvSpPr/>
          <p:nvPr/>
        </p:nvSpPr>
        <p:spPr>
          <a:xfrm flipH="1" rot="10800000">
            <a:off x="2282116" y="1073361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5" name="Google Shape;1975;p13"/>
          <p:cNvSpPr/>
          <p:nvPr/>
        </p:nvSpPr>
        <p:spPr>
          <a:xfrm flipH="1" rot="10800000">
            <a:off x="3023302" y="680781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6" name="Google Shape;1976;p13"/>
          <p:cNvSpPr/>
          <p:nvPr/>
        </p:nvSpPr>
        <p:spPr>
          <a:xfrm flipH="1" rot="10800000">
            <a:off x="1033352" y="1141536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7" name="Google Shape;1977;p13"/>
          <p:cNvSpPr/>
          <p:nvPr/>
        </p:nvSpPr>
        <p:spPr>
          <a:xfrm flipH="1" rot="10800000">
            <a:off x="3050980" y="1209359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8" name="Google Shape;1978;p13"/>
          <p:cNvSpPr/>
          <p:nvPr/>
        </p:nvSpPr>
        <p:spPr>
          <a:xfrm flipH="1" rot="10800000">
            <a:off x="5243169" y="477187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9" name="Google Shape;1979;p13"/>
          <p:cNvSpPr/>
          <p:nvPr/>
        </p:nvSpPr>
        <p:spPr>
          <a:xfrm flipH="1" rot="10800000">
            <a:off x="1761531" y="674896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0" name="Google Shape;1980;p13"/>
          <p:cNvSpPr/>
          <p:nvPr/>
        </p:nvSpPr>
        <p:spPr>
          <a:xfrm flipH="1" rot="10800000">
            <a:off x="335817" y="6554196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1" name="Google Shape;1981;p13"/>
          <p:cNvSpPr/>
          <p:nvPr/>
        </p:nvSpPr>
        <p:spPr>
          <a:xfrm flipH="1" rot="10800000">
            <a:off x="1032651" y="839642"/>
            <a:ext cx="110631" cy="110995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2" name="Google Shape;1982;p13"/>
          <p:cNvSpPr/>
          <p:nvPr/>
        </p:nvSpPr>
        <p:spPr>
          <a:xfrm flipH="1" rot="10800000">
            <a:off x="4793909" y="614227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3" name="Google Shape;1983;p13"/>
          <p:cNvSpPr/>
          <p:nvPr/>
        </p:nvSpPr>
        <p:spPr>
          <a:xfrm flipH="1" rot="10800000">
            <a:off x="106969" y="3729557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4" name="Google Shape;1984;p13"/>
          <p:cNvSpPr/>
          <p:nvPr/>
        </p:nvSpPr>
        <p:spPr>
          <a:xfrm flipH="1" rot="10800000">
            <a:off x="3776596" y="61636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5" name="Google Shape;1985;p13"/>
          <p:cNvSpPr/>
          <p:nvPr/>
        </p:nvSpPr>
        <p:spPr>
          <a:xfrm flipH="1" rot="10800000">
            <a:off x="526717" y="626074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6" name="Google Shape;1986;p13"/>
          <p:cNvSpPr/>
          <p:nvPr/>
        </p:nvSpPr>
        <p:spPr>
          <a:xfrm flipH="1" rot="10800000">
            <a:off x="1326418" y="4148733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7" name="Google Shape;1987;p13"/>
          <p:cNvSpPr/>
          <p:nvPr/>
        </p:nvSpPr>
        <p:spPr>
          <a:xfrm flipH="1" rot="10800000">
            <a:off x="599630" y="253261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8" name="Google Shape;1988;p13"/>
          <p:cNvSpPr/>
          <p:nvPr/>
        </p:nvSpPr>
        <p:spPr>
          <a:xfrm flipH="1" rot="10800000">
            <a:off x="1005926" y="2832697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9" name="Google Shape;1989;p13"/>
          <p:cNvSpPr/>
          <p:nvPr/>
        </p:nvSpPr>
        <p:spPr>
          <a:xfrm flipH="1" rot="10800000">
            <a:off x="601935" y="3453733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0" name="Google Shape;1990;p13"/>
          <p:cNvSpPr/>
          <p:nvPr/>
        </p:nvSpPr>
        <p:spPr>
          <a:xfrm flipH="1" rot="10800000">
            <a:off x="652343" y="570507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1" name="Google Shape;1991;p13"/>
          <p:cNvSpPr/>
          <p:nvPr/>
        </p:nvSpPr>
        <p:spPr>
          <a:xfrm flipH="1" rot="10800000">
            <a:off x="3594128" y="439999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2" name="Google Shape;1992;p13"/>
          <p:cNvSpPr/>
          <p:nvPr/>
        </p:nvSpPr>
        <p:spPr>
          <a:xfrm flipH="1" rot="10800000">
            <a:off x="638245" y="5624295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3" name="Google Shape;1993;p13"/>
          <p:cNvSpPr/>
          <p:nvPr/>
        </p:nvSpPr>
        <p:spPr>
          <a:xfrm flipH="1" rot="10800000">
            <a:off x="646583" y="3965654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4" name="Google Shape;1994;p13"/>
          <p:cNvSpPr/>
          <p:nvPr/>
        </p:nvSpPr>
        <p:spPr>
          <a:xfrm flipH="1" rot="10800000">
            <a:off x="677146" y="6274845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5" name="Google Shape;1995;p13"/>
          <p:cNvSpPr/>
          <p:nvPr/>
        </p:nvSpPr>
        <p:spPr>
          <a:xfrm flipH="1" rot="-9716833">
            <a:off x="733639" y="5351004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6" name="Google Shape;1996;p13"/>
          <p:cNvSpPr/>
          <p:nvPr/>
        </p:nvSpPr>
        <p:spPr>
          <a:xfrm flipH="1" rot="10800000">
            <a:off x="1235730" y="665362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7" name="Google Shape;1997;p13"/>
          <p:cNvSpPr/>
          <p:nvPr/>
        </p:nvSpPr>
        <p:spPr>
          <a:xfrm flipH="1" rot="10800000">
            <a:off x="2702792" y="905765"/>
            <a:ext cx="27583" cy="27835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8" name="Google Shape;1998;p13"/>
          <p:cNvSpPr/>
          <p:nvPr/>
        </p:nvSpPr>
        <p:spPr>
          <a:xfrm flipH="1" rot="10800000">
            <a:off x="568248" y="5742630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9" name="Google Shape;1999;p13"/>
          <p:cNvSpPr/>
          <p:nvPr/>
        </p:nvSpPr>
        <p:spPr>
          <a:xfrm flipH="1" rot="10800000">
            <a:off x="1178016" y="429258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0" name="Google Shape;2000;p13"/>
          <p:cNvSpPr/>
          <p:nvPr/>
        </p:nvSpPr>
        <p:spPr>
          <a:xfrm flipH="1" rot="10800000">
            <a:off x="842155" y="6204646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1" name="Google Shape;2001;p13"/>
          <p:cNvSpPr/>
          <p:nvPr/>
        </p:nvSpPr>
        <p:spPr>
          <a:xfrm flipH="1" rot="10800000">
            <a:off x="4113623" y="247182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2" name="Google Shape;2002;p13"/>
          <p:cNvSpPr/>
          <p:nvPr/>
        </p:nvSpPr>
        <p:spPr>
          <a:xfrm flipH="1" rot="10800000">
            <a:off x="1027333" y="4301075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3" name="Google Shape;2003;p13"/>
          <p:cNvSpPr/>
          <p:nvPr/>
        </p:nvSpPr>
        <p:spPr>
          <a:xfrm flipH="1" rot="10800000">
            <a:off x="1311983" y="300506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4" name="Google Shape;2004;p13"/>
          <p:cNvSpPr/>
          <p:nvPr/>
        </p:nvSpPr>
        <p:spPr>
          <a:xfrm flipH="1" rot="10800000">
            <a:off x="5386436" y="546374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5" name="Google Shape;2005;p13"/>
          <p:cNvSpPr/>
          <p:nvPr/>
        </p:nvSpPr>
        <p:spPr>
          <a:xfrm flipH="1" rot="10800000">
            <a:off x="897873" y="5497706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6" name="Google Shape;2006;p13"/>
          <p:cNvSpPr/>
          <p:nvPr/>
        </p:nvSpPr>
        <p:spPr>
          <a:xfrm flipH="1" rot="10800000">
            <a:off x="881361" y="5755849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7" name="Google Shape;2007;p13"/>
          <p:cNvSpPr/>
          <p:nvPr/>
        </p:nvSpPr>
        <p:spPr>
          <a:xfrm flipH="1" rot="10800000">
            <a:off x="454364" y="3938535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8" name="Google Shape;2008;p13"/>
          <p:cNvSpPr/>
          <p:nvPr/>
        </p:nvSpPr>
        <p:spPr>
          <a:xfrm flipH="1" rot="10800000">
            <a:off x="575531" y="6505209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9" name="Google Shape;2009;p13"/>
          <p:cNvSpPr/>
          <p:nvPr/>
        </p:nvSpPr>
        <p:spPr>
          <a:xfrm flipH="1" rot="10800000">
            <a:off x="405559" y="5231916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0" name="Google Shape;2010;p13"/>
          <p:cNvSpPr/>
          <p:nvPr/>
        </p:nvSpPr>
        <p:spPr>
          <a:xfrm flipH="1" rot="10800000">
            <a:off x="2803546" y="758678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1" name="Google Shape;2011;p13"/>
          <p:cNvSpPr/>
          <p:nvPr/>
        </p:nvSpPr>
        <p:spPr>
          <a:xfrm flipH="1" rot="10800000">
            <a:off x="854573" y="5003229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2" name="Google Shape;2012;p13"/>
          <p:cNvSpPr/>
          <p:nvPr/>
        </p:nvSpPr>
        <p:spPr>
          <a:xfrm flipH="1" rot="10800000">
            <a:off x="1589711" y="203433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3" name="Google Shape;2013;p13"/>
          <p:cNvSpPr/>
          <p:nvPr/>
        </p:nvSpPr>
        <p:spPr>
          <a:xfrm flipH="1" rot="10800000">
            <a:off x="1751669" y="289360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4" name="Google Shape;2014;p13"/>
          <p:cNvSpPr/>
          <p:nvPr/>
        </p:nvSpPr>
        <p:spPr>
          <a:xfrm flipH="1" rot="10800000">
            <a:off x="328050" y="6021974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5" name="Google Shape;2015;p13"/>
          <p:cNvSpPr/>
          <p:nvPr/>
        </p:nvSpPr>
        <p:spPr>
          <a:xfrm flipH="1" rot="10800000">
            <a:off x="289327" y="499760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6" name="Google Shape;2016;p13"/>
          <p:cNvSpPr/>
          <p:nvPr/>
        </p:nvSpPr>
        <p:spPr>
          <a:xfrm flipH="1" rot="10800000">
            <a:off x="1082751" y="3704492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7" name="Google Shape;2017;p13"/>
          <p:cNvSpPr/>
          <p:nvPr/>
        </p:nvSpPr>
        <p:spPr>
          <a:xfrm flipH="1" rot="10800000">
            <a:off x="1648708" y="619738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8" name="Google Shape;2018;p13"/>
          <p:cNvSpPr/>
          <p:nvPr/>
        </p:nvSpPr>
        <p:spPr>
          <a:xfrm flipH="1" rot="10800000">
            <a:off x="870355" y="4013698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9" name="Google Shape;2019;p13"/>
          <p:cNvSpPr/>
          <p:nvPr/>
        </p:nvSpPr>
        <p:spPr>
          <a:xfrm flipH="1" rot="10800000">
            <a:off x="2342144" y="897015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0" name="Google Shape;2020;p13"/>
          <p:cNvSpPr/>
          <p:nvPr/>
        </p:nvSpPr>
        <p:spPr>
          <a:xfrm flipH="1" rot="10800000">
            <a:off x="428731" y="1261823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1" name="Google Shape;2021;p13"/>
          <p:cNvSpPr/>
          <p:nvPr/>
        </p:nvSpPr>
        <p:spPr>
          <a:xfrm flipH="1" rot="10800000">
            <a:off x="706599" y="6495861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2" name="Google Shape;2022;p13"/>
          <p:cNvSpPr/>
          <p:nvPr/>
        </p:nvSpPr>
        <p:spPr>
          <a:xfrm flipH="1" rot="10800000">
            <a:off x="1158555" y="700649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3" name="Google Shape;2023;p13"/>
          <p:cNvSpPr/>
          <p:nvPr/>
        </p:nvSpPr>
        <p:spPr>
          <a:xfrm flipH="1" rot="10800000">
            <a:off x="406753" y="526574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4" name="Google Shape;2024;p13"/>
          <p:cNvSpPr/>
          <p:nvPr/>
        </p:nvSpPr>
        <p:spPr>
          <a:xfrm flipH="1" rot="10800000">
            <a:off x="554182" y="4731167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5" name="Google Shape;2025;p13"/>
          <p:cNvSpPr/>
          <p:nvPr/>
        </p:nvSpPr>
        <p:spPr>
          <a:xfrm flipH="1" rot="10800000">
            <a:off x="2666142" y="39059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6" name="Google Shape;2026;p13"/>
          <p:cNvSpPr/>
          <p:nvPr/>
        </p:nvSpPr>
        <p:spPr>
          <a:xfrm flipH="1" rot="10800000">
            <a:off x="263021" y="5650382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7" name="Google Shape;2027;p13"/>
          <p:cNvSpPr/>
          <p:nvPr/>
        </p:nvSpPr>
        <p:spPr>
          <a:xfrm flipH="1" rot="10800000">
            <a:off x="1453577" y="716839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8" name="Google Shape;2028;p13"/>
          <p:cNvSpPr/>
          <p:nvPr/>
        </p:nvSpPr>
        <p:spPr>
          <a:xfrm flipH="1" rot="10800000">
            <a:off x="2866417" y="362932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9" name="Google Shape;2029;p13"/>
          <p:cNvSpPr/>
          <p:nvPr/>
        </p:nvSpPr>
        <p:spPr>
          <a:xfrm flipH="1" rot="10800000">
            <a:off x="630468" y="4457884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0" name="Google Shape;2030;p13"/>
          <p:cNvSpPr/>
          <p:nvPr/>
        </p:nvSpPr>
        <p:spPr>
          <a:xfrm flipH="1" rot="10800000">
            <a:off x="2850030" y="778810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1" name="Google Shape;2031;p13"/>
          <p:cNvSpPr/>
          <p:nvPr/>
        </p:nvSpPr>
        <p:spPr>
          <a:xfrm flipH="1" rot="10800000">
            <a:off x="2408325" y="379152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2" name="Google Shape;2032;p13"/>
          <p:cNvSpPr/>
          <p:nvPr/>
        </p:nvSpPr>
        <p:spPr>
          <a:xfrm flipH="1" rot="10800000">
            <a:off x="5453123" y="597925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3" name="Google Shape;2033;p13"/>
          <p:cNvSpPr/>
          <p:nvPr/>
        </p:nvSpPr>
        <p:spPr>
          <a:xfrm flipH="1" rot="10800000">
            <a:off x="1557612" y="316159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4" name="Google Shape;2034;p13"/>
          <p:cNvSpPr/>
          <p:nvPr/>
        </p:nvSpPr>
        <p:spPr>
          <a:xfrm flipH="1" rot="10800000">
            <a:off x="381582" y="4904768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5" name="Google Shape;2035;p13"/>
          <p:cNvSpPr/>
          <p:nvPr/>
        </p:nvSpPr>
        <p:spPr>
          <a:xfrm flipH="1" rot="10800000">
            <a:off x="744300" y="4739313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6" name="Google Shape;2036;p13"/>
          <p:cNvSpPr/>
          <p:nvPr/>
        </p:nvSpPr>
        <p:spPr>
          <a:xfrm flipH="1" rot="10800000">
            <a:off x="804737" y="4509131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7" name="Google Shape;2037;p13"/>
          <p:cNvSpPr/>
          <p:nvPr/>
        </p:nvSpPr>
        <p:spPr>
          <a:xfrm flipH="1" rot="10800000">
            <a:off x="388109" y="6287849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8" name="Google Shape;2038;p13"/>
          <p:cNvSpPr/>
          <p:nvPr/>
        </p:nvSpPr>
        <p:spPr>
          <a:xfrm flipH="1" rot="10800000">
            <a:off x="493906" y="4754125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9" name="Google Shape;2039;p13"/>
          <p:cNvSpPr/>
          <p:nvPr/>
        </p:nvSpPr>
        <p:spPr>
          <a:xfrm flipH="1" rot="10800000">
            <a:off x="308482" y="4076054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0" name="Google Shape;2040;p13"/>
          <p:cNvSpPr/>
          <p:nvPr/>
        </p:nvSpPr>
        <p:spPr>
          <a:xfrm flipH="1" rot="10800000">
            <a:off x="2568544" y="688923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1" name="Google Shape;2041;p13"/>
          <p:cNvSpPr/>
          <p:nvPr/>
        </p:nvSpPr>
        <p:spPr>
          <a:xfrm flipH="1" rot="10800000">
            <a:off x="800522" y="2127716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2" name="Google Shape;2042;p13"/>
          <p:cNvSpPr/>
          <p:nvPr/>
        </p:nvSpPr>
        <p:spPr>
          <a:xfrm flipH="1" rot="10800000">
            <a:off x="528157" y="1642757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8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3" name="Google Shape;2043;p13"/>
          <p:cNvSpPr/>
          <p:nvPr/>
        </p:nvSpPr>
        <p:spPr>
          <a:xfrm flipH="1" rot="10800000">
            <a:off x="1218376" y="2006594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4" name="Google Shape;2044;p13"/>
          <p:cNvSpPr/>
          <p:nvPr/>
        </p:nvSpPr>
        <p:spPr>
          <a:xfrm flipH="1" rot="10800000">
            <a:off x="856809" y="1593040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5" name="Google Shape;2045;p13"/>
          <p:cNvSpPr/>
          <p:nvPr/>
        </p:nvSpPr>
        <p:spPr>
          <a:xfrm flipH="1" rot="10800000">
            <a:off x="1045190" y="3172713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6" name="Google Shape;2046;p13"/>
          <p:cNvSpPr/>
          <p:nvPr/>
        </p:nvSpPr>
        <p:spPr>
          <a:xfrm flipH="1" rot="10800000">
            <a:off x="717120" y="2747716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7" name="Google Shape;2047;p13"/>
          <p:cNvSpPr/>
          <p:nvPr/>
        </p:nvSpPr>
        <p:spPr>
          <a:xfrm flipH="1" rot="10800000">
            <a:off x="1011518" y="362208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8" name="Google Shape;2048;p13"/>
          <p:cNvSpPr/>
          <p:nvPr/>
        </p:nvSpPr>
        <p:spPr>
          <a:xfrm flipH="1" rot="10800000">
            <a:off x="166642" y="2545743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9" name="Google Shape;2049;p13"/>
          <p:cNvSpPr/>
          <p:nvPr/>
        </p:nvSpPr>
        <p:spPr>
          <a:xfrm flipH="1" rot="10800000">
            <a:off x="628694" y="4336789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0" name="Google Shape;2050;p13"/>
          <p:cNvSpPr/>
          <p:nvPr/>
        </p:nvSpPr>
        <p:spPr>
          <a:xfrm flipH="1" rot="10800000">
            <a:off x="314305" y="4414932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1" name="Google Shape;2051;p13"/>
          <p:cNvSpPr/>
          <p:nvPr/>
        </p:nvSpPr>
        <p:spPr>
          <a:xfrm flipH="1" rot="10800000">
            <a:off x="2233396" y="193066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2" name="Google Shape;2052;p13"/>
          <p:cNvSpPr/>
          <p:nvPr/>
        </p:nvSpPr>
        <p:spPr>
          <a:xfrm flipH="1" rot="10800000">
            <a:off x="1198916" y="137367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3" name="Google Shape;2053;p13"/>
          <p:cNvSpPr/>
          <p:nvPr/>
        </p:nvSpPr>
        <p:spPr>
          <a:xfrm flipH="1" rot="10800000">
            <a:off x="2640640" y="506911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4" name="Google Shape;2054;p13"/>
          <p:cNvSpPr/>
          <p:nvPr/>
        </p:nvSpPr>
        <p:spPr>
          <a:xfrm flipH="1" rot="10800000">
            <a:off x="5191025" y="57472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5" name="Google Shape;2055;p13"/>
          <p:cNvSpPr/>
          <p:nvPr/>
        </p:nvSpPr>
        <p:spPr>
          <a:xfrm flipH="1" rot="10800000">
            <a:off x="1008804" y="502429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6" name="Google Shape;2056;p13"/>
          <p:cNvSpPr/>
          <p:nvPr/>
        </p:nvSpPr>
        <p:spPr>
          <a:xfrm flipH="1" rot="10800000">
            <a:off x="829438" y="366302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7" name="Google Shape;2057;p13"/>
          <p:cNvSpPr/>
          <p:nvPr/>
        </p:nvSpPr>
        <p:spPr>
          <a:xfrm flipH="1" rot="10800000">
            <a:off x="1557585" y="1005366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8" name="Google Shape;2058;p13"/>
          <p:cNvSpPr/>
          <p:nvPr/>
        </p:nvSpPr>
        <p:spPr>
          <a:xfrm flipH="1" rot="10800000">
            <a:off x="312600" y="3113203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9" name="Google Shape;2059;p13"/>
          <p:cNvSpPr/>
          <p:nvPr/>
        </p:nvSpPr>
        <p:spPr>
          <a:xfrm flipH="1" rot="10800000">
            <a:off x="1236567" y="3455779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0" name="Google Shape;2060;p13"/>
          <p:cNvSpPr/>
          <p:nvPr/>
        </p:nvSpPr>
        <p:spPr>
          <a:xfrm flipH="1" rot="10800000">
            <a:off x="2426223" y="706668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1" name="Google Shape;2061;p13"/>
          <p:cNvSpPr/>
          <p:nvPr/>
        </p:nvSpPr>
        <p:spPr>
          <a:xfrm flipH="1" rot="10800000">
            <a:off x="1303831" y="90596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2" name="Google Shape;2062;p13"/>
          <p:cNvSpPr/>
          <p:nvPr/>
        </p:nvSpPr>
        <p:spPr>
          <a:xfrm flipH="1" rot="10800000">
            <a:off x="2516070" y="106292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3" name="Google Shape;2063;p13"/>
          <p:cNvSpPr/>
          <p:nvPr/>
        </p:nvSpPr>
        <p:spPr>
          <a:xfrm flipH="1" rot="10800000">
            <a:off x="392694" y="5080827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4" name="Google Shape;2064;p13"/>
          <p:cNvSpPr/>
          <p:nvPr/>
        </p:nvSpPr>
        <p:spPr>
          <a:xfrm flipH="1" rot="10800000">
            <a:off x="1233395" y="747701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5" name="Google Shape;2065;p13"/>
          <p:cNvSpPr/>
          <p:nvPr/>
        </p:nvSpPr>
        <p:spPr>
          <a:xfrm flipH="1" rot="10800000">
            <a:off x="163763" y="5181670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6" name="Google Shape;2066;p13"/>
          <p:cNvSpPr/>
          <p:nvPr/>
        </p:nvSpPr>
        <p:spPr>
          <a:xfrm flipH="1" rot="10800000">
            <a:off x="2265069" y="917375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7" name="Google Shape;2067;p13"/>
          <p:cNvSpPr/>
          <p:nvPr/>
        </p:nvSpPr>
        <p:spPr>
          <a:xfrm flipH="1" rot="10800000">
            <a:off x="557536" y="2452375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8" name="Google Shape;2068;p13"/>
          <p:cNvSpPr/>
          <p:nvPr/>
        </p:nvSpPr>
        <p:spPr>
          <a:xfrm flipH="1" rot="10800000">
            <a:off x="402805" y="1848173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9" name="Google Shape;2069;p13"/>
          <p:cNvSpPr/>
          <p:nvPr/>
        </p:nvSpPr>
        <p:spPr>
          <a:xfrm flipH="1" rot="10800000">
            <a:off x="466638" y="1372058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0" name="Google Shape;2070;p13"/>
          <p:cNvSpPr/>
          <p:nvPr/>
        </p:nvSpPr>
        <p:spPr>
          <a:xfrm flipH="1" rot="10800000">
            <a:off x="608399" y="5010963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1" name="Google Shape;2071;p13"/>
          <p:cNvSpPr/>
          <p:nvPr/>
        </p:nvSpPr>
        <p:spPr>
          <a:xfrm flipH="1" rot="10800000">
            <a:off x="209837" y="4561510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2" name="Google Shape;2072;p13"/>
          <p:cNvSpPr/>
          <p:nvPr/>
        </p:nvSpPr>
        <p:spPr>
          <a:xfrm flipH="1" rot="10800000">
            <a:off x="604180" y="2914539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3" name="Google Shape;2073;p13"/>
          <p:cNvSpPr/>
          <p:nvPr/>
        </p:nvSpPr>
        <p:spPr>
          <a:xfrm flipH="1" rot="10800000">
            <a:off x="3159973" y="218565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9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4" name="Google Shape;2074;p13"/>
          <p:cNvSpPr/>
          <p:nvPr/>
        </p:nvSpPr>
        <p:spPr>
          <a:xfrm flipH="1" rot="10800000">
            <a:off x="1150482" y="1289687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5" name="Google Shape;2075;p13"/>
          <p:cNvSpPr/>
          <p:nvPr/>
        </p:nvSpPr>
        <p:spPr>
          <a:xfrm flipH="1" rot="10800000">
            <a:off x="2161021" y="363227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6" name="Google Shape;2076;p13"/>
          <p:cNvSpPr/>
          <p:nvPr/>
        </p:nvSpPr>
        <p:spPr>
          <a:xfrm flipH="1" rot="10800000">
            <a:off x="3093750" y="632320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7" name="Google Shape;2077;p13"/>
          <p:cNvSpPr/>
          <p:nvPr/>
        </p:nvSpPr>
        <p:spPr>
          <a:xfrm flipH="1" rot="10800000">
            <a:off x="1328691" y="1868822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8" name="Google Shape;2078;p13"/>
          <p:cNvSpPr/>
          <p:nvPr/>
        </p:nvSpPr>
        <p:spPr>
          <a:xfrm flipH="1" rot="10800000">
            <a:off x="1591096" y="1349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9" name="Google Shape;2079;p13"/>
          <p:cNvSpPr/>
          <p:nvPr/>
        </p:nvSpPr>
        <p:spPr>
          <a:xfrm flipH="1" rot="10800000">
            <a:off x="2882367" y="899668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0" name="Google Shape;2080;p13"/>
          <p:cNvSpPr/>
          <p:nvPr/>
        </p:nvSpPr>
        <p:spPr>
          <a:xfrm>
            <a:off x="1050286" y="531198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1" name="Google Shape;2081;p13"/>
          <p:cNvSpPr/>
          <p:nvPr/>
        </p:nvSpPr>
        <p:spPr>
          <a:xfrm>
            <a:off x="2212978" y="636690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2" name="Google Shape;2082;p13"/>
          <p:cNvSpPr/>
          <p:nvPr/>
        </p:nvSpPr>
        <p:spPr>
          <a:xfrm>
            <a:off x="1984903" y="6479379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3" name="Google Shape;2083;p13"/>
          <p:cNvSpPr/>
          <p:nvPr/>
        </p:nvSpPr>
        <p:spPr>
          <a:xfrm>
            <a:off x="388040" y="5253718"/>
            <a:ext cx="18554" cy="18967"/>
          </a:xfrm>
          <a:custGeom>
            <a:rect b="b" l="l" r="r" t="t"/>
            <a:pathLst>
              <a:path extrusionOk="0" h="12316" w="12048">
                <a:moveTo>
                  <a:pt x="9" y="6358"/>
                </a:moveTo>
                <a:cubicBezTo>
                  <a:pt x="9" y="9666"/>
                  <a:pt x="2623" y="12402"/>
                  <a:pt x="5919" y="12517"/>
                </a:cubicBezTo>
                <a:cubicBezTo>
                  <a:pt x="9307" y="12517"/>
                  <a:pt x="12057" y="9757"/>
                  <a:pt x="12057" y="6358"/>
                </a:cubicBezTo>
                <a:cubicBezTo>
                  <a:pt x="12057" y="2960"/>
                  <a:pt x="9307" y="200"/>
                  <a:pt x="5919" y="200"/>
                </a:cubicBezTo>
                <a:cubicBezTo>
                  <a:pt x="2623" y="314"/>
                  <a:pt x="9" y="3051"/>
                  <a:pt x="9" y="6358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4" name="Google Shape;2084;p13"/>
          <p:cNvSpPr/>
          <p:nvPr/>
        </p:nvSpPr>
        <p:spPr>
          <a:xfrm>
            <a:off x="1049585" y="555767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5" name="Google Shape;2085;p13"/>
          <p:cNvSpPr/>
          <p:nvPr/>
        </p:nvSpPr>
        <p:spPr>
          <a:xfrm>
            <a:off x="2616880" y="6228313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6" name="Google Shape;2086;p13"/>
          <p:cNvSpPr/>
          <p:nvPr/>
        </p:nvSpPr>
        <p:spPr>
          <a:xfrm>
            <a:off x="1763718" y="623982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7" name="Google Shape;2087;p13"/>
          <p:cNvSpPr/>
          <p:nvPr/>
        </p:nvSpPr>
        <p:spPr>
          <a:xfrm>
            <a:off x="746405" y="6205881"/>
            <a:ext cx="70802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8" name="Google Shape;2088;p13"/>
          <p:cNvSpPr/>
          <p:nvPr/>
        </p:nvSpPr>
        <p:spPr>
          <a:xfrm>
            <a:off x="750089" y="640645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9" name="Google Shape;2089;p13"/>
          <p:cNvSpPr/>
          <p:nvPr/>
        </p:nvSpPr>
        <p:spPr>
          <a:xfrm>
            <a:off x="875715" y="6576391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0" name="Google Shape;2090;p13"/>
          <p:cNvSpPr/>
          <p:nvPr/>
        </p:nvSpPr>
        <p:spPr>
          <a:xfrm>
            <a:off x="563937" y="634241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1" name="Google Shape;2091;p13"/>
          <p:cNvSpPr/>
          <p:nvPr/>
        </p:nvSpPr>
        <p:spPr>
          <a:xfrm>
            <a:off x="1960431" y="6201149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2" name="Google Shape;2092;p13"/>
          <p:cNvSpPr/>
          <p:nvPr/>
        </p:nvSpPr>
        <p:spPr>
          <a:xfrm>
            <a:off x="2642627" y="6021132"/>
            <a:ext cx="24277" cy="24035"/>
          </a:xfrm>
          <a:custGeom>
            <a:rect b="b" l="l" r="r" t="t"/>
            <a:pathLst>
              <a:path extrusionOk="0" h="15607" w="15764">
                <a:moveTo>
                  <a:pt x="379" y="10398"/>
                </a:moveTo>
                <a:cubicBezTo>
                  <a:pt x="1789" y="14526"/>
                  <a:pt x="6245" y="16762"/>
                  <a:pt x="10382" y="15416"/>
                </a:cubicBezTo>
                <a:cubicBezTo>
                  <a:pt x="14451" y="14116"/>
                  <a:pt x="16702" y="9759"/>
                  <a:pt x="15407" y="5677"/>
                </a:cubicBezTo>
                <a:cubicBezTo>
                  <a:pt x="15407" y="5654"/>
                  <a:pt x="15384" y="5631"/>
                  <a:pt x="15384" y="5608"/>
                </a:cubicBezTo>
                <a:cubicBezTo>
                  <a:pt x="14088" y="1525"/>
                  <a:pt x="9745" y="-733"/>
                  <a:pt x="5676" y="567"/>
                </a:cubicBezTo>
                <a:cubicBezTo>
                  <a:pt x="5653" y="567"/>
                  <a:pt x="5631" y="590"/>
                  <a:pt x="5608" y="590"/>
                </a:cubicBezTo>
                <a:cubicBezTo>
                  <a:pt x="1516" y="1776"/>
                  <a:pt x="-871" y="6064"/>
                  <a:pt x="311" y="10193"/>
                </a:cubicBezTo>
                <a:cubicBezTo>
                  <a:pt x="334" y="10261"/>
                  <a:pt x="356" y="10329"/>
                  <a:pt x="379" y="10398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3" name="Google Shape;2093;p13"/>
          <p:cNvSpPr/>
          <p:nvPr/>
        </p:nvSpPr>
        <p:spPr>
          <a:xfrm>
            <a:off x="1459102" y="6477449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4" name="Google Shape;2094;p13"/>
          <p:cNvSpPr/>
          <p:nvPr/>
        </p:nvSpPr>
        <p:spPr>
          <a:xfrm>
            <a:off x="2578834" y="647084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5" name="Google Shape;2095;p13"/>
          <p:cNvSpPr/>
          <p:nvPr/>
        </p:nvSpPr>
        <p:spPr>
          <a:xfrm>
            <a:off x="683439" y="6017915"/>
            <a:ext cx="73504" cy="73430"/>
          </a:xfrm>
          <a:custGeom>
            <a:rect b="b" l="l" r="r" t="t"/>
            <a:pathLst>
              <a:path extrusionOk="0" h="47682" w="47730">
                <a:moveTo>
                  <a:pt x="1105" y="31189"/>
                </a:moveTo>
                <a:cubicBezTo>
                  <a:pt x="4469" y="43323"/>
                  <a:pt x="16995" y="50417"/>
                  <a:pt x="29090" y="47041"/>
                </a:cubicBezTo>
                <a:cubicBezTo>
                  <a:pt x="29704" y="46882"/>
                  <a:pt x="30295" y="46699"/>
                  <a:pt x="30886" y="46471"/>
                </a:cubicBezTo>
                <a:cubicBezTo>
                  <a:pt x="43003" y="43209"/>
                  <a:pt x="50210" y="30710"/>
                  <a:pt x="46959" y="18531"/>
                </a:cubicBezTo>
                <a:cubicBezTo>
                  <a:pt x="46777" y="17869"/>
                  <a:pt x="46572" y="17231"/>
                  <a:pt x="46345" y="16592"/>
                </a:cubicBezTo>
                <a:cubicBezTo>
                  <a:pt x="42139" y="4184"/>
                  <a:pt x="28817" y="-2613"/>
                  <a:pt x="16336" y="1310"/>
                </a:cubicBezTo>
                <a:cubicBezTo>
                  <a:pt x="3992" y="5438"/>
                  <a:pt x="-2783" y="18736"/>
                  <a:pt x="1105" y="31189"/>
                </a:cubicBezTo>
                <a:close/>
              </a:path>
            </a:pathLst>
          </a:custGeom>
          <a:solidFill>
            <a:srgbClr val="E9E0D4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6" name="Google Shape;2096;p13"/>
          <p:cNvSpPr/>
          <p:nvPr/>
        </p:nvSpPr>
        <p:spPr>
          <a:xfrm>
            <a:off x="2356245" y="630568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7" name="Google Shape;2097;p13"/>
          <p:cNvSpPr/>
          <p:nvPr/>
        </p:nvSpPr>
        <p:spPr>
          <a:xfrm>
            <a:off x="1583247" y="6023630"/>
            <a:ext cx="50286" cy="50457"/>
          </a:xfrm>
          <a:custGeom>
            <a:rect b="b" l="l" r="r" t="t"/>
            <a:pathLst>
              <a:path extrusionOk="0" h="32764" w="32653">
                <a:moveTo>
                  <a:pt x="769" y="21500"/>
                </a:moveTo>
                <a:cubicBezTo>
                  <a:pt x="3497" y="30111"/>
                  <a:pt x="12636" y="34900"/>
                  <a:pt x="21229" y="32220"/>
                </a:cubicBezTo>
                <a:cubicBezTo>
                  <a:pt x="29845" y="29390"/>
                  <a:pt x="34597" y="20150"/>
                  <a:pt x="31914" y="11465"/>
                </a:cubicBezTo>
                <a:cubicBezTo>
                  <a:pt x="29004" y="2914"/>
                  <a:pt x="19819" y="-1741"/>
                  <a:pt x="11226" y="973"/>
                </a:cubicBezTo>
                <a:cubicBezTo>
                  <a:pt x="2724" y="3799"/>
                  <a:pt x="-1914" y="12940"/>
                  <a:pt x="769" y="21500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8" name="Google Shape;2098;p13"/>
          <p:cNvSpPr/>
          <p:nvPr/>
        </p:nvSpPr>
        <p:spPr>
          <a:xfrm>
            <a:off x="2638161" y="6142133"/>
            <a:ext cx="14755" cy="14789"/>
          </a:xfrm>
          <a:custGeom>
            <a:rect b="b" l="l" r="r" t="t"/>
            <a:pathLst>
              <a:path extrusionOk="0" h="9603" w="9581">
                <a:moveTo>
                  <a:pt x="295" y="6415"/>
                </a:moveTo>
                <a:cubicBezTo>
                  <a:pt x="1068" y="8924"/>
                  <a:pt x="3705" y="10348"/>
                  <a:pt x="6206" y="9609"/>
                </a:cubicBezTo>
                <a:cubicBezTo>
                  <a:pt x="8729" y="8740"/>
                  <a:pt x="10139" y="6028"/>
                  <a:pt x="9389" y="3450"/>
                </a:cubicBezTo>
                <a:cubicBezTo>
                  <a:pt x="8548" y="946"/>
                  <a:pt x="5820" y="-395"/>
                  <a:pt x="3341" y="456"/>
                </a:cubicBezTo>
                <a:cubicBezTo>
                  <a:pt x="3296" y="467"/>
                  <a:pt x="3274" y="476"/>
                  <a:pt x="3251" y="485"/>
                </a:cubicBezTo>
                <a:cubicBezTo>
                  <a:pt x="841" y="1215"/>
                  <a:pt x="-523" y="3760"/>
                  <a:pt x="204" y="6171"/>
                </a:cubicBezTo>
                <a:cubicBezTo>
                  <a:pt x="250" y="6253"/>
                  <a:pt x="273" y="6336"/>
                  <a:pt x="295" y="6415"/>
                </a:cubicBezTo>
                <a:close/>
              </a:path>
            </a:pathLst>
          </a:custGeom>
          <a:solidFill>
            <a:srgbClr val="D7CA91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9" name="Google Shape;2099;p13"/>
          <p:cNvSpPr/>
          <p:nvPr/>
        </p:nvSpPr>
        <p:spPr>
          <a:xfrm>
            <a:off x="1872080" y="650230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0" name="Google Shape;2100;p13"/>
          <p:cNvSpPr/>
          <p:nvPr/>
        </p:nvSpPr>
        <p:spPr>
          <a:xfrm>
            <a:off x="2218186" y="643078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1" name="Google Shape;2101;p13"/>
          <p:cNvSpPr/>
          <p:nvPr/>
        </p:nvSpPr>
        <p:spPr>
          <a:xfrm>
            <a:off x="445665" y="512562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2" name="Google Shape;2102;p13"/>
          <p:cNvSpPr/>
          <p:nvPr/>
        </p:nvSpPr>
        <p:spPr>
          <a:xfrm>
            <a:off x="1745985" y="6176472"/>
            <a:ext cx="38774" cy="39039"/>
          </a:xfrm>
          <a:custGeom>
            <a:rect b="b" l="l" r="r" t="t"/>
            <a:pathLst>
              <a:path extrusionOk="0" h="25350" w="25178">
                <a:moveTo>
                  <a:pt x="652" y="16749"/>
                </a:moveTo>
                <a:cubicBezTo>
                  <a:pt x="2812" y="23395"/>
                  <a:pt x="9905" y="27056"/>
                  <a:pt x="16566" y="24960"/>
                </a:cubicBezTo>
                <a:cubicBezTo>
                  <a:pt x="23136" y="22809"/>
                  <a:pt x="26705" y="15727"/>
                  <a:pt x="24568" y="9142"/>
                </a:cubicBezTo>
                <a:cubicBezTo>
                  <a:pt x="24545" y="9092"/>
                  <a:pt x="24545" y="9042"/>
                  <a:pt x="24523" y="8994"/>
                </a:cubicBezTo>
                <a:cubicBezTo>
                  <a:pt x="22454" y="2384"/>
                  <a:pt x="15429" y="-1295"/>
                  <a:pt x="8859" y="778"/>
                </a:cubicBezTo>
                <a:cubicBezTo>
                  <a:pt x="8836" y="780"/>
                  <a:pt x="8836" y="780"/>
                  <a:pt x="8836" y="783"/>
                </a:cubicBezTo>
                <a:cubicBezTo>
                  <a:pt x="2244" y="2819"/>
                  <a:pt x="-1462" y="9838"/>
                  <a:pt x="561" y="16461"/>
                </a:cubicBezTo>
                <a:cubicBezTo>
                  <a:pt x="584" y="16557"/>
                  <a:pt x="630" y="16653"/>
                  <a:pt x="652" y="16749"/>
                </a:cubicBezTo>
                <a:close/>
              </a:path>
            </a:pathLst>
          </a:custGeom>
          <a:solidFill>
            <a:srgbClr val="A0C3CA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3" name="Google Shape;2103;p13"/>
          <p:cNvSpPr/>
          <p:nvPr/>
        </p:nvSpPr>
        <p:spPr>
          <a:xfrm>
            <a:off x="1381927" y="6456258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4" name="Google Shape;2104;p13"/>
          <p:cNvSpPr/>
          <p:nvPr/>
        </p:nvSpPr>
        <p:spPr>
          <a:xfrm>
            <a:off x="2328466" y="6054307"/>
            <a:ext cx="45764" cy="46121"/>
          </a:xfrm>
          <a:custGeom>
            <a:rect b="b" l="l" r="r" t="t"/>
            <a:pathLst>
              <a:path extrusionOk="0" h="29949" w="29717">
                <a:moveTo>
                  <a:pt x="744" y="19840"/>
                </a:moveTo>
                <a:cubicBezTo>
                  <a:pt x="3222" y="27638"/>
                  <a:pt x="11543" y="31935"/>
                  <a:pt x="19318" y="29440"/>
                </a:cubicBezTo>
                <a:cubicBezTo>
                  <a:pt x="19340" y="29433"/>
                  <a:pt x="19363" y="29426"/>
                  <a:pt x="19386" y="29419"/>
                </a:cubicBezTo>
                <a:cubicBezTo>
                  <a:pt x="27070" y="27084"/>
                  <a:pt x="31435" y="18934"/>
                  <a:pt x="29093" y="11218"/>
                </a:cubicBezTo>
                <a:cubicBezTo>
                  <a:pt x="29048" y="11049"/>
                  <a:pt x="28980" y="10883"/>
                  <a:pt x="28934" y="10716"/>
                </a:cubicBezTo>
                <a:cubicBezTo>
                  <a:pt x="26570" y="2881"/>
                  <a:pt x="18295" y="-1536"/>
                  <a:pt x="10497" y="845"/>
                </a:cubicBezTo>
                <a:cubicBezTo>
                  <a:pt x="10429" y="865"/>
                  <a:pt x="10361" y="886"/>
                  <a:pt x="10293" y="909"/>
                </a:cubicBezTo>
                <a:cubicBezTo>
                  <a:pt x="2472" y="3513"/>
                  <a:pt x="-1802" y="11968"/>
                  <a:pt x="744" y="19840"/>
                </a:cubicBezTo>
                <a:close/>
              </a:path>
            </a:pathLst>
          </a:custGeom>
          <a:solidFill>
            <a:srgbClr val="D1BC94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5" name="Google Shape;2105;p13"/>
          <p:cNvSpPr/>
          <p:nvPr/>
        </p:nvSpPr>
        <p:spPr>
          <a:xfrm>
            <a:off x="1676949" y="6395197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6" name="Google Shape;2106;p13"/>
          <p:cNvSpPr/>
          <p:nvPr/>
        </p:nvSpPr>
        <p:spPr>
          <a:xfrm>
            <a:off x="2726072" y="6576112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7" name="Google Shape;2107;p13"/>
          <p:cNvSpPr/>
          <p:nvPr/>
        </p:nvSpPr>
        <p:spPr>
          <a:xfrm>
            <a:off x="2422932" y="626786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8" name="Google Shape;2108;p13"/>
          <p:cNvSpPr/>
          <p:nvPr/>
        </p:nvSpPr>
        <p:spPr>
          <a:xfrm>
            <a:off x="1512922" y="6039109"/>
            <a:ext cx="166905" cy="167441"/>
          </a:xfrm>
          <a:custGeom>
            <a:rect b="b" l="l" r="r" t="t"/>
            <a:pathLst>
              <a:path extrusionOk="0" h="108728" w="108380">
                <a:moveTo>
                  <a:pt x="2754" y="71442"/>
                </a:moveTo>
                <a:cubicBezTo>
                  <a:pt x="11756" y="99766"/>
                  <a:pt x="41947" y="115401"/>
                  <a:pt x="70182" y="106369"/>
                </a:cubicBezTo>
                <a:cubicBezTo>
                  <a:pt x="70433" y="106285"/>
                  <a:pt x="70705" y="106198"/>
                  <a:pt x="70955" y="106111"/>
                </a:cubicBezTo>
                <a:cubicBezTo>
                  <a:pt x="99100" y="97239"/>
                  <a:pt x="114763" y="67152"/>
                  <a:pt x="105920" y="38911"/>
                </a:cubicBezTo>
                <a:cubicBezTo>
                  <a:pt x="105783" y="38500"/>
                  <a:pt x="105647" y="38092"/>
                  <a:pt x="105511" y="37686"/>
                </a:cubicBezTo>
                <a:cubicBezTo>
                  <a:pt x="96508" y="9362"/>
                  <a:pt x="66318" y="-6273"/>
                  <a:pt x="38082" y="2759"/>
                </a:cubicBezTo>
                <a:cubicBezTo>
                  <a:pt x="37832" y="2843"/>
                  <a:pt x="37559" y="2930"/>
                  <a:pt x="37309" y="3017"/>
                </a:cubicBezTo>
                <a:cubicBezTo>
                  <a:pt x="9006" y="12211"/>
                  <a:pt x="-6522" y="42688"/>
                  <a:pt x="2640" y="71091"/>
                </a:cubicBezTo>
                <a:cubicBezTo>
                  <a:pt x="2686" y="71210"/>
                  <a:pt x="2708" y="71326"/>
                  <a:pt x="2754" y="71442"/>
                </a:cubicBezTo>
                <a:close/>
              </a:path>
            </a:pathLst>
          </a:custGeom>
          <a:solidFill>
            <a:srgbClr val="A0C3CA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9" name="Google Shape;2109;p13"/>
          <p:cNvSpPr/>
          <p:nvPr/>
        </p:nvSpPr>
        <p:spPr>
          <a:xfrm>
            <a:off x="2353012" y="5991051"/>
            <a:ext cx="50618" cy="50785"/>
          </a:xfrm>
          <a:custGeom>
            <a:rect b="b" l="l" r="r" t="t"/>
            <a:pathLst>
              <a:path extrusionOk="0" h="32977" w="32869">
                <a:moveTo>
                  <a:pt x="757" y="21707"/>
                </a:moveTo>
                <a:cubicBezTo>
                  <a:pt x="3576" y="30351"/>
                  <a:pt x="12783" y="35118"/>
                  <a:pt x="21445" y="32426"/>
                </a:cubicBezTo>
                <a:cubicBezTo>
                  <a:pt x="30061" y="29598"/>
                  <a:pt x="34812" y="20361"/>
                  <a:pt x="32130" y="11671"/>
                </a:cubicBezTo>
                <a:cubicBezTo>
                  <a:pt x="29311" y="3026"/>
                  <a:pt x="20103" y="-1741"/>
                  <a:pt x="11442" y="951"/>
                </a:cubicBezTo>
                <a:cubicBezTo>
                  <a:pt x="2826" y="3779"/>
                  <a:pt x="-1926" y="13016"/>
                  <a:pt x="757" y="21707"/>
                </a:cubicBezTo>
                <a:close/>
              </a:path>
            </a:pathLst>
          </a:custGeom>
          <a:solidFill>
            <a:srgbClr val="E9E0D4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0" name="Google Shape;2110;p13"/>
          <p:cNvSpPr/>
          <p:nvPr/>
        </p:nvSpPr>
        <p:spPr>
          <a:xfrm>
            <a:off x="817456" y="4330814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1" name="Google Shape;2111;p13"/>
          <p:cNvSpPr/>
          <p:nvPr/>
        </p:nvSpPr>
        <p:spPr>
          <a:xfrm>
            <a:off x="1235310" y="4463290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2" name="Google Shape;2112;p13"/>
          <p:cNvSpPr/>
          <p:nvPr/>
        </p:nvSpPr>
        <p:spPr>
          <a:xfrm>
            <a:off x="2160834" y="629453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3" name="Google Shape;2113;p13"/>
          <p:cNvSpPr/>
          <p:nvPr/>
        </p:nvSpPr>
        <p:spPr>
          <a:xfrm>
            <a:off x="352424" y="4678664"/>
            <a:ext cx="12810" cy="12630"/>
          </a:xfrm>
          <a:custGeom>
            <a:rect b="b" l="l" r="r" t="t"/>
            <a:pathLst>
              <a:path extrusionOk="0" h="8201" w="8318">
                <a:moveTo>
                  <a:pt x="159" y="5452"/>
                </a:moveTo>
                <a:cubicBezTo>
                  <a:pt x="795" y="7619"/>
                  <a:pt x="3069" y="8873"/>
                  <a:pt x="5228" y="8235"/>
                </a:cubicBezTo>
                <a:cubicBezTo>
                  <a:pt x="5296" y="8212"/>
                  <a:pt x="5342" y="8212"/>
                  <a:pt x="5387" y="8189"/>
                </a:cubicBezTo>
                <a:cubicBezTo>
                  <a:pt x="7547" y="7551"/>
                  <a:pt x="8798" y="5270"/>
                  <a:pt x="8161" y="3103"/>
                </a:cubicBezTo>
                <a:cubicBezTo>
                  <a:pt x="8138" y="3035"/>
                  <a:pt x="8138" y="2989"/>
                  <a:pt x="8116" y="2943"/>
                </a:cubicBezTo>
                <a:cubicBezTo>
                  <a:pt x="7365" y="799"/>
                  <a:pt x="5024" y="-318"/>
                  <a:pt x="2910" y="434"/>
                </a:cubicBezTo>
                <a:cubicBezTo>
                  <a:pt x="2887" y="434"/>
                  <a:pt x="2887" y="434"/>
                  <a:pt x="2887" y="434"/>
                </a:cubicBezTo>
                <a:cubicBezTo>
                  <a:pt x="773" y="1096"/>
                  <a:pt x="-432" y="3308"/>
                  <a:pt x="159" y="5452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4" name="Google Shape;2114;p13"/>
          <p:cNvSpPr/>
          <p:nvPr/>
        </p:nvSpPr>
        <p:spPr>
          <a:xfrm>
            <a:off x="1456767" y="642005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5" name="Google Shape;2115;p13"/>
          <p:cNvSpPr/>
          <p:nvPr/>
        </p:nvSpPr>
        <p:spPr>
          <a:xfrm>
            <a:off x="2141111" y="641309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6" name="Google Shape;2116;p13"/>
          <p:cNvSpPr/>
          <p:nvPr/>
        </p:nvSpPr>
        <p:spPr>
          <a:xfrm>
            <a:off x="200000" y="5470501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7" name="Google Shape;2117;p13"/>
          <p:cNvSpPr/>
          <p:nvPr/>
        </p:nvSpPr>
        <p:spPr>
          <a:xfrm>
            <a:off x="483572" y="511370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8" name="Google Shape;2118;p13"/>
          <p:cNvSpPr/>
          <p:nvPr/>
        </p:nvSpPr>
        <p:spPr>
          <a:xfrm>
            <a:off x="2568182" y="655030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9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9" name="Google Shape;2119;p13"/>
          <p:cNvSpPr/>
          <p:nvPr/>
        </p:nvSpPr>
        <p:spPr>
          <a:xfrm>
            <a:off x="1466003" y="640900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0" name="Google Shape;2120;p13"/>
          <p:cNvSpPr/>
          <p:nvPr/>
        </p:nvSpPr>
        <p:spPr>
          <a:xfrm>
            <a:off x="1608030" y="5098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1" name="Google Shape;2121;p13"/>
          <p:cNvSpPr txBox="1"/>
          <p:nvPr>
            <p:ph idx="3" type="subTitle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2122" name="Google Shape;2122;p13"/>
          <p:cNvSpPr txBox="1"/>
          <p:nvPr>
            <p:ph idx="4" type="subTitle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2123" name="Google Shape;2123;p13"/>
          <p:cNvSpPr txBox="1"/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124" name="Google Shape;2124;p13"/>
          <p:cNvSpPr txBox="1"/>
          <p:nvPr>
            <p:ph idx="5" type="body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125" name="Google Shape;2125;p13"/>
          <p:cNvSpPr txBox="1"/>
          <p:nvPr>
            <p:ph idx="6" type="body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grpSp>
        <p:nvGrpSpPr>
          <p:cNvPr id="2126" name="Google Shape;2126;p13"/>
          <p:cNvGrpSpPr/>
          <p:nvPr/>
        </p:nvGrpSpPr>
        <p:grpSpPr>
          <a:xfrm flipH="1">
            <a:off x="5885044" y="61159"/>
            <a:ext cx="6255214" cy="6614415"/>
            <a:chOff x="259369" y="191459"/>
            <a:chExt cx="6255214" cy="6614415"/>
          </a:xfrm>
        </p:grpSpPr>
        <p:sp>
          <p:nvSpPr>
            <p:cNvPr id="2127" name="Google Shape;2127;p13"/>
            <p:cNvSpPr/>
            <p:nvPr/>
          </p:nvSpPr>
          <p:spPr>
            <a:xfrm flipH="1" rot="10800000">
              <a:off x="6435461" y="252845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8" name="Google Shape;2128;p13"/>
            <p:cNvSpPr/>
            <p:nvPr/>
          </p:nvSpPr>
          <p:spPr>
            <a:xfrm flipH="1" rot="10800000">
              <a:off x="2434516" y="1225761"/>
              <a:ext cx="165247" cy="165790"/>
            </a:xfrm>
            <a:custGeom>
              <a:rect b="b" l="l" r="r" t="t"/>
              <a:pathLst>
                <a:path extrusionOk="0" h="107656" w="107303">
                  <a:moveTo>
                    <a:pt x="9" y="54028"/>
                  </a:moveTo>
                  <a:cubicBezTo>
                    <a:pt x="9" y="83756"/>
                    <a:pt x="24038" y="107856"/>
                    <a:pt x="53660" y="107856"/>
                  </a:cubicBezTo>
                  <a:cubicBezTo>
                    <a:pt x="83282" y="107856"/>
                    <a:pt x="107312" y="83756"/>
                    <a:pt x="107312" y="54028"/>
                  </a:cubicBezTo>
                  <a:cubicBezTo>
                    <a:pt x="107312" y="24299"/>
                    <a:pt x="83282" y="200"/>
                    <a:pt x="53660" y="200"/>
                  </a:cubicBezTo>
                  <a:cubicBezTo>
                    <a:pt x="24038" y="200"/>
                    <a:pt x="9" y="24299"/>
                    <a:pt x="9" y="54028"/>
                  </a:cubicBezTo>
                  <a:close/>
                </a:path>
              </a:pathLst>
            </a:custGeom>
            <a:solidFill>
              <a:srgbClr val="E2D8BD">
                <a:alpha val="9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9" name="Google Shape;2129;p13"/>
            <p:cNvSpPr/>
            <p:nvPr/>
          </p:nvSpPr>
          <p:spPr>
            <a:xfrm flipH="1" rot="10800000">
              <a:off x="3175702" y="833181"/>
              <a:ext cx="132337" cy="132773"/>
            </a:xfrm>
            <a:custGeom>
              <a:rect b="b" l="l" r="r" t="t"/>
              <a:pathLst>
                <a:path extrusionOk="0" h="86216" w="85933">
                  <a:moveTo>
                    <a:pt x="9" y="43308"/>
                  </a:moveTo>
                  <a:cubicBezTo>
                    <a:pt x="9" y="67115"/>
                    <a:pt x="19242" y="86416"/>
                    <a:pt x="42975" y="86416"/>
                  </a:cubicBezTo>
                  <a:cubicBezTo>
                    <a:pt x="66709" y="86416"/>
                    <a:pt x="85942" y="67115"/>
                    <a:pt x="85942" y="43308"/>
                  </a:cubicBezTo>
                  <a:cubicBezTo>
                    <a:pt x="85942" y="19500"/>
                    <a:pt x="66709" y="200"/>
                    <a:pt x="42975" y="200"/>
                  </a:cubicBezTo>
                  <a:cubicBezTo>
                    <a:pt x="19242" y="200"/>
                    <a:pt x="9" y="19500"/>
                    <a:pt x="9" y="43308"/>
                  </a:cubicBezTo>
                  <a:close/>
                </a:path>
              </a:pathLst>
            </a:custGeom>
            <a:solidFill>
              <a:srgbClr val="D1BC94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0" name="Google Shape;2130;p13"/>
            <p:cNvSpPr/>
            <p:nvPr/>
          </p:nvSpPr>
          <p:spPr>
            <a:xfrm flipH="1" rot="10800000">
              <a:off x="1185752" y="1293936"/>
              <a:ext cx="54615" cy="54795"/>
            </a:xfrm>
            <a:custGeom>
              <a:rect b="b" l="l" r="r" t="t"/>
              <a:pathLst>
                <a:path extrusionOk="0" h="35581" w="35464">
                  <a:moveTo>
                    <a:pt x="9" y="17990"/>
                  </a:moveTo>
                  <a:cubicBezTo>
                    <a:pt x="9" y="27816"/>
                    <a:pt x="7943" y="35781"/>
                    <a:pt x="17741" y="35781"/>
                  </a:cubicBezTo>
                  <a:cubicBezTo>
                    <a:pt x="27539" y="35781"/>
                    <a:pt x="35473" y="27816"/>
                    <a:pt x="35473" y="17990"/>
                  </a:cubicBezTo>
                  <a:cubicBezTo>
                    <a:pt x="35473" y="8165"/>
                    <a:pt x="27539" y="200"/>
                    <a:pt x="17741" y="200"/>
                  </a:cubicBezTo>
                  <a:cubicBezTo>
                    <a:pt x="7943" y="200"/>
                    <a:pt x="9" y="8165"/>
                    <a:pt x="9" y="17990"/>
                  </a:cubicBezTo>
                  <a:close/>
                </a:path>
              </a:pathLst>
            </a:custGeom>
            <a:solidFill>
              <a:srgbClr val="E2D8BD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1" name="Google Shape;2131;p13"/>
            <p:cNvSpPr/>
            <p:nvPr/>
          </p:nvSpPr>
          <p:spPr>
            <a:xfrm flipH="1" rot="10800000">
              <a:off x="3203380" y="1361759"/>
              <a:ext cx="32908" cy="33018"/>
            </a:xfrm>
            <a:custGeom>
              <a:rect b="b" l="l" r="r" t="t"/>
              <a:pathLst>
                <a:path extrusionOk="0" h="21440" w="21369">
                  <a:moveTo>
                    <a:pt x="9" y="10920"/>
                  </a:moveTo>
                  <a:cubicBezTo>
                    <a:pt x="9" y="16841"/>
                    <a:pt x="4782" y="21640"/>
                    <a:pt x="10693" y="21640"/>
                  </a:cubicBezTo>
                  <a:cubicBezTo>
                    <a:pt x="16604" y="21640"/>
                    <a:pt x="21378" y="16841"/>
                    <a:pt x="21378" y="10920"/>
                  </a:cubicBezTo>
                  <a:cubicBezTo>
                    <a:pt x="21378" y="4999"/>
                    <a:pt x="16604" y="200"/>
                    <a:pt x="10693" y="200"/>
                  </a:cubicBezTo>
                  <a:cubicBezTo>
                    <a:pt x="4782" y="200"/>
                    <a:pt x="9" y="4999"/>
                    <a:pt x="9" y="10920"/>
                  </a:cubicBezTo>
                  <a:close/>
                </a:path>
              </a:pathLst>
            </a:custGeom>
            <a:solidFill>
              <a:srgbClr val="D7CA91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2" name="Google Shape;2132;p13"/>
            <p:cNvSpPr/>
            <p:nvPr/>
          </p:nvSpPr>
          <p:spPr>
            <a:xfrm flipH="1" rot="10800000">
              <a:off x="5395569" y="62958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3" name="Google Shape;2133;p13"/>
            <p:cNvSpPr/>
            <p:nvPr/>
          </p:nvSpPr>
          <p:spPr>
            <a:xfrm flipH="1" rot="10800000">
              <a:off x="1913931" y="827296"/>
              <a:ext cx="44463" cy="44608"/>
            </a:xfrm>
            <a:custGeom>
              <a:rect b="b" l="l" r="r" t="t"/>
              <a:pathLst>
                <a:path extrusionOk="0" h="28966" w="28872">
                  <a:moveTo>
                    <a:pt x="9" y="14797"/>
                  </a:moveTo>
                  <a:cubicBezTo>
                    <a:pt x="9" y="22735"/>
                    <a:pt x="6420" y="29167"/>
                    <a:pt x="14331" y="29167"/>
                  </a:cubicBezTo>
                  <a:cubicBezTo>
                    <a:pt x="22288" y="29167"/>
                    <a:pt x="28767" y="22780"/>
                    <a:pt x="28881" y="14797"/>
                  </a:cubicBezTo>
                  <a:cubicBezTo>
                    <a:pt x="28881" y="6746"/>
                    <a:pt x="22356" y="200"/>
                    <a:pt x="14331" y="200"/>
                  </a:cubicBezTo>
                  <a:cubicBezTo>
                    <a:pt x="6374" y="314"/>
                    <a:pt x="9" y="6814"/>
                    <a:pt x="9" y="14797"/>
                  </a:cubicBezTo>
                  <a:close/>
                </a:path>
              </a:pathLst>
            </a:custGeom>
            <a:solidFill>
              <a:srgbClr val="D7CA91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4" name="Google Shape;2134;p13"/>
            <p:cNvSpPr/>
            <p:nvPr/>
          </p:nvSpPr>
          <p:spPr>
            <a:xfrm flipH="1" rot="10800000">
              <a:off x="488217" y="6706596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166"/>
                  </a:moveTo>
                  <a:cubicBezTo>
                    <a:pt x="9" y="24993"/>
                    <a:pt x="7124" y="32132"/>
                    <a:pt x="15922" y="32132"/>
                  </a:cubicBezTo>
                  <a:cubicBezTo>
                    <a:pt x="24720" y="32132"/>
                    <a:pt x="31836" y="24993"/>
                    <a:pt x="31836" y="16166"/>
                  </a:cubicBezTo>
                  <a:cubicBezTo>
                    <a:pt x="31836" y="7339"/>
                    <a:pt x="24720" y="200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lose/>
                </a:path>
              </a:pathLst>
            </a:custGeom>
            <a:solidFill>
              <a:srgbClr val="C5A57E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5" name="Google Shape;2135;p13"/>
            <p:cNvSpPr/>
            <p:nvPr/>
          </p:nvSpPr>
          <p:spPr>
            <a:xfrm flipH="1" rot="10800000">
              <a:off x="1185051" y="992042"/>
              <a:ext cx="110631" cy="110995"/>
            </a:xfrm>
            <a:custGeom>
              <a:rect b="b" l="l" r="r" t="t"/>
              <a:pathLst>
                <a:path extrusionOk="0" h="72075" w="71838">
                  <a:moveTo>
                    <a:pt x="9" y="36238"/>
                  </a:moveTo>
                  <a:cubicBezTo>
                    <a:pt x="9" y="56141"/>
                    <a:pt x="16081" y="72275"/>
                    <a:pt x="35928" y="72275"/>
                  </a:cubicBezTo>
                  <a:cubicBezTo>
                    <a:pt x="55775" y="72275"/>
                    <a:pt x="71847" y="56138"/>
                    <a:pt x="71847" y="36236"/>
                  </a:cubicBezTo>
                  <a:cubicBezTo>
                    <a:pt x="71847" y="16422"/>
                    <a:pt x="55911" y="326"/>
                    <a:pt x="36155" y="201"/>
                  </a:cubicBezTo>
                  <a:cubicBezTo>
                    <a:pt x="16309" y="75"/>
                    <a:pt x="145" y="16107"/>
                    <a:pt x="9" y="36010"/>
                  </a:cubicBezTo>
                  <a:cubicBezTo>
                    <a:pt x="9" y="36085"/>
                    <a:pt x="9" y="36163"/>
                    <a:pt x="9" y="36238"/>
                  </a:cubicBezTo>
                  <a:close/>
                </a:path>
              </a:pathLst>
            </a:custGeom>
            <a:solidFill>
              <a:srgbClr val="D7CA91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6" name="Google Shape;2136;p13"/>
            <p:cNvSpPr/>
            <p:nvPr/>
          </p:nvSpPr>
          <p:spPr>
            <a:xfrm flipH="1" rot="10800000">
              <a:off x="5799471" y="67682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7" name="Google Shape;2137;p13"/>
            <p:cNvSpPr/>
            <p:nvPr/>
          </p:nvSpPr>
          <p:spPr>
            <a:xfrm flipH="1" rot="10800000">
              <a:off x="4946309" y="766627"/>
              <a:ext cx="38720" cy="39215"/>
            </a:xfrm>
            <a:custGeom>
              <a:rect b="b" l="l" r="r" t="t"/>
              <a:pathLst>
                <a:path extrusionOk="0" h="25464" w="25143">
                  <a:moveTo>
                    <a:pt x="541" y="16746"/>
                  </a:moveTo>
                  <a:cubicBezTo>
                    <a:pt x="2405" y="23292"/>
                    <a:pt x="9202" y="27055"/>
                    <a:pt x="15727" y="25185"/>
                  </a:cubicBezTo>
                  <a:cubicBezTo>
                    <a:pt x="15977" y="25116"/>
                    <a:pt x="16204" y="25048"/>
                    <a:pt x="16454" y="24957"/>
                  </a:cubicBezTo>
                  <a:cubicBezTo>
                    <a:pt x="22933" y="22972"/>
                    <a:pt x="26593" y="16084"/>
                    <a:pt x="24616" y="9584"/>
                  </a:cubicBezTo>
                  <a:cubicBezTo>
                    <a:pt x="24547" y="9378"/>
                    <a:pt x="24479" y="9196"/>
                    <a:pt x="24411" y="8991"/>
                  </a:cubicBezTo>
                  <a:cubicBezTo>
                    <a:pt x="22342" y="2376"/>
                    <a:pt x="15317" y="-1296"/>
                    <a:pt x="8747" y="780"/>
                  </a:cubicBezTo>
                  <a:cubicBezTo>
                    <a:pt x="8725" y="780"/>
                    <a:pt x="8725" y="780"/>
                    <a:pt x="8725" y="780"/>
                  </a:cubicBezTo>
                  <a:cubicBezTo>
                    <a:pt x="2177" y="3060"/>
                    <a:pt x="-1415" y="10086"/>
                    <a:pt x="541" y="16746"/>
                  </a:cubicBezTo>
                  <a:close/>
                </a:path>
              </a:pathLst>
            </a:custGeom>
            <a:solidFill>
              <a:srgbClr val="C5A57E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8" name="Google Shape;2138;p13"/>
            <p:cNvSpPr/>
            <p:nvPr/>
          </p:nvSpPr>
          <p:spPr>
            <a:xfrm flipH="1" rot="10800000">
              <a:off x="259369" y="3881957"/>
              <a:ext cx="107979" cy="108325"/>
            </a:xfrm>
            <a:custGeom>
              <a:rect b="b" l="l" r="r" t="t"/>
              <a:pathLst>
                <a:path extrusionOk="0" h="70341" w="70116">
                  <a:moveTo>
                    <a:pt x="1648" y="46091"/>
                  </a:moveTo>
                  <a:cubicBezTo>
                    <a:pt x="7627" y="64550"/>
                    <a:pt x="27292" y="74729"/>
                    <a:pt x="45752" y="68899"/>
                  </a:cubicBezTo>
                  <a:cubicBezTo>
                    <a:pt x="64144" y="62910"/>
                    <a:pt x="74306" y="43160"/>
                    <a:pt x="68486" y="24651"/>
                  </a:cubicBezTo>
                  <a:cubicBezTo>
                    <a:pt x="62507" y="6192"/>
                    <a:pt x="42842" y="-3988"/>
                    <a:pt x="24382" y="1842"/>
                  </a:cubicBezTo>
                  <a:cubicBezTo>
                    <a:pt x="5991" y="7832"/>
                    <a:pt x="-4172" y="27582"/>
                    <a:pt x="1648" y="46091"/>
                  </a:cubicBezTo>
                  <a:close/>
                </a:path>
              </a:pathLst>
            </a:custGeom>
            <a:solidFill>
              <a:srgbClr val="ADA183">
                <a:alpha val="8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p13"/>
            <p:cNvSpPr/>
            <p:nvPr/>
          </p:nvSpPr>
          <p:spPr>
            <a:xfrm flipH="1" rot="10800000">
              <a:off x="3928996" y="768761"/>
              <a:ext cx="70801" cy="71022"/>
            </a:xfrm>
            <a:custGeom>
              <a:rect b="b" l="l" r="r" t="t"/>
              <a:pathLst>
                <a:path extrusionOk="0" h="46118" w="45975">
                  <a:moveTo>
                    <a:pt x="1168" y="30330"/>
                  </a:moveTo>
                  <a:cubicBezTo>
                    <a:pt x="4919" y="42350"/>
                    <a:pt x="17673" y="49033"/>
                    <a:pt x="29653" y="45269"/>
                  </a:cubicBezTo>
                  <a:cubicBezTo>
                    <a:pt x="29789" y="45246"/>
                    <a:pt x="29903" y="45201"/>
                    <a:pt x="30040" y="45155"/>
                  </a:cubicBezTo>
                  <a:cubicBezTo>
                    <a:pt x="42020" y="41392"/>
                    <a:pt x="48704" y="28596"/>
                    <a:pt x="44930" y="16576"/>
                  </a:cubicBezTo>
                  <a:cubicBezTo>
                    <a:pt x="44908" y="16439"/>
                    <a:pt x="44862" y="16325"/>
                    <a:pt x="44817" y="16188"/>
                  </a:cubicBezTo>
                  <a:cubicBezTo>
                    <a:pt x="41065" y="4168"/>
                    <a:pt x="28312" y="-2515"/>
                    <a:pt x="16331" y="1249"/>
                  </a:cubicBezTo>
                  <a:cubicBezTo>
                    <a:pt x="16195" y="1272"/>
                    <a:pt x="16081" y="1317"/>
                    <a:pt x="15945" y="1363"/>
                  </a:cubicBezTo>
                  <a:cubicBezTo>
                    <a:pt x="3964" y="5126"/>
                    <a:pt x="-2697" y="17922"/>
                    <a:pt x="1054" y="29942"/>
                  </a:cubicBezTo>
                  <a:cubicBezTo>
                    <a:pt x="1077" y="30079"/>
                    <a:pt x="1122" y="30193"/>
                    <a:pt x="1168" y="30330"/>
                  </a:cubicBezTo>
                  <a:close/>
                </a:path>
              </a:pathLst>
            </a:custGeom>
            <a:solidFill>
              <a:srgbClr val="C5A57E">
                <a:alpha val="839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0" name="Google Shape;2140;p13"/>
            <p:cNvSpPr/>
            <p:nvPr/>
          </p:nvSpPr>
          <p:spPr>
            <a:xfrm flipH="1" rot="10800000">
              <a:off x="679117" y="778474"/>
              <a:ext cx="165333" cy="166351"/>
            </a:xfrm>
            <a:custGeom>
              <a:rect b="b" l="l" r="r" t="t"/>
              <a:pathLst>
                <a:path extrusionOk="0" h="108020" w="107359">
                  <a:moveTo>
                    <a:pt x="2870" y="71012"/>
                  </a:moveTo>
                  <a:cubicBezTo>
                    <a:pt x="11872" y="99135"/>
                    <a:pt x="41881" y="114640"/>
                    <a:pt x="69934" y="105681"/>
                  </a:cubicBezTo>
                  <a:cubicBezTo>
                    <a:pt x="98079" y="96809"/>
                    <a:pt x="113742" y="66724"/>
                    <a:pt x="104899" y="38487"/>
                  </a:cubicBezTo>
                  <a:cubicBezTo>
                    <a:pt x="104762" y="38077"/>
                    <a:pt x="104626" y="37666"/>
                    <a:pt x="104490" y="37256"/>
                  </a:cubicBezTo>
                  <a:cubicBezTo>
                    <a:pt x="95510" y="9201"/>
                    <a:pt x="65547" y="-6240"/>
                    <a:pt x="37561" y="2769"/>
                  </a:cubicBezTo>
                  <a:cubicBezTo>
                    <a:pt x="37516" y="2792"/>
                    <a:pt x="37471" y="2792"/>
                    <a:pt x="37425" y="2815"/>
                  </a:cubicBezTo>
                  <a:cubicBezTo>
                    <a:pt x="9371" y="11573"/>
                    <a:pt x="-6292" y="41475"/>
                    <a:pt x="2415" y="69621"/>
                  </a:cubicBezTo>
                  <a:cubicBezTo>
                    <a:pt x="2552" y="70100"/>
                    <a:pt x="2710" y="70556"/>
                    <a:pt x="2870" y="71012"/>
                  </a:cubicBezTo>
                  <a:close/>
                </a:path>
              </a:pathLst>
            </a:custGeom>
            <a:solidFill>
              <a:srgbClr val="E9E0D4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13"/>
            <p:cNvSpPr/>
            <p:nvPr/>
          </p:nvSpPr>
          <p:spPr>
            <a:xfrm flipH="1" rot="10800000">
              <a:off x="1478818" y="4301133"/>
              <a:ext cx="22747" cy="22812"/>
            </a:xfrm>
            <a:custGeom>
              <a:rect b="b" l="l" r="r" t="t"/>
              <a:pathLst>
                <a:path extrusionOk="0" h="14813" w="14771">
                  <a:moveTo>
                    <a:pt x="347" y="9887"/>
                  </a:moveTo>
                  <a:cubicBezTo>
                    <a:pt x="1643" y="13756"/>
                    <a:pt x="5780" y="15879"/>
                    <a:pt x="9668" y="14677"/>
                  </a:cubicBezTo>
                  <a:cubicBezTo>
                    <a:pt x="13532" y="13375"/>
                    <a:pt x="15647" y="9226"/>
                    <a:pt x="14442" y="5326"/>
                  </a:cubicBezTo>
                  <a:cubicBezTo>
                    <a:pt x="13146" y="1457"/>
                    <a:pt x="9008" y="-666"/>
                    <a:pt x="5121" y="536"/>
                  </a:cubicBezTo>
                  <a:cubicBezTo>
                    <a:pt x="1256" y="1838"/>
                    <a:pt x="-858" y="5987"/>
                    <a:pt x="347" y="9887"/>
                  </a:cubicBezTo>
                  <a:close/>
                </a:path>
              </a:pathLst>
            </a:custGeom>
            <a:solidFill>
              <a:srgbClr val="D1BC94">
                <a:alpha val="8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2" name="Google Shape;2142;p13"/>
            <p:cNvSpPr/>
            <p:nvPr/>
          </p:nvSpPr>
          <p:spPr>
            <a:xfrm flipH="1" rot="10800000">
              <a:off x="752030" y="405661"/>
              <a:ext cx="137342" cy="137787"/>
            </a:xfrm>
            <a:custGeom>
              <a:rect b="b" l="l" r="r" t="t"/>
              <a:pathLst>
                <a:path extrusionOk="0" h="89472" w="89183">
                  <a:moveTo>
                    <a:pt x="1934" y="58486"/>
                  </a:moveTo>
                  <a:cubicBezTo>
                    <a:pt x="9731" y="81938"/>
                    <a:pt x="34738" y="94887"/>
                    <a:pt x="58313" y="87681"/>
                  </a:cubicBezTo>
                  <a:cubicBezTo>
                    <a:pt x="81593" y="79760"/>
                    <a:pt x="94392" y="54702"/>
                    <a:pt x="87185" y="31116"/>
                  </a:cubicBezTo>
                  <a:cubicBezTo>
                    <a:pt x="79297" y="7870"/>
                    <a:pt x="54471" y="-4935"/>
                    <a:pt x="31033" y="2149"/>
                  </a:cubicBezTo>
                  <a:cubicBezTo>
                    <a:pt x="7776" y="9975"/>
                    <a:pt x="-5114" y="34907"/>
                    <a:pt x="1934" y="58486"/>
                  </a:cubicBezTo>
                  <a:close/>
                </a:path>
              </a:pathLst>
            </a:custGeom>
            <a:solidFill>
              <a:srgbClr val="D1BC94">
                <a:alpha val="7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3" name="Google Shape;2143;p13"/>
            <p:cNvSpPr/>
            <p:nvPr/>
          </p:nvSpPr>
          <p:spPr>
            <a:xfrm flipH="1" rot="10800000">
              <a:off x="1158326" y="2985097"/>
              <a:ext cx="55865" cy="55762"/>
            </a:xfrm>
            <a:custGeom>
              <a:rect b="b" l="l" r="r" t="t"/>
              <a:pathLst>
                <a:path extrusionOk="0" h="36209" w="36276">
                  <a:moveTo>
                    <a:pt x="983" y="23942"/>
                  </a:moveTo>
                  <a:cubicBezTo>
                    <a:pt x="3802" y="33223"/>
                    <a:pt x="13577" y="38464"/>
                    <a:pt x="22807" y="35647"/>
                  </a:cubicBezTo>
                  <a:cubicBezTo>
                    <a:pt x="23125" y="35556"/>
                    <a:pt x="23421" y="35456"/>
                    <a:pt x="23716" y="35346"/>
                  </a:cubicBezTo>
                  <a:cubicBezTo>
                    <a:pt x="33083" y="32479"/>
                    <a:pt x="38357" y="22539"/>
                    <a:pt x="35515" y="13140"/>
                  </a:cubicBezTo>
                  <a:cubicBezTo>
                    <a:pt x="35447" y="12939"/>
                    <a:pt x="35379" y="12739"/>
                    <a:pt x="35311" y="12538"/>
                  </a:cubicBezTo>
                  <a:cubicBezTo>
                    <a:pt x="32174" y="3095"/>
                    <a:pt x="22011" y="-2014"/>
                    <a:pt x="12600" y="1124"/>
                  </a:cubicBezTo>
                  <a:cubicBezTo>
                    <a:pt x="12600" y="1129"/>
                    <a:pt x="12577" y="1131"/>
                    <a:pt x="12577" y="1134"/>
                  </a:cubicBezTo>
                  <a:cubicBezTo>
                    <a:pt x="3211" y="4001"/>
                    <a:pt x="-2064" y="13941"/>
                    <a:pt x="778" y="23340"/>
                  </a:cubicBezTo>
                  <a:cubicBezTo>
                    <a:pt x="846" y="23541"/>
                    <a:pt x="915" y="23741"/>
                    <a:pt x="983" y="23942"/>
                  </a:cubicBezTo>
                  <a:close/>
                </a:path>
              </a:pathLst>
            </a:custGeom>
            <a:solidFill>
              <a:srgbClr val="D7CA91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p13"/>
            <p:cNvSpPr/>
            <p:nvPr/>
          </p:nvSpPr>
          <p:spPr>
            <a:xfrm flipH="1" rot="10800000">
              <a:off x="754335" y="3606133"/>
              <a:ext cx="35549" cy="35540"/>
            </a:xfrm>
            <a:custGeom>
              <a:rect b="b" l="l" r="r" t="t"/>
              <a:pathLst>
                <a:path extrusionOk="0" h="23078" w="23084">
                  <a:moveTo>
                    <a:pt x="556" y="15347"/>
                  </a:moveTo>
                  <a:cubicBezTo>
                    <a:pt x="2466" y="21345"/>
                    <a:pt x="8877" y="24652"/>
                    <a:pt x="14856" y="22732"/>
                  </a:cubicBezTo>
                  <a:cubicBezTo>
                    <a:pt x="14924" y="22705"/>
                    <a:pt x="15015" y="22675"/>
                    <a:pt x="15106" y="22645"/>
                  </a:cubicBezTo>
                  <a:cubicBezTo>
                    <a:pt x="21062" y="20684"/>
                    <a:pt x="24404" y="14313"/>
                    <a:pt x="22608" y="8276"/>
                  </a:cubicBezTo>
                  <a:cubicBezTo>
                    <a:pt x="20653" y="2175"/>
                    <a:pt x="14151" y="-1192"/>
                    <a:pt x="8058" y="749"/>
                  </a:cubicBezTo>
                  <a:cubicBezTo>
                    <a:pt x="1966" y="2711"/>
                    <a:pt x="-1376" y="9238"/>
                    <a:pt x="556" y="15347"/>
                  </a:cubicBezTo>
                  <a:close/>
                </a:path>
              </a:pathLst>
            </a:custGeom>
            <a:solidFill>
              <a:srgbClr val="ADA183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5" name="Google Shape;2145;p13"/>
            <p:cNvSpPr/>
            <p:nvPr/>
          </p:nvSpPr>
          <p:spPr>
            <a:xfrm flipH="1" rot="10800000">
              <a:off x="804743" y="722907"/>
              <a:ext cx="51815" cy="51984"/>
            </a:xfrm>
            <a:custGeom>
              <a:rect b="b" l="l" r="r" t="t"/>
              <a:pathLst>
                <a:path extrusionOk="0" h="33756" w="33646">
                  <a:moveTo>
                    <a:pt x="33646" y="16878"/>
                  </a:moveTo>
                  <a:cubicBezTo>
                    <a:pt x="33646" y="26200"/>
                    <a:pt x="26114" y="33756"/>
                    <a:pt x="16823" y="33756"/>
                  </a:cubicBezTo>
                  <a:cubicBezTo>
                    <a:pt x="7532" y="33756"/>
                    <a:pt x="0" y="26200"/>
                    <a:pt x="0" y="16878"/>
                  </a:cubicBezTo>
                  <a:cubicBezTo>
                    <a:pt x="0" y="7557"/>
                    <a:pt x="7532" y="0"/>
                    <a:pt x="16823" y="0"/>
                  </a:cubicBezTo>
                  <a:cubicBezTo>
                    <a:pt x="26114" y="0"/>
                    <a:pt x="33646" y="7557"/>
                    <a:pt x="33646" y="16878"/>
                  </a:cubicBezTo>
                  <a:close/>
                </a:path>
              </a:pathLst>
            </a:custGeom>
            <a:solidFill>
              <a:srgbClr val="A0C3CA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6" name="Google Shape;2146;p13"/>
            <p:cNvSpPr/>
            <p:nvPr/>
          </p:nvSpPr>
          <p:spPr>
            <a:xfrm flipH="1" rot="10800000">
              <a:off x="3746528" y="592399"/>
              <a:ext cx="110580" cy="110849"/>
            </a:xfrm>
            <a:custGeom>
              <a:rect b="b" l="l" r="r" t="t"/>
              <a:pathLst>
                <a:path extrusionOk="0" h="71980" w="71805">
                  <a:moveTo>
                    <a:pt x="1811" y="47564"/>
                  </a:moveTo>
                  <a:cubicBezTo>
                    <a:pt x="8176" y="66381"/>
                    <a:pt x="28455" y="76554"/>
                    <a:pt x="47278" y="70373"/>
                  </a:cubicBezTo>
                  <a:cubicBezTo>
                    <a:pt x="66034" y="63986"/>
                    <a:pt x="76173" y="43641"/>
                    <a:pt x="70012" y="24756"/>
                  </a:cubicBezTo>
                  <a:cubicBezTo>
                    <a:pt x="63556" y="6030"/>
                    <a:pt x="43368" y="-4097"/>
                    <a:pt x="24544" y="1947"/>
                  </a:cubicBezTo>
                  <a:cubicBezTo>
                    <a:pt x="5789" y="8333"/>
                    <a:pt x="-4350" y="28679"/>
                    <a:pt x="1811" y="47564"/>
                  </a:cubicBezTo>
                  <a:close/>
                </a:path>
              </a:pathLst>
            </a:custGeom>
            <a:solidFill>
              <a:srgbClr val="A0C3CA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7" name="Google Shape;2147;p13"/>
            <p:cNvSpPr/>
            <p:nvPr/>
          </p:nvSpPr>
          <p:spPr>
            <a:xfrm flipH="1" rot="10800000">
              <a:off x="790645" y="5776695"/>
              <a:ext cx="158911" cy="159425"/>
            </a:xfrm>
            <a:custGeom>
              <a:rect b="b" l="l" r="r" t="t"/>
              <a:pathLst>
                <a:path extrusionOk="0" h="103523" w="103189">
                  <a:moveTo>
                    <a:pt x="2456" y="67737"/>
                  </a:moveTo>
                  <a:cubicBezTo>
                    <a:pt x="11254" y="94948"/>
                    <a:pt x="40308" y="109933"/>
                    <a:pt x="67475" y="101266"/>
                  </a:cubicBezTo>
                  <a:cubicBezTo>
                    <a:pt x="94596" y="92462"/>
                    <a:pt x="109464" y="63267"/>
                    <a:pt x="100666" y="36056"/>
                  </a:cubicBezTo>
                  <a:cubicBezTo>
                    <a:pt x="100666" y="36056"/>
                    <a:pt x="100666" y="36033"/>
                    <a:pt x="100666" y="36033"/>
                  </a:cubicBezTo>
                  <a:cubicBezTo>
                    <a:pt x="92004" y="8914"/>
                    <a:pt x="63087" y="-6003"/>
                    <a:pt x="36056" y="2665"/>
                  </a:cubicBezTo>
                  <a:cubicBezTo>
                    <a:pt x="35988" y="2687"/>
                    <a:pt x="35943" y="2710"/>
                    <a:pt x="35875" y="2733"/>
                  </a:cubicBezTo>
                  <a:cubicBezTo>
                    <a:pt x="8776" y="11446"/>
                    <a:pt x="-6183" y="40527"/>
                    <a:pt x="2456" y="67737"/>
                  </a:cubicBezTo>
                  <a:close/>
                </a:path>
              </a:pathLst>
            </a:custGeom>
            <a:solidFill>
              <a:srgbClr val="C5A57E">
                <a:alpha val="7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8" name="Google Shape;2148;p13"/>
            <p:cNvSpPr/>
            <p:nvPr/>
          </p:nvSpPr>
          <p:spPr>
            <a:xfrm flipH="1" rot="10800000">
              <a:off x="798983" y="4118054"/>
              <a:ext cx="173960" cy="174450"/>
            </a:xfrm>
            <a:custGeom>
              <a:rect b="b" l="l" r="r" t="t"/>
              <a:pathLst>
                <a:path extrusionOk="0" h="113279" w="112961">
                  <a:moveTo>
                    <a:pt x="2730" y="74104"/>
                  </a:moveTo>
                  <a:cubicBezTo>
                    <a:pt x="12278" y="103830"/>
                    <a:pt x="43969" y="120236"/>
                    <a:pt x="73659" y="110825"/>
                  </a:cubicBezTo>
                  <a:cubicBezTo>
                    <a:pt x="103395" y="101239"/>
                    <a:pt x="119786" y="69289"/>
                    <a:pt x="110261" y="39435"/>
                  </a:cubicBezTo>
                  <a:cubicBezTo>
                    <a:pt x="100622" y="9681"/>
                    <a:pt x="68794" y="-6636"/>
                    <a:pt x="39104" y="2941"/>
                  </a:cubicBezTo>
                  <a:cubicBezTo>
                    <a:pt x="9482" y="12521"/>
                    <a:pt x="-6796" y="44375"/>
                    <a:pt x="2730" y="74104"/>
                  </a:cubicBezTo>
                  <a:close/>
                </a:path>
              </a:pathLst>
            </a:custGeom>
            <a:solidFill>
              <a:srgbClr val="C5A57E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9" name="Google Shape;2149;p13"/>
            <p:cNvSpPr/>
            <p:nvPr/>
          </p:nvSpPr>
          <p:spPr>
            <a:xfrm flipH="1" rot="10800000">
              <a:off x="5143022" y="708692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0" name="Google Shape;2150;p13"/>
            <p:cNvSpPr/>
            <p:nvPr/>
          </p:nvSpPr>
          <p:spPr>
            <a:xfrm flipH="1" rot="10800000">
              <a:off x="829546" y="6427245"/>
              <a:ext cx="40610" cy="40909"/>
            </a:xfrm>
            <a:custGeom>
              <a:rect b="b" l="l" r="r" t="t"/>
              <a:pathLst>
                <a:path extrusionOk="0" h="26564" w="26370">
                  <a:moveTo>
                    <a:pt x="630" y="17474"/>
                  </a:moveTo>
                  <a:cubicBezTo>
                    <a:pt x="2790" y="24453"/>
                    <a:pt x="10178" y="28330"/>
                    <a:pt x="17135" y="26164"/>
                  </a:cubicBezTo>
                  <a:cubicBezTo>
                    <a:pt x="17180" y="26164"/>
                    <a:pt x="17203" y="26141"/>
                    <a:pt x="17226" y="26141"/>
                  </a:cubicBezTo>
                  <a:cubicBezTo>
                    <a:pt x="24046" y="23769"/>
                    <a:pt x="27820" y="16470"/>
                    <a:pt x="25865" y="9491"/>
                  </a:cubicBezTo>
                  <a:cubicBezTo>
                    <a:pt x="23705" y="2511"/>
                    <a:pt x="16317" y="-1366"/>
                    <a:pt x="9360" y="801"/>
                  </a:cubicBezTo>
                  <a:cubicBezTo>
                    <a:pt x="9315" y="801"/>
                    <a:pt x="9292" y="824"/>
                    <a:pt x="9269" y="824"/>
                  </a:cubicBezTo>
                  <a:cubicBezTo>
                    <a:pt x="2312" y="2990"/>
                    <a:pt x="-1552" y="10403"/>
                    <a:pt x="607" y="17382"/>
                  </a:cubicBezTo>
                  <a:cubicBezTo>
                    <a:pt x="607" y="17428"/>
                    <a:pt x="630" y="17451"/>
                    <a:pt x="630" y="17474"/>
                  </a:cubicBezTo>
                  <a:close/>
                </a:path>
              </a:pathLst>
            </a:custGeom>
            <a:solidFill>
              <a:srgbClr val="A0C3CA">
                <a:alpha val="80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13"/>
            <p:cNvSpPr/>
            <p:nvPr/>
          </p:nvSpPr>
          <p:spPr>
            <a:xfrm flipH="1" rot="-9716833">
              <a:off x="886039" y="5503404"/>
              <a:ext cx="49706" cy="49870"/>
            </a:xfrm>
            <a:custGeom>
              <a:rect b="b" l="l" r="r" t="t"/>
              <a:pathLst>
                <a:path extrusionOk="0" h="32365" w="32259">
                  <a:moveTo>
                    <a:pt x="32267" y="16382"/>
                  </a:moveTo>
                  <a:cubicBezTo>
                    <a:pt x="32267" y="25319"/>
                    <a:pt x="25046" y="32564"/>
                    <a:pt x="16137" y="32564"/>
                  </a:cubicBezTo>
                  <a:cubicBezTo>
                    <a:pt x="7229" y="32564"/>
                    <a:pt x="7" y="25319"/>
                    <a:pt x="7" y="16382"/>
                  </a:cubicBezTo>
                  <a:cubicBezTo>
                    <a:pt x="7" y="7444"/>
                    <a:pt x="7229" y="199"/>
                    <a:pt x="16137" y="199"/>
                  </a:cubicBezTo>
                  <a:cubicBezTo>
                    <a:pt x="25045" y="199"/>
                    <a:pt x="32267" y="7444"/>
                    <a:pt x="32267" y="16382"/>
                  </a:cubicBezTo>
                  <a:close/>
                </a:path>
              </a:pathLst>
            </a:custGeom>
            <a:solidFill>
              <a:srgbClr val="E9E0D4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2" name="Google Shape;2152;p13"/>
            <p:cNvSpPr/>
            <p:nvPr/>
          </p:nvSpPr>
          <p:spPr>
            <a:xfrm flipH="1" rot="10800000">
              <a:off x="1388130" y="817762"/>
              <a:ext cx="55686" cy="56071"/>
            </a:xfrm>
            <a:custGeom>
              <a:rect b="b" l="l" r="r" t="t"/>
              <a:pathLst>
                <a:path extrusionOk="0" h="36410" w="36160">
                  <a:moveTo>
                    <a:pt x="1076" y="24210"/>
                  </a:moveTo>
                  <a:cubicBezTo>
                    <a:pt x="4054" y="33573"/>
                    <a:pt x="14012" y="38748"/>
                    <a:pt x="23355" y="35767"/>
                  </a:cubicBezTo>
                  <a:cubicBezTo>
                    <a:pt x="23515" y="35720"/>
                    <a:pt x="23651" y="35667"/>
                    <a:pt x="23810" y="35615"/>
                  </a:cubicBezTo>
                  <a:cubicBezTo>
                    <a:pt x="33131" y="32636"/>
                    <a:pt x="38291" y="22630"/>
                    <a:pt x="35336" y="13267"/>
                  </a:cubicBezTo>
                  <a:cubicBezTo>
                    <a:pt x="35291" y="13112"/>
                    <a:pt x="35222" y="12959"/>
                    <a:pt x="35177" y="12806"/>
                  </a:cubicBezTo>
                  <a:cubicBezTo>
                    <a:pt x="32312" y="3409"/>
                    <a:pt x="22401" y="-1887"/>
                    <a:pt x="13034" y="978"/>
                  </a:cubicBezTo>
                  <a:cubicBezTo>
                    <a:pt x="12853" y="1039"/>
                    <a:pt x="12648" y="1105"/>
                    <a:pt x="12443" y="1174"/>
                  </a:cubicBezTo>
                  <a:cubicBezTo>
                    <a:pt x="3100" y="4114"/>
                    <a:pt x="-2106" y="14097"/>
                    <a:pt x="826" y="23471"/>
                  </a:cubicBezTo>
                  <a:cubicBezTo>
                    <a:pt x="895" y="23720"/>
                    <a:pt x="985" y="23966"/>
                    <a:pt x="1076" y="24210"/>
                  </a:cubicBezTo>
                  <a:close/>
                </a:path>
              </a:pathLst>
            </a:custGeom>
            <a:solidFill>
              <a:srgbClr val="ADA183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3" name="Google Shape;2153;p13"/>
            <p:cNvSpPr/>
            <p:nvPr/>
          </p:nvSpPr>
          <p:spPr>
            <a:xfrm flipH="1" rot="10800000">
              <a:off x="2855192" y="1058165"/>
              <a:ext cx="27583" cy="27835"/>
            </a:xfrm>
            <a:custGeom>
              <a:rect b="b" l="l" r="r" t="t"/>
              <a:pathLst>
                <a:path extrusionOk="0" h="18075" w="17911">
                  <a:moveTo>
                    <a:pt x="372" y="12075"/>
                  </a:moveTo>
                  <a:cubicBezTo>
                    <a:pt x="1849" y="16755"/>
                    <a:pt x="6851" y="19344"/>
                    <a:pt x="11511" y="17854"/>
                  </a:cubicBezTo>
                  <a:cubicBezTo>
                    <a:pt x="11580" y="17829"/>
                    <a:pt x="11670" y="17804"/>
                    <a:pt x="11738" y="17777"/>
                  </a:cubicBezTo>
                  <a:cubicBezTo>
                    <a:pt x="16308" y="16408"/>
                    <a:pt x="18923" y="11582"/>
                    <a:pt x="17559" y="6995"/>
                  </a:cubicBezTo>
                  <a:cubicBezTo>
                    <a:pt x="17513" y="6863"/>
                    <a:pt x="17468" y="6731"/>
                    <a:pt x="17422" y="6601"/>
                  </a:cubicBezTo>
                  <a:cubicBezTo>
                    <a:pt x="16172" y="1980"/>
                    <a:pt x="11420" y="-748"/>
                    <a:pt x="6828" y="504"/>
                  </a:cubicBezTo>
                  <a:cubicBezTo>
                    <a:pt x="6646" y="554"/>
                    <a:pt x="6464" y="609"/>
                    <a:pt x="6283" y="670"/>
                  </a:cubicBezTo>
                  <a:cubicBezTo>
                    <a:pt x="1599" y="2295"/>
                    <a:pt x="-992" y="7301"/>
                    <a:pt x="372" y="12075"/>
                  </a:cubicBezTo>
                  <a:close/>
                </a:path>
              </a:pathLst>
            </a:custGeom>
            <a:solidFill>
              <a:srgbClr val="D7CA91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4" name="Google Shape;2154;p13"/>
            <p:cNvSpPr/>
            <p:nvPr/>
          </p:nvSpPr>
          <p:spPr>
            <a:xfrm flipH="1" rot="10800000">
              <a:off x="720648" y="5895030"/>
              <a:ext cx="41064" cy="40978"/>
            </a:xfrm>
            <a:custGeom>
              <a:rect b="b" l="l" r="r" t="t"/>
              <a:pathLst>
                <a:path extrusionOk="0" h="26609" w="26665">
                  <a:moveTo>
                    <a:pt x="591" y="17713"/>
                  </a:moveTo>
                  <a:cubicBezTo>
                    <a:pt x="2955" y="24669"/>
                    <a:pt x="10457" y="28410"/>
                    <a:pt x="17413" y="26152"/>
                  </a:cubicBezTo>
                  <a:cubicBezTo>
                    <a:pt x="24370" y="23985"/>
                    <a:pt x="28235" y="16572"/>
                    <a:pt x="26075" y="9593"/>
                  </a:cubicBezTo>
                  <a:cubicBezTo>
                    <a:pt x="26075" y="9547"/>
                    <a:pt x="26052" y="9524"/>
                    <a:pt x="26052" y="9502"/>
                  </a:cubicBezTo>
                  <a:cubicBezTo>
                    <a:pt x="23779" y="2454"/>
                    <a:pt x="16254" y="-1401"/>
                    <a:pt x="9229" y="834"/>
                  </a:cubicBezTo>
                  <a:cubicBezTo>
                    <a:pt x="2296" y="3229"/>
                    <a:pt x="-1524" y="10665"/>
                    <a:pt x="591" y="17713"/>
                  </a:cubicBezTo>
                  <a:close/>
                </a:path>
              </a:pathLst>
            </a:custGeom>
            <a:solidFill>
              <a:srgbClr val="E9E0D4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5" name="Google Shape;2155;p13"/>
            <p:cNvSpPr/>
            <p:nvPr/>
          </p:nvSpPr>
          <p:spPr>
            <a:xfrm flipH="1" rot="10800000">
              <a:off x="1330416" y="581658"/>
              <a:ext cx="48151" cy="48527"/>
            </a:xfrm>
            <a:custGeom>
              <a:rect b="b" l="l" r="r" t="t"/>
              <a:pathLst>
                <a:path extrusionOk="0" h="31511" w="31267">
                  <a:moveTo>
                    <a:pt x="789" y="20749"/>
                  </a:moveTo>
                  <a:cubicBezTo>
                    <a:pt x="3403" y="28969"/>
                    <a:pt x="12110" y="33547"/>
                    <a:pt x="20340" y="31013"/>
                  </a:cubicBezTo>
                  <a:cubicBezTo>
                    <a:pt x="28569" y="28292"/>
                    <a:pt x="33116" y="19474"/>
                    <a:pt x="30570" y="11169"/>
                  </a:cubicBezTo>
                  <a:cubicBezTo>
                    <a:pt x="27865" y="2920"/>
                    <a:pt x="19067" y="-1642"/>
                    <a:pt x="10791" y="906"/>
                  </a:cubicBezTo>
                  <a:cubicBezTo>
                    <a:pt x="2562" y="3620"/>
                    <a:pt x="-1894" y="12499"/>
                    <a:pt x="789" y="20749"/>
                  </a:cubicBezTo>
                  <a:close/>
                </a:path>
              </a:pathLst>
            </a:custGeom>
            <a:solidFill>
              <a:srgbClr val="D1BC94">
                <a:alpha val="839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6" name="Google Shape;2156;p13"/>
            <p:cNvSpPr/>
            <p:nvPr/>
          </p:nvSpPr>
          <p:spPr>
            <a:xfrm flipH="1" rot="10800000">
              <a:off x="994555" y="6357046"/>
              <a:ext cx="51464" cy="51750"/>
            </a:xfrm>
            <a:custGeom>
              <a:rect b="b" l="l" r="r" t="t"/>
              <a:pathLst>
                <a:path extrusionOk="0" h="33604" w="33418">
                  <a:moveTo>
                    <a:pt x="859" y="22065"/>
                  </a:moveTo>
                  <a:cubicBezTo>
                    <a:pt x="3564" y="30846"/>
                    <a:pt x="12862" y="35773"/>
                    <a:pt x="21614" y="33058"/>
                  </a:cubicBezTo>
                  <a:cubicBezTo>
                    <a:pt x="21660" y="33058"/>
                    <a:pt x="21728" y="33035"/>
                    <a:pt x="21774" y="33013"/>
                  </a:cubicBezTo>
                  <a:cubicBezTo>
                    <a:pt x="30549" y="30070"/>
                    <a:pt x="35368" y="20673"/>
                    <a:pt x="32686" y="11801"/>
                  </a:cubicBezTo>
                  <a:cubicBezTo>
                    <a:pt x="30026" y="3134"/>
                    <a:pt x="20864" y="-1725"/>
                    <a:pt x="12225" y="921"/>
                  </a:cubicBezTo>
                  <a:cubicBezTo>
                    <a:pt x="12066" y="990"/>
                    <a:pt x="11930" y="1035"/>
                    <a:pt x="11771" y="1081"/>
                  </a:cubicBezTo>
                  <a:cubicBezTo>
                    <a:pt x="3086" y="3635"/>
                    <a:pt x="-1870" y="12759"/>
                    <a:pt x="676" y="21449"/>
                  </a:cubicBezTo>
                  <a:cubicBezTo>
                    <a:pt x="722" y="21654"/>
                    <a:pt x="790" y="21859"/>
                    <a:pt x="859" y="22065"/>
                  </a:cubicBezTo>
                  <a:close/>
                </a:path>
              </a:pathLst>
            </a:custGeom>
            <a:solidFill>
              <a:srgbClr val="C5A57E">
                <a:alpha val="7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7" name="Google Shape;2157;p13"/>
            <p:cNvSpPr/>
            <p:nvPr/>
          </p:nvSpPr>
          <p:spPr>
            <a:xfrm flipH="1" rot="10800000">
              <a:off x="1179733" y="4453475"/>
              <a:ext cx="76353" cy="76601"/>
            </a:xfrm>
            <a:custGeom>
              <a:rect b="b" l="l" r="r" t="t"/>
              <a:pathLst>
                <a:path extrusionOk="0" h="49741" w="49580">
                  <a:moveTo>
                    <a:pt x="1186" y="32568"/>
                  </a:moveTo>
                  <a:cubicBezTo>
                    <a:pt x="5301" y="45660"/>
                    <a:pt x="19237" y="52918"/>
                    <a:pt x="32286" y="48778"/>
                  </a:cubicBezTo>
                  <a:cubicBezTo>
                    <a:pt x="32309" y="48771"/>
                    <a:pt x="32309" y="48767"/>
                    <a:pt x="32331" y="48762"/>
                  </a:cubicBezTo>
                  <a:cubicBezTo>
                    <a:pt x="45312" y="44513"/>
                    <a:pt x="52496" y="30604"/>
                    <a:pt x="48472" y="17515"/>
                  </a:cubicBezTo>
                  <a:cubicBezTo>
                    <a:pt x="44244" y="4491"/>
                    <a:pt x="30376" y="-2717"/>
                    <a:pt x="17327" y="1321"/>
                  </a:cubicBezTo>
                  <a:cubicBezTo>
                    <a:pt x="4278" y="5460"/>
                    <a:pt x="-2951" y="19428"/>
                    <a:pt x="1163" y="32520"/>
                  </a:cubicBezTo>
                  <a:cubicBezTo>
                    <a:pt x="1186" y="32536"/>
                    <a:pt x="1186" y="32552"/>
                    <a:pt x="1186" y="32568"/>
                  </a:cubicBezTo>
                  <a:close/>
                </a:path>
              </a:pathLst>
            </a:custGeom>
            <a:solidFill>
              <a:srgbClr val="D7CA91">
                <a:alpha val="7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8" name="Google Shape;2158;p13"/>
            <p:cNvSpPr/>
            <p:nvPr/>
          </p:nvSpPr>
          <p:spPr>
            <a:xfrm flipH="1" rot="10800000">
              <a:off x="1464383" y="452906"/>
              <a:ext cx="30575" cy="30661"/>
            </a:xfrm>
            <a:custGeom>
              <a:rect b="b" l="l" r="r" t="t"/>
              <a:pathLst>
                <a:path extrusionOk="0" h="19910" w="19854">
                  <a:moveTo>
                    <a:pt x="473" y="13194"/>
                  </a:moveTo>
                  <a:cubicBezTo>
                    <a:pt x="2065" y="18369"/>
                    <a:pt x="7544" y="21270"/>
                    <a:pt x="12704" y="19671"/>
                  </a:cubicBezTo>
                  <a:cubicBezTo>
                    <a:pt x="12795" y="19642"/>
                    <a:pt x="12886" y="19612"/>
                    <a:pt x="12977" y="19580"/>
                  </a:cubicBezTo>
                  <a:cubicBezTo>
                    <a:pt x="18047" y="18104"/>
                    <a:pt x="20957" y="12790"/>
                    <a:pt x="19479" y="7708"/>
                  </a:cubicBezTo>
                  <a:cubicBezTo>
                    <a:pt x="19433" y="7560"/>
                    <a:pt x="19388" y="7412"/>
                    <a:pt x="19342" y="7263"/>
                  </a:cubicBezTo>
                  <a:cubicBezTo>
                    <a:pt x="17706" y="1976"/>
                    <a:pt x="12113" y="-984"/>
                    <a:pt x="6839" y="649"/>
                  </a:cubicBezTo>
                  <a:cubicBezTo>
                    <a:pt x="1656" y="2387"/>
                    <a:pt x="-1163" y="7970"/>
                    <a:pt x="473" y="13194"/>
                  </a:cubicBezTo>
                  <a:close/>
                </a:path>
              </a:pathLst>
            </a:custGeom>
            <a:solidFill>
              <a:srgbClr val="D7CA91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9" name="Google Shape;2159;p13"/>
            <p:cNvSpPr/>
            <p:nvPr/>
          </p:nvSpPr>
          <p:spPr>
            <a:xfrm flipH="1" rot="10800000">
              <a:off x="5538836" y="698774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0" name="Google Shape;2160;p13"/>
            <p:cNvSpPr/>
            <p:nvPr/>
          </p:nvSpPr>
          <p:spPr>
            <a:xfrm flipH="1" rot="10800000">
              <a:off x="1050273" y="5650106"/>
              <a:ext cx="98518" cy="98526"/>
            </a:xfrm>
            <a:custGeom>
              <a:rect b="b" l="l" r="r" t="t"/>
              <a:pathLst>
                <a:path extrusionOk="0" h="63978" w="63973">
                  <a:moveTo>
                    <a:pt x="1532" y="42100"/>
                  </a:moveTo>
                  <a:cubicBezTo>
                    <a:pt x="7057" y="58864"/>
                    <a:pt x="25016" y="68033"/>
                    <a:pt x="41771" y="62627"/>
                  </a:cubicBezTo>
                  <a:cubicBezTo>
                    <a:pt x="58526" y="57290"/>
                    <a:pt x="67801" y="39340"/>
                    <a:pt x="62482" y="22530"/>
                  </a:cubicBezTo>
                  <a:cubicBezTo>
                    <a:pt x="62459" y="22507"/>
                    <a:pt x="62459" y="22507"/>
                    <a:pt x="62459" y="22484"/>
                  </a:cubicBezTo>
                  <a:cubicBezTo>
                    <a:pt x="57025" y="5629"/>
                    <a:pt x="39043" y="-3654"/>
                    <a:pt x="22220" y="1729"/>
                  </a:cubicBezTo>
                  <a:cubicBezTo>
                    <a:pt x="5420" y="7180"/>
                    <a:pt x="-3833" y="25221"/>
                    <a:pt x="1532" y="42100"/>
                  </a:cubicBezTo>
                  <a:close/>
                </a:path>
              </a:pathLst>
            </a:custGeom>
            <a:solidFill>
              <a:srgbClr val="E2D8B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1" name="Google Shape;2161;p13"/>
            <p:cNvSpPr/>
            <p:nvPr/>
          </p:nvSpPr>
          <p:spPr>
            <a:xfrm flipH="1" rot="10800000">
              <a:off x="1033761" y="5908249"/>
              <a:ext cx="50806" cy="50974"/>
            </a:xfrm>
            <a:custGeom>
              <a:rect b="b" l="l" r="r" t="t"/>
              <a:pathLst>
                <a:path extrusionOk="0" h="33100" w="32991">
                  <a:moveTo>
                    <a:pt x="879" y="21829"/>
                  </a:moveTo>
                  <a:cubicBezTo>
                    <a:pt x="3698" y="30474"/>
                    <a:pt x="12906" y="35240"/>
                    <a:pt x="21567" y="32549"/>
                  </a:cubicBezTo>
                  <a:cubicBezTo>
                    <a:pt x="30183" y="29721"/>
                    <a:pt x="34935" y="20483"/>
                    <a:pt x="32252" y="11793"/>
                  </a:cubicBezTo>
                  <a:cubicBezTo>
                    <a:pt x="29706" y="3217"/>
                    <a:pt x="20726" y="-1664"/>
                    <a:pt x="12178" y="868"/>
                  </a:cubicBezTo>
                  <a:cubicBezTo>
                    <a:pt x="11974" y="937"/>
                    <a:pt x="11769" y="1005"/>
                    <a:pt x="11564" y="1073"/>
                  </a:cubicBezTo>
                  <a:cubicBezTo>
                    <a:pt x="3016" y="3628"/>
                    <a:pt x="-1849" y="12637"/>
                    <a:pt x="675" y="21213"/>
                  </a:cubicBezTo>
                  <a:cubicBezTo>
                    <a:pt x="743" y="21419"/>
                    <a:pt x="811" y="21624"/>
                    <a:pt x="879" y="21829"/>
                  </a:cubicBezTo>
                  <a:close/>
                </a:path>
              </a:pathLst>
            </a:custGeom>
            <a:solidFill>
              <a:srgbClr val="D7CA91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2" name="Google Shape;2162;p13"/>
            <p:cNvSpPr/>
            <p:nvPr/>
          </p:nvSpPr>
          <p:spPr>
            <a:xfrm flipH="1" rot="10800000">
              <a:off x="606764" y="4090935"/>
              <a:ext cx="145490" cy="145388"/>
            </a:xfrm>
            <a:custGeom>
              <a:rect b="b" l="l" r="r" t="t"/>
              <a:pathLst>
                <a:path extrusionOk="0" h="94408" w="94474">
                  <a:moveTo>
                    <a:pt x="2198" y="61598"/>
                  </a:moveTo>
                  <a:cubicBezTo>
                    <a:pt x="10018" y="86464"/>
                    <a:pt x="36458" y="100257"/>
                    <a:pt x="61237" y="92404"/>
                  </a:cubicBezTo>
                  <a:cubicBezTo>
                    <a:pt x="61488" y="92326"/>
                    <a:pt x="61738" y="92244"/>
                    <a:pt x="61988" y="92162"/>
                  </a:cubicBezTo>
                  <a:cubicBezTo>
                    <a:pt x="86608" y="84113"/>
                    <a:pt x="100135" y="57607"/>
                    <a:pt x="92224" y="32860"/>
                  </a:cubicBezTo>
                  <a:cubicBezTo>
                    <a:pt x="84335" y="8149"/>
                    <a:pt x="57964" y="-5465"/>
                    <a:pt x="33343" y="2454"/>
                  </a:cubicBezTo>
                  <a:cubicBezTo>
                    <a:pt x="33252" y="2476"/>
                    <a:pt x="33184" y="2502"/>
                    <a:pt x="33116" y="2524"/>
                  </a:cubicBezTo>
                  <a:cubicBezTo>
                    <a:pt x="8381" y="10136"/>
                    <a:pt x="-5509" y="36418"/>
                    <a:pt x="2084" y="61227"/>
                  </a:cubicBezTo>
                  <a:cubicBezTo>
                    <a:pt x="2130" y="61350"/>
                    <a:pt x="2152" y="61475"/>
                    <a:pt x="2198" y="61598"/>
                  </a:cubicBezTo>
                  <a:close/>
                </a:path>
              </a:pathLst>
            </a:custGeom>
            <a:solidFill>
              <a:srgbClr val="E2D8BD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3" name="Google Shape;2163;p13"/>
            <p:cNvSpPr/>
            <p:nvPr/>
          </p:nvSpPr>
          <p:spPr>
            <a:xfrm flipH="1" rot="10800000">
              <a:off x="727931" y="6657609"/>
              <a:ext cx="30390" cy="30336"/>
            </a:xfrm>
            <a:custGeom>
              <a:rect b="b" l="l" r="r" t="t"/>
              <a:pathLst>
                <a:path extrusionOk="0" h="19699" w="19734">
                  <a:moveTo>
                    <a:pt x="413" y="12983"/>
                  </a:moveTo>
                  <a:cubicBezTo>
                    <a:pt x="2005" y="18160"/>
                    <a:pt x="7483" y="21057"/>
                    <a:pt x="12644" y="19460"/>
                  </a:cubicBezTo>
                  <a:cubicBezTo>
                    <a:pt x="12735" y="19437"/>
                    <a:pt x="12826" y="19392"/>
                    <a:pt x="12917" y="19369"/>
                  </a:cubicBezTo>
                  <a:cubicBezTo>
                    <a:pt x="18054" y="17727"/>
                    <a:pt x="20919" y="12230"/>
                    <a:pt x="19282" y="7052"/>
                  </a:cubicBezTo>
                  <a:cubicBezTo>
                    <a:pt x="19282" y="7052"/>
                    <a:pt x="19282" y="7052"/>
                    <a:pt x="19282" y="7052"/>
                  </a:cubicBezTo>
                  <a:cubicBezTo>
                    <a:pt x="17554" y="1852"/>
                    <a:pt x="11985" y="-976"/>
                    <a:pt x="6778" y="666"/>
                  </a:cubicBezTo>
                  <a:cubicBezTo>
                    <a:pt x="1709" y="2400"/>
                    <a:pt x="-1087" y="7828"/>
                    <a:pt x="413" y="12983"/>
                  </a:cubicBezTo>
                  <a:close/>
                </a:path>
              </a:pathLst>
            </a:custGeom>
            <a:solidFill>
              <a:srgbClr val="A0C3CA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4" name="Google Shape;2164;p13"/>
            <p:cNvSpPr/>
            <p:nvPr/>
          </p:nvSpPr>
          <p:spPr>
            <a:xfrm flipH="1" rot="10800000">
              <a:off x="557959" y="5384316"/>
              <a:ext cx="67204" cy="67641"/>
            </a:xfrm>
            <a:custGeom>
              <a:rect b="b" l="l" r="r" t="t"/>
              <a:pathLst>
                <a:path extrusionOk="0" h="43923" w="43639">
                  <a:moveTo>
                    <a:pt x="903" y="28860"/>
                  </a:moveTo>
                  <a:cubicBezTo>
                    <a:pt x="4881" y="40267"/>
                    <a:pt x="17067" y="46571"/>
                    <a:pt x="28638" y="43230"/>
                  </a:cubicBezTo>
                  <a:cubicBezTo>
                    <a:pt x="39914" y="39138"/>
                    <a:pt x="46098" y="26956"/>
                    <a:pt x="42733" y="15404"/>
                  </a:cubicBezTo>
                  <a:cubicBezTo>
                    <a:pt x="38755" y="4109"/>
                    <a:pt x="26729" y="-2168"/>
                    <a:pt x="15225" y="1034"/>
                  </a:cubicBezTo>
                  <a:cubicBezTo>
                    <a:pt x="3858" y="5037"/>
                    <a:pt x="-2439" y="17242"/>
                    <a:pt x="903" y="28860"/>
                  </a:cubicBezTo>
                  <a:close/>
                </a:path>
              </a:pathLst>
            </a:custGeom>
            <a:solidFill>
              <a:srgbClr val="A0C3CA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13"/>
            <p:cNvSpPr/>
            <p:nvPr/>
          </p:nvSpPr>
          <p:spPr>
            <a:xfrm flipH="1" rot="10800000">
              <a:off x="2955946" y="911078"/>
              <a:ext cx="20162" cy="20099"/>
            </a:xfrm>
            <a:custGeom>
              <a:rect b="b" l="l" r="r" t="t"/>
              <a:pathLst>
                <a:path extrusionOk="0" h="13051" w="13092">
                  <a:moveTo>
                    <a:pt x="238" y="8774"/>
                  </a:moveTo>
                  <a:cubicBezTo>
                    <a:pt x="1420" y="12232"/>
                    <a:pt x="5171" y="14075"/>
                    <a:pt x="8604" y="12894"/>
                  </a:cubicBezTo>
                  <a:cubicBezTo>
                    <a:pt x="8627" y="12889"/>
                    <a:pt x="8627" y="12884"/>
                    <a:pt x="8650" y="12880"/>
                  </a:cubicBezTo>
                  <a:cubicBezTo>
                    <a:pt x="11992" y="11819"/>
                    <a:pt x="13856" y="8234"/>
                    <a:pt x="12810" y="4869"/>
                  </a:cubicBezTo>
                  <a:cubicBezTo>
                    <a:pt x="12787" y="4803"/>
                    <a:pt x="12764" y="4735"/>
                    <a:pt x="12742" y="4669"/>
                  </a:cubicBezTo>
                  <a:cubicBezTo>
                    <a:pt x="11696" y="1304"/>
                    <a:pt x="8104" y="-564"/>
                    <a:pt x="4762" y="497"/>
                  </a:cubicBezTo>
                  <a:cubicBezTo>
                    <a:pt x="4694" y="518"/>
                    <a:pt x="4626" y="540"/>
                    <a:pt x="4558" y="563"/>
                  </a:cubicBezTo>
                  <a:cubicBezTo>
                    <a:pt x="1193" y="1751"/>
                    <a:pt x="-671" y="5326"/>
                    <a:pt x="238" y="8774"/>
                  </a:cubicBezTo>
                  <a:close/>
                </a:path>
              </a:pathLst>
            </a:custGeom>
            <a:solidFill>
              <a:srgbClr val="E2D8BD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13"/>
            <p:cNvSpPr/>
            <p:nvPr/>
          </p:nvSpPr>
          <p:spPr>
            <a:xfrm flipH="1" rot="10800000">
              <a:off x="1006973" y="5155629"/>
              <a:ext cx="51168" cy="51404"/>
            </a:xfrm>
            <a:custGeom>
              <a:rect b="b" l="l" r="r" t="t"/>
              <a:pathLst>
                <a:path extrusionOk="0" h="33379" w="33226">
                  <a:moveTo>
                    <a:pt x="757" y="21834"/>
                  </a:moveTo>
                  <a:cubicBezTo>
                    <a:pt x="3462" y="30620"/>
                    <a:pt x="12760" y="35546"/>
                    <a:pt x="21513" y="32835"/>
                  </a:cubicBezTo>
                  <a:cubicBezTo>
                    <a:pt x="21559" y="32816"/>
                    <a:pt x="21627" y="32800"/>
                    <a:pt x="21672" y="32782"/>
                  </a:cubicBezTo>
                  <a:cubicBezTo>
                    <a:pt x="30311" y="30116"/>
                    <a:pt x="35153" y="20926"/>
                    <a:pt x="32516" y="12259"/>
                  </a:cubicBezTo>
                  <a:cubicBezTo>
                    <a:pt x="32448" y="12104"/>
                    <a:pt x="32402" y="11951"/>
                    <a:pt x="32357" y="11798"/>
                  </a:cubicBezTo>
                  <a:cubicBezTo>
                    <a:pt x="29697" y="3129"/>
                    <a:pt x="20536" y="-1736"/>
                    <a:pt x="11897" y="930"/>
                  </a:cubicBezTo>
                  <a:cubicBezTo>
                    <a:pt x="11737" y="975"/>
                    <a:pt x="11601" y="1026"/>
                    <a:pt x="11442" y="1078"/>
                  </a:cubicBezTo>
                  <a:cubicBezTo>
                    <a:pt x="2826" y="3909"/>
                    <a:pt x="-1925" y="13149"/>
                    <a:pt x="757" y="21834"/>
                  </a:cubicBezTo>
                  <a:close/>
                </a:path>
              </a:pathLst>
            </a:custGeom>
            <a:solidFill>
              <a:srgbClr val="E9E0D4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7" name="Google Shape;2167;p13"/>
            <p:cNvSpPr/>
            <p:nvPr/>
          </p:nvSpPr>
          <p:spPr>
            <a:xfrm flipH="1" rot="10800000">
              <a:off x="1742111" y="355833"/>
              <a:ext cx="64269" cy="64548"/>
            </a:xfrm>
            <a:custGeom>
              <a:rect b="b" l="l" r="r" t="t"/>
              <a:pathLst>
                <a:path extrusionOk="0" h="41914" w="41733">
                  <a:moveTo>
                    <a:pt x="990" y="27617"/>
                  </a:moveTo>
                  <a:cubicBezTo>
                    <a:pt x="4559" y="38638"/>
                    <a:pt x="16358" y="44664"/>
                    <a:pt x="27361" y="41079"/>
                  </a:cubicBezTo>
                  <a:cubicBezTo>
                    <a:pt x="27361" y="41076"/>
                    <a:pt x="27361" y="41076"/>
                    <a:pt x="27361" y="41074"/>
                  </a:cubicBezTo>
                  <a:cubicBezTo>
                    <a:pt x="38228" y="37484"/>
                    <a:pt x="44207" y="25797"/>
                    <a:pt x="40774" y="14844"/>
                  </a:cubicBezTo>
                  <a:cubicBezTo>
                    <a:pt x="37182" y="3816"/>
                    <a:pt x="25451" y="-2280"/>
                    <a:pt x="14403" y="1159"/>
                  </a:cubicBezTo>
                  <a:cubicBezTo>
                    <a:pt x="3490" y="4847"/>
                    <a:pt x="-2466" y="16605"/>
                    <a:pt x="990" y="27617"/>
                  </a:cubicBezTo>
                  <a:close/>
                </a:path>
              </a:pathLst>
            </a:custGeom>
            <a:solidFill>
              <a:srgbClr val="D1BC94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8" name="Google Shape;2168;p13"/>
            <p:cNvSpPr/>
            <p:nvPr/>
          </p:nvSpPr>
          <p:spPr>
            <a:xfrm flipH="1" rot="10800000">
              <a:off x="1904069" y="441760"/>
              <a:ext cx="56028" cy="56153"/>
            </a:xfrm>
            <a:custGeom>
              <a:rect b="b" l="l" r="r" t="t"/>
              <a:pathLst>
                <a:path extrusionOk="0" h="36463" w="36382">
                  <a:moveTo>
                    <a:pt x="696" y="23871"/>
                  </a:moveTo>
                  <a:cubicBezTo>
                    <a:pt x="3834" y="33344"/>
                    <a:pt x="13859" y="38665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3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D7CA91">
                <a:alpha val="6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13"/>
            <p:cNvSpPr/>
            <p:nvPr/>
          </p:nvSpPr>
          <p:spPr>
            <a:xfrm flipH="1" rot="10800000">
              <a:off x="480450" y="6174374"/>
              <a:ext cx="194540" cy="195163"/>
            </a:xfrm>
            <a:custGeom>
              <a:rect b="b" l="l" r="r" t="t"/>
              <a:pathLst>
                <a:path extrusionOk="0" h="126729" w="126325">
                  <a:moveTo>
                    <a:pt x="3004" y="82806"/>
                  </a:moveTo>
                  <a:cubicBezTo>
                    <a:pt x="13620" y="116152"/>
                    <a:pt x="49199" y="134559"/>
                    <a:pt x="82436" y="123907"/>
                  </a:cubicBezTo>
                  <a:cubicBezTo>
                    <a:pt x="82481" y="123884"/>
                    <a:pt x="82526" y="123884"/>
                    <a:pt x="82572" y="123862"/>
                  </a:cubicBezTo>
                  <a:cubicBezTo>
                    <a:pt x="115695" y="113210"/>
                    <a:pt x="133928" y="77629"/>
                    <a:pt x="123311" y="44420"/>
                  </a:cubicBezTo>
                  <a:cubicBezTo>
                    <a:pt x="123288" y="44351"/>
                    <a:pt x="123288" y="44305"/>
                    <a:pt x="123265" y="44260"/>
                  </a:cubicBezTo>
                  <a:cubicBezTo>
                    <a:pt x="112626" y="10959"/>
                    <a:pt x="77139" y="-7401"/>
                    <a:pt x="43924" y="3205"/>
                  </a:cubicBezTo>
                  <a:cubicBezTo>
                    <a:pt x="10733" y="13879"/>
                    <a:pt x="-7568" y="49483"/>
                    <a:pt x="3004" y="82806"/>
                  </a:cubicBezTo>
                  <a:close/>
                </a:path>
              </a:pathLst>
            </a:custGeom>
            <a:solidFill>
              <a:srgbClr val="A0C3CA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0" name="Google Shape;2170;p13"/>
            <p:cNvSpPr/>
            <p:nvPr/>
          </p:nvSpPr>
          <p:spPr>
            <a:xfrm flipH="1" rot="10800000">
              <a:off x="441727" y="652160"/>
              <a:ext cx="32349" cy="32160"/>
            </a:xfrm>
            <a:custGeom>
              <a:rect b="b" l="l" r="r" t="t"/>
              <a:pathLst>
                <a:path extrusionOk="0" h="20883" w="21006">
                  <a:moveTo>
                    <a:pt x="505" y="13731"/>
                  </a:moveTo>
                  <a:cubicBezTo>
                    <a:pt x="2233" y="19260"/>
                    <a:pt x="8098" y="22335"/>
                    <a:pt x="13622" y="20599"/>
                  </a:cubicBezTo>
                  <a:cubicBezTo>
                    <a:pt x="13645" y="20590"/>
                    <a:pt x="13668" y="20583"/>
                    <a:pt x="13690" y="20574"/>
                  </a:cubicBezTo>
                  <a:cubicBezTo>
                    <a:pt x="19192" y="18838"/>
                    <a:pt x="22261" y="12949"/>
                    <a:pt x="20533" y="7420"/>
                  </a:cubicBezTo>
                  <a:cubicBezTo>
                    <a:pt x="20533" y="7395"/>
                    <a:pt x="20511" y="7370"/>
                    <a:pt x="20511" y="7345"/>
                  </a:cubicBezTo>
                  <a:cubicBezTo>
                    <a:pt x="18669" y="1878"/>
                    <a:pt x="12781" y="-1076"/>
                    <a:pt x="7325" y="730"/>
                  </a:cubicBezTo>
                  <a:cubicBezTo>
                    <a:pt x="1914" y="2345"/>
                    <a:pt x="-1177" y="8059"/>
                    <a:pt x="437" y="13492"/>
                  </a:cubicBezTo>
                  <a:cubicBezTo>
                    <a:pt x="459" y="13572"/>
                    <a:pt x="482" y="13651"/>
                    <a:pt x="505" y="13731"/>
                  </a:cubicBezTo>
                  <a:close/>
                </a:path>
              </a:pathLst>
            </a:custGeom>
            <a:solidFill>
              <a:srgbClr val="D7CA91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1" name="Google Shape;2171;p13"/>
            <p:cNvSpPr/>
            <p:nvPr/>
          </p:nvSpPr>
          <p:spPr>
            <a:xfrm flipH="1" rot="10800000">
              <a:off x="1235151" y="3856892"/>
              <a:ext cx="31244" cy="31125"/>
            </a:xfrm>
            <a:custGeom>
              <a:rect b="b" l="l" r="r" t="t"/>
              <a:pathLst>
                <a:path extrusionOk="0" h="20211" w="20288">
                  <a:moveTo>
                    <a:pt x="462" y="13488"/>
                  </a:moveTo>
                  <a:cubicBezTo>
                    <a:pt x="2167" y="18757"/>
                    <a:pt x="7828" y="21633"/>
                    <a:pt x="13079" y="19913"/>
                  </a:cubicBezTo>
                  <a:cubicBezTo>
                    <a:pt x="13125" y="19902"/>
                    <a:pt x="13147" y="19888"/>
                    <a:pt x="13193" y="19874"/>
                  </a:cubicBezTo>
                  <a:cubicBezTo>
                    <a:pt x="18376" y="18392"/>
                    <a:pt x="21400" y="12966"/>
                    <a:pt x="19922" y="7756"/>
                  </a:cubicBezTo>
                  <a:cubicBezTo>
                    <a:pt x="19877" y="7612"/>
                    <a:pt x="19831" y="7471"/>
                    <a:pt x="19786" y="7330"/>
                  </a:cubicBezTo>
                  <a:cubicBezTo>
                    <a:pt x="18194" y="2024"/>
                    <a:pt x="12602" y="-973"/>
                    <a:pt x="7305" y="633"/>
                  </a:cubicBezTo>
                  <a:cubicBezTo>
                    <a:pt x="7237" y="658"/>
                    <a:pt x="7146" y="685"/>
                    <a:pt x="7055" y="715"/>
                  </a:cubicBezTo>
                  <a:cubicBezTo>
                    <a:pt x="1758" y="2458"/>
                    <a:pt x="-1175" y="8139"/>
                    <a:pt x="462" y="13488"/>
                  </a:cubicBezTo>
                  <a:close/>
                </a:path>
              </a:pathLst>
            </a:custGeom>
            <a:solidFill>
              <a:srgbClr val="D1BC94">
                <a:alpha val="80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2" name="Google Shape;2172;p13"/>
            <p:cNvSpPr/>
            <p:nvPr/>
          </p:nvSpPr>
          <p:spPr>
            <a:xfrm flipH="1" rot="10800000">
              <a:off x="1801108" y="772138"/>
              <a:ext cx="76627" cy="76838"/>
            </a:xfrm>
            <a:custGeom>
              <a:rect b="b" l="l" r="r" t="t"/>
              <a:pathLst>
                <a:path extrusionOk="0" h="49895" w="49758">
                  <a:moveTo>
                    <a:pt x="1125" y="32715"/>
                  </a:moveTo>
                  <a:cubicBezTo>
                    <a:pt x="5354" y="45855"/>
                    <a:pt x="19381" y="53095"/>
                    <a:pt x="32498" y="48909"/>
                  </a:cubicBezTo>
                  <a:cubicBezTo>
                    <a:pt x="45502" y="44562"/>
                    <a:pt x="52686" y="30583"/>
                    <a:pt x="48639" y="17433"/>
                  </a:cubicBezTo>
                  <a:cubicBezTo>
                    <a:pt x="44434" y="4366"/>
                    <a:pt x="30475" y="-2809"/>
                    <a:pt x="17448" y="1408"/>
                  </a:cubicBezTo>
                  <a:cubicBezTo>
                    <a:pt x="17380" y="1429"/>
                    <a:pt x="17335" y="1447"/>
                    <a:pt x="17267" y="1467"/>
                  </a:cubicBezTo>
                  <a:cubicBezTo>
                    <a:pt x="4286" y="5717"/>
                    <a:pt x="-2898" y="19625"/>
                    <a:pt x="1125" y="32715"/>
                  </a:cubicBezTo>
                  <a:close/>
                </a:path>
              </a:pathLst>
            </a:custGeom>
            <a:solidFill>
              <a:srgbClr val="E2D8BD">
                <a:alpha val="80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3" name="Google Shape;2173;p13"/>
            <p:cNvSpPr/>
            <p:nvPr/>
          </p:nvSpPr>
          <p:spPr>
            <a:xfrm flipH="1" rot="10800000">
              <a:off x="1022755" y="4166098"/>
              <a:ext cx="106446" cy="106730"/>
            </a:xfrm>
            <a:custGeom>
              <a:rect b="b" l="l" r="r" t="t"/>
              <a:pathLst>
                <a:path extrusionOk="0" h="69305" w="69121">
                  <a:moveTo>
                    <a:pt x="1657" y="45142"/>
                  </a:moveTo>
                  <a:cubicBezTo>
                    <a:pt x="7317" y="63391"/>
                    <a:pt x="26641" y="73596"/>
                    <a:pt x="44851" y="67951"/>
                  </a:cubicBezTo>
                  <a:cubicBezTo>
                    <a:pt x="63038" y="62264"/>
                    <a:pt x="73200" y="42877"/>
                    <a:pt x="67585" y="24614"/>
                  </a:cubicBezTo>
                  <a:cubicBezTo>
                    <a:pt x="62197" y="6511"/>
                    <a:pt x="43191" y="-3771"/>
                    <a:pt x="25141" y="1644"/>
                  </a:cubicBezTo>
                  <a:cubicBezTo>
                    <a:pt x="24959" y="1696"/>
                    <a:pt x="24800" y="1751"/>
                    <a:pt x="24618" y="1806"/>
                  </a:cubicBezTo>
                  <a:cubicBezTo>
                    <a:pt x="6522" y="7070"/>
                    <a:pt x="-3868" y="26049"/>
                    <a:pt x="1361" y="44196"/>
                  </a:cubicBezTo>
                  <a:cubicBezTo>
                    <a:pt x="1452" y="44512"/>
                    <a:pt x="1566" y="44827"/>
                    <a:pt x="1657" y="45142"/>
                  </a:cubicBezTo>
                  <a:close/>
                </a:path>
              </a:pathLst>
            </a:custGeom>
            <a:solidFill>
              <a:srgbClr val="A0C3CA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4" name="Google Shape;2174;p13"/>
            <p:cNvSpPr/>
            <p:nvPr/>
          </p:nvSpPr>
          <p:spPr>
            <a:xfrm flipH="1" rot="10800000">
              <a:off x="2494544" y="1049415"/>
              <a:ext cx="76310" cy="76647"/>
            </a:xfrm>
            <a:custGeom>
              <a:rect b="b" l="l" r="r" t="t"/>
              <a:pathLst>
                <a:path extrusionOk="0" h="49771" w="49552">
                  <a:moveTo>
                    <a:pt x="1147" y="32598"/>
                  </a:moveTo>
                  <a:cubicBezTo>
                    <a:pt x="5262" y="45690"/>
                    <a:pt x="19198" y="52948"/>
                    <a:pt x="32247" y="48808"/>
                  </a:cubicBezTo>
                  <a:cubicBezTo>
                    <a:pt x="32270" y="48801"/>
                    <a:pt x="32270" y="48796"/>
                    <a:pt x="32293" y="48792"/>
                  </a:cubicBezTo>
                  <a:cubicBezTo>
                    <a:pt x="45297" y="44445"/>
                    <a:pt x="52480" y="30465"/>
                    <a:pt x="48434" y="17316"/>
                  </a:cubicBezTo>
                  <a:cubicBezTo>
                    <a:pt x="44001" y="4354"/>
                    <a:pt x="30110" y="-2723"/>
                    <a:pt x="17061" y="1350"/>
                  </a:cubicBezTo>
                  <a:cubicBezTo>
                    <a:pt x="4171" y="5693"/>
                    <a:pt x="-2899" y="19574"/>
                    <a:pt x="1147" y="32598"/>
                  </a:cubicBezTo>
                  <a:close/>
                </a:path>
              </a:pathLst>
            </a:custGeom>
            <a:solidFill>
              <a:srgbClr val="D7CA91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5" name="Google Shape;2175;p13"/>
            <p:cNvSpPr/>
            <p:nvPr/>
          </p:nvSpPr>
          <p:spPr>
            <a:xfrm flipH="1" rot="10800000">
              <a:off x="581131" y="1414223"/>
              <a:ext cx="120465" cy="120861"/>
            </a:xfrm>
            <a:custGeom>
              <a:rect b="b" l="l" r="r" t="t"/>
              <a:pathLst>
                <a:path extrusionOk="0" h="78481" w="78224">
                  <a:moveTo>
                    <a:pt x="2008" y="51787"/>
                  </a:moveTo>
                  <a:cubicBezTo>
                    <a:pt x="8805" y="72354"/>
                    <a:pt x="30925" y="83496"/>
                    <a:pt x="51431" y="76678"/>
                  </a:cubicBezTo>
                  <a:cubicBezTo>
                    <a:pt x="71936" y="69858"/>
                    <a:pt x="83031" y="47659"/>
                    <a:pt x="76233" y="27095"/>
                  </a:cubicBezTo>
                  <a:cubicBezTo>
                    <a:pt x="69504" y="6695"/>
                    <a:pt x="47657" y="-4465"/>
                    <a:pt x="27242" y="2065"/>
                  </a:cubicBezTo>
                  <a:cubicBezTo>
                    <a:pt x="6668" y="8647"/>
                    <a:pt x="-4699" y="30719"/>
                    <a:pt x="1871" y="51361"/>
                  </a:cubicBezTo>
                  <a:cubicBezTo>
                    <a:pt x="1917" y="51502"/>
                    <a:pt x="1962" y="51646"/>
                    <a:pt x="2008" y="51787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6" name="Google Shape;2176;p13"/>
            <p:cNvSpPr/>
            <p:nvPr/>
          </p:nvSpPr>
          <p:spPr>
            <a:xfrm flipH="1" rot="10800000">
              <a:off x="858999" y="6648261"/>
              <a:ext cx="26023" cy="26192"/>
            </a:xfrm>
            <a:custGeom>
              <a:rect b="b" l="l" r="r" t="t"/>
              <a:pathLst>
                <a:path extrusionOk="0" h="17008" w="16898">
                  <a:moveTo>
                    <a:pt x="388" y="11300"/>
                  </a:moveTo>
                  <a:cubicBezTo>
                    <a:pt x="1774" y="15748"/>
                    <a:pt x="6503" y="18211"/>
                    <a:pt x="10936" y="16820"/>
                  </a:cubicBezTo>
                  <a:cubicBezTo>
                    <a:pt x="10981" y="16797"/>
                    <a:pt x="11027" y="16797"/>
                    <a:pt x="11073" y="16774"/>
                  </a:cubicBezTo>
                  <a:cubicBezTo>
                    <a:pt x="15460" y="15246"/>
                    <a:pt x="17892" y="10525"/>
                    <a:pt x="16528" y="6054"/>
                  </a:cubicBezTo>
                  <a:cubicBezTo>
                    <a:pt x="15005" y="1652"/>
                    <a:pt x="10299" y="-788"/>
                    <a:pt x="5844" y="580"/>
                  </a:cubicBezTo>
                  <a:cubicBezTo>
                    <a:pt x="1456" y="2108"/>
                    <a:pt x="-977" y="6830"/>
                    <a:pt x="388" y="11300"/>
                  </a:cubicBezTo>
                  <a:close/>
                </a:path>
              </a:pathLst>
            </a:custGeom>
            <a:solidFill>
              <a:srgbClr val="ADA183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7" name="Google Shape;2177;p13"/>
            <p:cNvSpPr/>
            <p:nvPr/>
          </p:nvSpPr>
          <p:spPr>
            <a:xfrm flipH="1" rot="10800000">
              <a:off x="1310955" y="853049"/>
              <a:ext cx="41953" cy="41976"/>
            </a:xfrm>
            <a:custGeom>
              <a:rect b="b" l="l" r="r" t="t"/>
              <a:pathLst>
                <a:path extrusionOk="0" h="27257" w="27242">
                  <a:moveTo>
                    <a:pt x="713" y="17940"/>
                  </a:moveTo>
                  <a:cubicBezTo>
                    <a:pt x="2987" y="25101"/>
                    <a:pt x="10602" y="29070"/>
                    <a:pt x="17764" y="26835"/>
                  </a:cubicBezTo>
                  <a:cubicBezTo>
                    <a:pt x="24902" y="24554"/>
                    <a:pt x="28858" y="16913"/>
                    <a:pt x="26630" y="9728"/>
                  </a:cubicBezTo>
                  <a:cubicBezTo>
                    <a:pt x="24243" y="2544"/>
                    <a:pt x="16559" y="-1425"/>
                    <a:pt x="9352" y="833"/>
                  </a:cubicBezTo>
                  <a:cubicBezTo>
                    <a:pt x="2305" y="3091"/>
                    <a:pt x="-1606" y="10664"/>
                    <a:pt x="645" y="17734"/>
                  </a:cubicBezTo>
                  <a:cubicBezTo>
                    <a:pt x="668" y="17803"/>
                    <a:pt x="690" y="17871"/>
                    <a:pt x="713" y="17940"/>
                  </a:cubicBezTo>
                  <a:close/>
                </a:path>
              </a:pathLst>
            </a:custGeom>
            <a:solidFill>
              <a:srgbClr val="D7CA91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8" name="Google Shape;2178;p13"/>
            <p:cNvSpPr/>
            <p:nvPr/>
          </p:nvSpPr>
          <p:spPr>
            <a:xfrm flipH="1" rot="10800000">
              <a:off x="559153" y="678974"/>
              <a:ext cx="58816" cy="59010"/>
            </a:xfrm>
            <a:custGeom>
              <a:rect b="b" l="l" r="r" t="t"/>
              <a:pathLst>
                <a:path extrusionOk="0" h="38318" w="38192">
                  <a:moveTo>
                    <a:pt x="38193" y="19159"/>
                  </a:moveTo>
                  <a:cubicBezTo>
                    <a:pt x="38193" y="29740"/>
                    <a:pt x="29643" y="38318"/>
                    <a:pt x="19096" y="38318"/>
                  </a:cubicBezTo>
                  <a:cubicBezTo>
                    <a:pt x="8550" y="38318"/>
                    <a:pt x="0" y="29740"/>
                    <a:pt x="0" y="19159"/>
                  </a:cubicBezTo>
                  <a:cubicBezTo>
                    <a:pt x="0" y="8578"/>
                    <a:pt x="8550" y="0"/>
                    <a:pt x="19096" y="0"/>
                  </a:cubicBezTo>
                  <a:cubicBezTo>
                    <a:pt x="29643" y="0"/>
                    <a:pt x="38193" y="8578"/>
                    <a:pt x="38193" y="19159"/>
                  </a:cubicBezTo>
                  <a:close/>
                </a:path>
              </a:pathLst>
            </a:custGeom>
            <a:solidFill>
              <a:srgbClr val="A0C3CA">
                <a:alpha val="839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13"/>
            <p:cNvSpPr/>
            <p:nvPr/>
          </p:nvSpPr>
          <p:spPr>
            <a:xfrm flipH="1" rot="10800000">
              <a:off x="706582" y="4883567"/>
              <a:ext cx="23955" cy="23939"/>
            </a:xfrm>
            <a:custGeom>
              <a:rect b="b" l="l" r="r" t="t"/>
              <a:pathLst>
                <a:path extrusionOk="0" h="15545" w="15555">
                  <a:moveTo>
                    <a:pt x="398" y="10396"/>
                  </a:moveTo>
                  <a:cubicBezTo>
                    <a:pt x="1807" y="14417"/>
                    <a:pt x="6104" y="16627"/>
                    <a:pt x="10173" y="15414"/>
                  </a:cubicBezTo>
                  <a:cubicBezTo>
                    <a:pt x="14242" y="14116"/>
                    <a:pt x="16493" y="9755"/>
                    <a:pt x="15197" y="5672"/>
                  </a:cubicBezTo>
                  <a:cubicBezTo>
                    <a:pt x="15197" y="5651"/>
                    <a:pt x="15174" y="5629"/>
                    <a:pt x="15174" y="5606"/>
                  </a:cubicBezTo>
                  <a:cubicBezTo>
                    <a:pt x="13879" y="1525"/>
                    <a:pt x="9537" y="-733"/>
                    <a:pt x="5467" y="567"/>
                  </a:cubicBezTo>
                  <a:cubicBezTo>
                    <a:pt x="5445" y="574"/>
                    <a:pt x="5422" y="581"/>
                    <a:pt x="5399" y="588"/>
                  </a:cubicBezTo>
                  <a:cubicBezTo>
                    <a:pt x="1330" y="1886"/>
                    <a:pt x="-921" y="6247"/>
                    <a:pt x="375" y="10330"/>
                  </a:cubicBezTo>
                  <a:cubicBezTo>
                    <a:pt x="375" y="10350"/>
                    <a:pt x="398" y="10373"/>
                    <a:pt x="398" y="10396"/>
                  </a:cubicBezTo>
                  <a:close/>
                </a:path>
              </a:pathLst>
            </a:custGeom>
            <a:solidFill>
              <a:srgbClr val="A0C3CA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13"/>
            <p:cNvSpPr/>
            <p:nvPr/>
          </p:nvSpPr>
          <p:spPr>
            <a:xfrm flipH="1" rot="10800000">
              <a:off x="2818542" y="191459"/>
              <a:ext cx="15454" cy="15494"/>
            </a:xfrm>
            <a:custGeom>
              <a:rect b="b" l="l" r="r" t="t"/>
              <a:pathLst>
                <a:path extrusionOk="0" h="10061" w="10035">
                  <a:moveTo>
                    <a:pt x="283" y="6856"/>
                  </a:moveTo>
                  <a:cubicBezTo>
                    <a:pt x="1238" y="9429"/>
                    <a:pt x="4011" y="10820"/>
                    <a:pt x="6648" y="10049"/>
                  </a:cubicBezTo>
                  <a:cubicBezTo>
                    <a:pt x="9217" y="9084"/>
                    <a:pt x="10604" y="6299"/>
                    <a:pt x="9831" y="3663"/>
                  </a:cubicBezTo>
                  <a:cubicBezTo>
                    <a:pt x="8967" y="1028"/>
                    <a:pt x="6148" y="-411"/>
                    <a:pt x="3534" y="449"/>
                  </a:cubicBezTo>
                  <a:cubicBezTo>
                    <a:pt x="3511" y="456"/>
                    <a:pt x="3488" y="462"/>
                    <a:pt x="3466" y="469"/>
                  </a:cubicBezTo>
                  <a:cubicBezTo>
                    <a:pt x="829" y="1329"/>
                    <a:pt x="-604" y="4162"/>
                    <a:pt x="260" y="6796"/>
                  </a:cubicBezTo>
                  <a:cubicBezTo>
                    <a:pt x="260" y="6817"/>
                    <a:pt x="283" y="6835"/>
                    <a:pt x="283" y="6856"/>
                  </a:cubicBezTo>
                  <a:close/>
                </a:path>
              </a:pathLst>
            </a:custGeom>
            <a:solidFill>
              <a:srgbClr val="E2D8BD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13"/>
            <p:cNvSpPr/>
            <p:nvPr/>
          </p:nvSpPr>
          <p:spPr>
            <a:xfrm flipH="1" rot="10800000">
              <a:off x="415421" y="5802782"/>
              <a:ext cx="78974" cy="80262"/>
            </a:xfrm>
            <a:custGeom>
              <a:rect b="b" l="l" r="r" t="t"/>
              <a:pathLst>
                <a:path extrusionOk="0" h="52118" w="51282">
                  <a:moveTo>
                    <a:pt x="1552" y="34435"/>
                  </a:moveTo>
                  <a:cubicBezTo>
                    <a:pt x="5780" y="47892"/>
                    <a:pt x="20080" y="55373"/>
                    <a:pt x="33493" y="51131"/>
                  </a:cubicBezTo>
                  <a:cubicBezTo>
                    <a:pt x="33538" y="51108"/>
                    <a:pt x="33561" y="51108"/>
                    <a:pt x="33606" y="51085"/>
                  </a:cubicBezTo>
                  <a:cubicBezTo>
                    <a:pt x="46997" y="46774"/>
                    <a:pt x="54363" y="32382"/>
                    <a:pt x="50066" y="18948"/>
                  </a:cubicBezTo>
                  <a:cubicBezTo>
                    <a:pt x="49975" y="18629"/>
                    <a:pt x="49861" y="18332"/>
                    <a:pt x="49748" y="18013"/>
                  </a:cubicBezTo>
                  <a:cubicBezTo>
                    <a:pt x="45406" y="4601"/>
                    <a:pt x="31129" y="-2811"/>
                    <a:pt x="17693" y="1362"/>
                  </a:cubicBezTo>
                  <a:cubicBezTo>
                    <a:pt x="4303" y="5673"/>
                    <a:pt x="-3063" y="20065"/>
                    <a:pt x="1234" y="33500"/>
                  </a:cubicBezTo>
                  <a:cubicBezTo>
                    <a:pt x="1324" y="33819"/>
                    <a:pt x="1438" y="34116"/>
                    <a:pt x="1552" y="34435"/>
                  </a:cubicBezTo>
                  <a:close/>
                </a:path>
              </a:pathLst>
            </a:custGeom>
            <a:solidFill>
              <a:srgbClr val="D7CA91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13"/>
            <p:cNvSpPr/>
            <p:nvPr/>
          </p:nvSpPr>
          <p:spPr>
            <a:xfrm flipH="1" rot="10800000">
              <a:off x="1605977" y="869239"/>
              <a:ext cx="87457" cy="86847"/>
            </a:xfrm>
            <a:custGeom>
              <a:rect b="b" l="l" r="r" t="t"/>
              <a:pathLst>
                <a:path extrusionOk="0" h="56394" w="56790">
                  <a:moveTo>
                    <a:pt x="1120" y="36758"/>
                  </a:moveTo>
                  <a:cubicBezTo>
                    <a:pt x="6007" y="51771"/>
                    <a:pt x="22035" y="60023"/>
                    <a:pt x="37039" y="55233"/>
                  </a:cubicBezTo>
                  <a:cubicBezTo>
                    <a:pt x="51975" y="50439"/>
                    <a:pt x="60205" y="34413"/>
                    <a:pt x="55453" y="19424"/>
                  </a:cubicBezTo>
                  <a:cubicBezTo>
                    <a:pt x="50202" y="4448"/>
                    <a:pt x="33856" y="-3428"/>
                    <a:pt x="18943" y="1832"/>
                  </a:cubicBezTo>
                  <a:cubicBezTo>
                    <a:pt x="18897" y="1841"/>
                    <a:pt x="18875" y="1852"/>
                    <a:pt x="18852" y="1861"/>
                  </a:cubicBezTo>
                  <a:cubicBezTo>
                    <a:pt x="4734" y="7025"/>
                    <a:pt x="-3018" y="22259"/>
                    <a:pt x="1120" y="36758"/>
                  </a:cubicBezTo>
                  <a:close/>
                </a:path>
              </a:pathLst>
            </a:custGeom>
            <a:solidFill>
              <a:srgbClr val="A0C3CA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13"/>
            <p:cNvSpPr/>
            <p:nvPr/>
          </p:nvSpPr>
          <p:spPr>
            <a:xfrm flipH="1" rot="10800000">
              <a:off x="3018817" y="515332"/>
              <a:ext cx="31451" cy="31645"/>
            </a:xfrm>
            <a:custGeom>
              <a:rect b="b" l="l" r="r" t="t"/>
              <a:pathLst>
                <a:path extrusionOk="0" h="20549" w="20423">
                  <a:moveTo>
                    <a:pt x="589" y="13553"/>
                  </a:moveTo>
                  <a:cubicBezTo>
                    <a:pt x="2022" y="18774"/>
                    <a:pt x="7410" y="21835"/>
                    <a:pt x="12616" y="20391"/>
                  </a:cubicBezTo>
                  <a:cubicBezTo>
                    <a:pt x="12843" y="20325"/>
                    <a:pt x="13093" y="20252"/>
                    <a:pt x="13320" y="20168"/>
                  </a:cubicBezTo>
                  <a:cubicBezTo>
                    <a:pt x="18617" y="18562"/>
                    <a:pt x="21595" y="12960"/>
                    <a:pt x="20004" y="7655"/>
                  </a:cubicBezTo>
                  <a:cubicBezTo>
                    <a:pt x="19959" y="7568"/>
                    <a:pt x="19936" y="7482"/>
                    <a:pt x="19913" y="7395"/>
                  </a:cubicBezTo>
                  <a:cubicBezTo>
                    <a:pt x="18481" y="2174"/>
                    <a:pt x="13093" y="-887"/>
                    <a:pt x="7887" y="557"/>
                  </a:cubicBezTo>
                  <a:cubicBezTo>
                    <a:pt x="7660" y="623"/>
                    <a:pt x="7410" y="696"/>
                    <a:pt x="7182" y="781"/>
                  </a:cubicBezTo>
                  <a:cubicBezTo>
                    <a:pt x="1976" y="2224"/>
                    <a:pt x="-1070" y="7628"/>
                    <a:pt x="362" y="12849"/>
                  </a:cubicBezTo>
                  <a:cubicBezTo>
                    <a:pt x="430" y="13086"/>
                    <a:pt x="499" y="13321"/>
                    <a:pt x="589" y="1355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13"/>
            <p:cNvSpPr/>
            <p:nvPr/>
          </p:nvSpPr>
          <p:spPr>
            <a:xfrm flipH="1" rot="10800000">
              <a:off x="782868" y="4610284"/>
              <a:ext cx="130455" cy="130728"/>
            </a:xfrm>
            <a:custGeom>
              <a:rect b="b" l="l" r="r" t="t"/>
              <a:pathLst>
                <a:path extrusionOk="0" h="84888" w="84711">
                  <a:moveTo>
                    <a:pt x="2048" y="55402"/>
                  </a:moveTo>
                  <a:cubicBezTo>
                    <a:pt x="8936" y="77656"/>
                    <a:pt x="32511" y="90091"/>
                    <a:pt x="54699" y="83178"/>
                  </a:cubicBezTo>
                  <a:cubicBezTo>
                    <a:pt x="54881" y="83119"/>
                    <a:pt x="55063" y="83059"/>
                    <a:pt x="55245" y="83000"/>
                  </a:cubicBezTo>
                  <a:cubicBezTo>
                    <a:pt x="77478" y="75808"/>
                    <a:pt x="89755" y="51978"/>
                    <a:pt x="82753" y="29628"/>
                  </a:cubicBezTo>
                  <a:cubicBezTo>
                    <a:pt x="75501" y="7305"/>
                    <a:pt x="51608" y="-4929"/>
                    <a:pt x="29328" y="2258"/>
                  </a:cubicBezTo>
                  <a:cubicBezTo>
                    <a:pt x="7185" y="9324"/>
                    <a:pt x="-5045" y="33054"/>
                    <a:pt x="2002" y="55260"/>
                  </a:cubicBezTo>
                  <a:cubicBezTo>
                    <a:pt x="2025" y="55308"/>
                    <a:pt x="2025" y="55356"/>
                    <a:pt x="2048" y="55402"/>
                  </a:cubicBezTo>
                  <a:close/>
                </a:path>
              </a:pathLst>
            </a:custGeom>
            <a:solidFill>
              <a:srgbClr val="C5A57E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5" name="Google Shape;2185;p13"/>
            <p:cNvSpPr/>
            <p:nvPr/>
          </p:nvSpPr>
          <p:spPr>
            <a:xfrm flipH="1" rot="10800000">
              <a:off x="3002430" y="931210"/>
              <a:ext cx="49576" cy="49523"/>
            </a:xfrm>
            <a:custGeom>
              <a:rect b="b" l="l" r="r" t="t"/>
              <a:pathLst>
                <a:path extrusionOk="0" h="32158" w="32192">
                  <a:moveTo>
                    <a:pt x="765" y="21316"/>
                  </a:moveTo>
                  <a:cubicBezTo>
                    <a:pt x="3584" y="29714"/>
                    <a:pt x="12586" y="34287"/>
                    <a:pt x="20998" y="31580"/>
                  </a:cubicBezTo>
                  <a:cubicBezTo>
                    <a:pt x="29386" y="28968"/>
                    <a:pt x="34092" y="20023"/>
                    <a:pt x="31478" y="11602"/>
                  </a:cubicBezTo>
                  <a:cubicBezTo>
                    <a:pt x="31478" y="11570"/>
                    <a:pt x="31455" y="11540"/>
                    <a:pt x="31455" y="11508"/>
                  </a:cubicBezTo>
                  <a:cubicBezTo>
                    <a:pt x="28886" y="3074"/>
                    <a:pt x="19998" y="-1675"/>
                    <a:pt x="11586" y="900"/>
                  </a:cubicBezTo>
                  <a:cubicBezTo>
                    <a:pt x="11472" y="937"/>
                    <a:pt x="11336" y="975"/>
                    <a:pt x="11222" y="1016"/>
                  </a:cubicBezTo>
                  <a:cubicBezTo>
                    <a:pt x="2765" y="3742"/>
                    <a:pt x="-1918" y="12815"/>
                    <a:pt x="765" y="21316"/>
                  </a:cubicBezTo>
                  <a:close/>
                </a:path>
              </a:pathLst>
            </a:custGeom>
            <a:solidFill>
              <a:srgbClr val="D1BC94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p13"/>
            <p:cNvSpPr/>
            <p:nvPr/>
          </p:nvSpPr>
          <p:spPr>
            <a:xfrm flipH="1" rot="10800000">
              <a:off x="2560725" y="531552"/>
              <a:ext cx="48150" cy="48484"/>
            </a:xfrm>
            <a:custGeom>
              <a:rect b="b" l="l" r="r" t="t"/>
              <a:pathLst>
                <a:path extrusionOk="0" h="31483" w="31266">
                  <a:moveTo>
                    <a:pt x="715" y="20863"/>
                  </a:moveTo>
                  <a:cubicBezTo>
                    <a:pt x="3421" y="29108"/>
                    <a:pt x="12264" y="33599"/>
                    <a:pt x="20494" y="30898"/>
                  </a:cubicBezTo>
                  <a:cubicBezTo>
                    <a:pt x="28633" y="28303"/>
                    <a:pt x="33134" y="19581"/>
                    <a:pt x="30542" y="11418"/>
                  </a:cubicBezTo>
                  <a:cubicBezTo>
                    <a:pt x="30519" y="11372"/>
                    <a:pt x="30519" y="11329"/>
                    <a:pt x="30497" y="11283"/>
                  </a:cubicBezTo>
                  <a:cubicBezTo>
                    <a:pt x="28178" y="3168"/>
                    <a:pt x="19743" y="-1529"/>
                    <a:pt x="11673" y="793"/>
                  </a:cubicBezTo>
                  <a:cubicBezTo>
                    <a:pt x="11423" y="864"/>
                    <a:pt x="11173" y="937"/>
                    <a:pt x="10946" y="1019"/>
                  </a:cubicBezTo>
                  <a:cubicBezTo>
                    <a:pt x="2716" y="3740"/>
                    <a:pt x="-1831" y="12558"/>
                    <a:pt x="715" y="20863"/>
                  </a:cubicBezTo>
                  <a:close/>
                </a:path>
              </a:pathLst>
            </a:custGeom>
            <a:solidFill>
              <a:srgbClr val="D7CA91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7" name="Google Shape;2187;p13"/>
            <p:cNvSpPr/>
            <p:nvPr/>
          </p:nvSpPr>
          <p:spPr>
            <a:xfrm flipH="1" rot="10800000">
              <a:off x="5605523" y="750325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13"/>
            <p:cNvSpPr/>
            <p:nvPr/>
          </p:nvSpPr>
          <p:spPr>
            <a:xfrm flipH="1" rot="10800000">
              <a:off x="1710012" y="468559"/>
              <a:ext cx="99732" cy="100057"/>
            </a:xfrm>
            <a:custGeom>
              <a:rect b="b" l="l" r="r" t="t"/>
              <a:pathLst>
                <a:path extrusionOk="0" h="64972" w="64761">
                  <a:moveTo>
                    <a:pt x="1585" y="42608"/>
                  </a:moveTo>
                  <a:cubicBezTo>
                    <a:pt x="6996" y="59650"/>
                    <a:pt x="25160" y="69066"/>
                    <a:pt x="42142" y="63635"/>
                  </a:cubicBezTo>
                  <a:cubicBezTo>
                    <a:pt x="42188" y="63621"/>
                    <a:pt x="42233" y="63605"/>
                    <a:pt x="42278" y="63592"/>
                  </a:cubicBezTo>
                  <a:cubicBezTo>
                    <a:pt x="59260" y="58161"/>
                    <a:pt x="68650" y="39944"/>
                    <a:pt x="63239" y="22899"/>
                  </a:cubicBezTo>
                  <a:cubicBezTo>
                    <a:pt x="63216" y="22856"/>
                    <a:pt x="63216" y="22810"/>
                    <a:pt x="63194" y="22764"/>
                  </a:cubicBezTo>
                  <a:cubicBezTo>
                    <a:pt x="57783" y="5722"/>
                    <a:pt x="39618" y="-3694"/>
                    <a:pt x="22636" y="1737"/>
                  </a:cubicBezTo>
                  <a:cubicBezTo>
                    <a:pt x="22591" y="1751"/>
                    <a:pt x="22546" y="1767"/>
                    <a:pt x="22500" y="1780"/>
                  </a:cubicBezTo>
                  <a:cubicBezTo>
                    <a:pt x="5518" y="7211"/>
                    <a:pt x="-3871" y="25428"/>
                    <a:pt x="1539" y="42473"/>
                  </a:cubicBezTo>
                  <a:cubicBezTo>
                    <a:pt x="1562" y="42516"/>
                    <a:pt x="1562" y="42562"/>
                    <a:pt x="1585" y="42608"/>
                  </a:cubicBezTo>
                  <a:close/>
                </a:path>
              </a:pathLst>
            </a:custGeom>
            <a:solidFill>
              <a:srgbClr val="A0C3CA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13"/>
            <p:cNvSpPr/>
            <p:nvPr/>
          </p:nvSpPr>
          <p:spPr>
            <a:xfrm flipH="1" rot="10800000">
              <a:off x="533982" y="5057168"/>
              <a:ext cx="48803" cy="49172"/>
            </a:xfrm>
            <a:custGeom>
              <a:rect b="b" l="l" r="r" t="t"/>
              <a:pathLst>
                <a:path extrusionOk="0" h="31930" w="31690">
                  <a:moveTo>
                    <a:pt x="776" y="21042"/>
                  </a:moveTo>
                  <a:cubicBezTo>
                    <a:pt x="3209" y="29251"/>
                    <a:pt x="11825" y="33927"/>
                    <a:pt x="20009" y="31482"/>
                  </a:cubicBezTo>
                  <a:cubicBezTo>
                    <a:pt x="20191" y="31427"/>
                    <a:pt x="20373" y="31368"/>
                    <a:pt x="20555" y="31306"/>
                  </a:cubicBezTo>
                  <a:cubicBezTo>
                    <a:pt x="28898" y="28580"/>
                    <a:pt x="33536" y="19665"/>
                    <a:pt x="31012" y="11235"/>
                  </a:cubicBezTo>
                  <a:cubicBezTo>
                    <a:pt x="28307" y="2868"/>
                    <a:pt x="19350" y="-1723"/>
                    <a:pt x="11007" y="971"/>
                  </a:cubicBezTo>
                  <a:cubicBezTo>
                    <a:pt x="2663" y="3692"/>
                    <a:pt x="-1906" y="12667"/>
                    <a:pt x="776" y="21042"/>
                  </a:cubicBezTo>
                  <a:close/>
                </a:path>
              </a:pathLst>
            </a:custGeom>
            <a:solidFill>
              <a:srgbClr val="C5A57E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13"/>
            <p:cNvSpPr/>
            <p:nvPr/>
          </p:nvSpPr>
          <p:spPr>
            <a:xfrm flipH="1" rot="10800000">
              <a:off x="896700" y="4891713"/>
              <a:ext cx="31619" cy="31727"/>
            </a:xfrm>
            <a:custGeom>
              <a:rect b="b" l="l" r="r" t="t"/>
              <a:pathLst>
                <a:path extrusionOk="0" h="20602" w="20532">
                  <a:moveTo>
                    <a:pt x="474" y="13665"/>
                  </a:moveTo>
                  <a:cubicBezTo>
                    <a:pt x="2202" y="19064"/>
                    <a:pt x="7954" y="22038"/>
                    <a:pt x="13342" y="20312"/>
                  </a:cubicBezTo>
                  <a:cubicBezTo>
                    <a:pt x="13364" y="20300"/>
                    <a:pt x="13410" y="20291"/>
                    <a:pt x="13433" y="20280"/>
                  </a:cubicBezTo>
                  <a:cubicBezTo>
                    <a:pt x="18820" y="18551"/>
                    <a:pt x="21776" y="12773"/>
                    <a:pt x="20048" y="7375"/>
                  </a:cubicBezTo>
                  <a:cubicBezTo>
                    <a:pt x="20048" y="7343"/>
                    <a:pt x="20025" y="7311"/>
                    <a:pt x="20025" y="7279"/>
                  </a:cubicBezTo>
                  <a:cubicBezTo>
                    <a:pt x="18184" y="1930"/>
                    <a:pt x="12455" y="-996"/>
                    <a:pt x="7067" y="664"/>
                  </a:cubicBezTo>
                  <a:cubicBezTo>
                    <a:pt x="1725" y="2505"/>
                    <a:pt x="-1185" y="8257"/>
                    <a:pt x="474" y="13665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13"/>
            <p:cNvSpPr/>
            <p:nvPr/>
          </p:nvSpPr>
          <p:spPr>
            <a:xfrm flipH="1" rot="10800000">
              <a:off x="957137" y="4661531"/>
              <a:ext cx="27215" cy="27310"/>
            </a:xfrm>
            <a:custGeom>
              <a:rect b="b" l="l" r="r" t="t"/>
              <a:pathLst>
                <a:path extrusionOk="0" h="17734" w="17672">
                  <a:moveTo>
                    <a:pt x="360" y="11741"/>
                  </a:moveTo>
                  <a:cubicBezTo>
                    <a:pt x="1724" y="16328"/>
                    <a:pt x="6543" y="18939"/>
                    <a:pt x="11113" y="17571"/>
                  </a:cubicBezTo>
                  <a:cubicBezTo>
                    <a:pt x="11249" y="17532"/>
                    <a:pt x="11363" y="17489"/>
                    <a:pt x="11499" y="17443"/>
                  </a:cubicBezTo>
                  <a:cubicBezTo>
                    <a:pt x="16069" y="16075"/>
                    <a:pt x="18683" y="11248"/>
                    <a:pt x="17319" y="6662"/>
                  </a:cubicBezTo>
                  <a:cubicBezTo>
                    <a:pt x="17274" y="6529"/>
                    <a:pt x="17228" y="6397"/>
                    <a:pt x="17183" y="6267"/>
                  </a:cubicBezTo>
                  <a:cubicBezTo>
                    <a:pt x="15660" y="1730"/>
                    <a:pt x="10840" y="-788"/>
                    <a:pt x="6271" y="565"/>
                  </a:cubicBezTo>
                  <a:cubicBezTo>
                    <a:pt x="1633" y="2091"/>
                    <a:pt x="-981" y="7027"/>
                    <a:pt x="360" y="11741"/>
                  </a:cubicBezTo>
                  <a:close/>
                </a:path>
              </a:pathLst>
            </a:custGeom>
            <a:solidFill>
              <a:srgbClr val="E9E0D4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2" name="Google Shape;2192;p13"/>
            <p:cNvSpPr/>
            <p:nvPr/>
          </p:nvSpPr>
          <p:spPr>
            <a:xfrm flipH="1" rot="10800000">
              <a:off x="540509" y="6440249"/>
              <a:ext cx="43232" cy="43374"/>
            </a:xfrm>
            <a:custGeom>
              <a:rect b="b" l="l" r="r" t="t"/>
              <a:pathLst>
                <a:path extrusionOk="0" h="28165" w="28073">
                  <a:moveTo>
                    <a:pt x="632" y="18616"/>
                  </a:moveTo>
                  <a:cubicBezTo>
                    <a:pt x="3110" y="25961"/>
                    <a:pt x="10976" y="29998"/>
                    <a:pt x="18365" y="27740"/>
                  </a:cubicBezTo>
                  <a:cubicBezTo>
                    <a:pt x="25685" y="25254"/>
                    <a:pt x="29709" y="17362"/>
                    <a:pt x="27458" y="9949"/>
                  </a:cubicBezTo>
                  <a:cubicBezTo>
                    <a:pt x="24980" y="2605"/>
                    <a:pt x="17114" y="-1432"/>
                    <a:pt x="9726" y="826"/>
                  </a:cubicBezTo>
                  <a:cubicBezTo>
                    <a:pt x="2406" y="3312"/>
                    <a:pt x="-1618" y="11204"/>
                    <a:pt x="632" y="18616"/>
                  </a:cubicBezTo>
                  <a:close/>
                </a:path>
              </a:pathLst>
            </a:custGeom>
            <a:solidFill>
              <a:srgbClr val="ADA183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3" name="Google Shape;2193;p13"/>
            <p:cNvSpPr/>
            <p:nvPr/>
          </p:nvSpPr>
          <p:spPr>
            <a:xfrm flipH="1" rot="10800000">
              <a:off x="646306" y="4906525"/>
              <a:ext cx="28353" cy="28535"/>
            </a:xfrm>
            <a:custGeom>
              <a:rect b="b" l="l" r="r" t="t"/>
              <a:pathLst>
                <a:path extrusionOk="0" h="18529" w="18411">
                  <a:moveTo>
                    <a:pt x="410" y="12309"/>
                  </a:moveTo>
                  <a:cubicBezTo>
                    <a:pt x="2024" y="17213"/>
                    <a:pt x="7298" y="19874"/>
                    <a:pt x="12186" y="18255"/>
                  </a:cubicBezTo>
                  <a:cubicBezTo>
                    <a:pt x="12209" y="18250"/>
                    <a:pt x="12209" y="18244"/>
                    <a:pt x="12232" y="18239"/>
                  </a:cubicBezTo>
                  <a:cubicBezTo>
                    <a:pt x="16983" y="16626"/>
                    <a:pt x="19552" y="11451"/>
                    <a:pt x="17938" y="6677"/>
                  </a:cubicBezTo>
                  <a:cubicBezTo>
                    <a:pt x="17938" y="6652"/>
                    <a:pt x="17915" y="6629"/>
                    <a:pt x="17915" y="6607"/>
                  </a:cubicBezTo>
                  <a:cubicBezTo>
                    <a:pt x="16551" y="1890"/>
                    <a:pt x="11618" y="-817"/>
                    <a:pt x="6912" y="558"/>
                  </a:cubicBezTo>
                  <a:cubicBezTo>
                    <a:pt x="6798" y="594"/>
                    <a:pt x="6662" y="635"/>
                    <a:pt x="6548" y="676"/>
                  </a:cubicBezTo>
                  <a:cubicBezTo>
                    <a:pt x="1660" y="2209"/>
                    <a:pt x="-1068" y="7398"/>
                    <a:pt x="410" y="12309"/>
                  </a:cubicBezTo>
                  <a:close/>
                </a:path>
              </a:pathLst>
            </a:custGeom>
            <a:solidFill>
              <a:srgbClr val="D7CA91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4" name="Google Shape;2194;p13"/>
            <p:cNvSpPr/>
            <p:nvPr/>
          </p:nvSpPr>
          <p:spPr>
            <a:xfrm flipH="1" rot="10800000">
              <a:off x="460882" y="4228454"/>
              <a:ext cx="56028" cy="56233"/>
            </a:xfrm>
            <a:custGeom>
              <a:rect b="b" l="l" r="r" t="t"/>
              <a:pathLst>
                <a:path extrusionOk="0" h="36515" w="36382">
                  <a:moveTo>
                    <a:pt x="696" y="23871"/>
                  </a:moveTo>
                  <a:cubicBezTo>
                    <a:pt x="3743" y="33426"/>
                    <a:pt x="13837" y="38790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2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ADA183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13"/>
            <p:cNvSpPr/>
            <p:nvPr/>
          </p:nvSpPr>
          <p:spPr>
            <a:xfrm flipH="1" rot="10800000">
              <a:off x="2720944" y="841323"/>
              <a:ext cx="10965" cy="11103"/>
            </a:xfrm>
            <a:custGeom>
              <a:rect b="b" l="l" r="r" t="t"/>
              <a:pathLst>
                <a:path extrusionOk="0" h="7210" w="7120">
                  <a:moveTo>
                    <a:pt x="187" y="4887"/>
                  </a:moveTo>
                  <a:cubicBezTo>
                    <a:pt x="687" y="6709"/>
                    <a:pt x="2551" y="7786"/>
                    <a:pt x="4370" y="7289"/>
                  </a:cubicBezTo>
                  <a:cubicBezTo>
                    <a:pt x="4506" y="7254"/>
                    <a:pt x="4620" y="7215"/>
                    <a:pt x="4733" y="7168"/>
                  </a:cubicBezTo>
                  <a:cubicBezTo>
                    <a:pt x="6530" y="6431"/>
                    <a:pt x="7484" y="4483"/>
                    <a:pt x="7007" y="2606"/>
                  </a:cubicBezTo>
                  <a:cubicBezTo>
                    <a:pt x="6280" y="811"/>
                    <a:pt x="4324" y="-163"/>
                    <a:pt x="2460" y="325"/>
                  </a:cubicBezTo>
                  <a:cubicBezTo>
                    <a:pt x="596" y="973"/>
                    <a:pt x="-427" y="2998"/>
                    <a:pt x="187" y="4887"/>
                  </a:cubicBezTo>
                  <a:close/>
                </a:path>
              </a:pathLst>
            </a:custGeom>
            <a:solidFill>
              <a:srgbClr val="A0C3CA">
                <a:alpha val="7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13"/>
            <p:cNvSpPr/>
            <p:nvPr/>
          </p:nvSpPr>
          <p:spPr>
            <a:xfrm flipH="1" rot="10800000">
              <a:off x="952922" y="2280116"/>
              <a:ext cx="49781" cy="49784"/>
            </a:xfrm>
            <a:custGeom>
              <a:rect b="b" l="l" r="r" t="t"/>
              <a:pathLst>
                <a:path extrusionOk="0" h="32327" w="32325">
                  <a:moveTo>
                    <a:pt x="822" y="21278"/>
                  </a:moveTo>
                  <a:cubicBezTo>
                    <a:pt x="3527" y="29767"/>
                    <a:pt x="12575" y="34457"/>
                    <a:pt x="21055" y="31770"/>
                  </a:cubicBezTo>
                  <a:cubicBezTo>
                    <a:pt x="29557" y="29074"/>
                    <a:pt x="34263" y="19975"/>
                    <a:pt x="31580" y="11448"/>
                  </a:cubicBezTo>
                  <a:cubicBezTo>
                    <a:pt x="31558" y="11379"/>
                    <a:pt x="31535" y="11311"/>
                    <a:pt x="31512" y="11243"/>
                  </a:cubicBezTo>
                  <a:cubicBezTo>
                    <a:pt x="28693" y="2844"/>
                    <a:pt x="19691" y="-1729"/>
                    <a:pt x="11279" y="979"/>
                  </a:cubicBezTo>
                  <a:cubicBezTo>
                    <a:pt x="2868" y="3554"/>
                    <a:pt x="-1861" y="12476"/>
                    <a:pt x="708" y="20910"/>
                  </a:cubicBezTo>
                  <a:cubicBezTo>
                    <a:pt x="753" y="21034"/>
                    <a:pt x="776" y="21156"/>
                    <a:pt x="822" y="21278"/>
                  </a:cubicBezTo>
                  <a:close/>
                </a:path>
              </a:pathLst>
            </a:custGeom>
            <a:solidFill>
              <a:srgbClr val="D7CA91">
                <a:alpha val="9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13"/>
            <p:cNvSpPr/>
            <p:nvPr/>
          </p:nvSpPr>
          <p:spPr>
            <a:xfrm flipH="1" rot="10800000">
              <a:off x="680557" y="1795157"/>
              <a:ext cx="42011" cy="42150"/>
            </a:xfrm>
            <a:custGeom>
              <a:rect b="b" l="l" r="r" t="t"/>
              <a:pathLst>
                <a:path extrusionOk="0" h="27370" w="27280">
                  <a:moveTo>
                    <a:pt x="27280" y="13685"/>
                  </a:moveTo>
                  <a:cubicBezTo>
                    <a:pt x="27280" y="21243"/>
                    <a:pt x="21173" y="27370"/>
                    <a:pt x="13640" y="27370"/>
                  </a:cubicBezTo>
                  <a:cubicBezTo>
                    <a:pt x="6107" y="27370"/>
                    <a:pt x="0" y="21243"/>
                    <a:pt x="0" y="13685"/>
                  </a:cubicBezTo>
                  <a:cubicBezTo>
                    <a:pt x="0" y="6127"/>
                    <a:pt x="6107" y="0"/>
                    <a:pt x="13640" y="0"/>
                  </a:cubicBezTo>
                  <a:cubicBezTo>
                    <a:pt x="21173" y="0"/>
                    <a:pt x="27280" y="6127"/>
                    <a:pt x="27280" y="13685"/>
                  </a:cubicBezTo>
                  <a:close/>
                </a:path>
              </a:pathLst>
            </a:custGeom>
            <a:solidFill>
              <a:srgbClr val="C5A57E">
                <a:alpha val="858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13"/>
            <p:cNvSpPr/>
            <p:nvPr/>
          </p:nvSpPr>
          <p:spPr>
            <a:xfrm flipH="1" rot="10800000">
              <a:off x="1370776" y="2158994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2"/>
                    <a:pt x="9279" y="26554"/>
                    <a:pt x="15645" y="24648"/>
                  </a:cubicBezTo>
                  <a:cubicBezTo>
                    <a:pt x="15804" y="24601"/>
                    <a:pt x="15963" y="24550"/>
                    <a:pt x="16122" y="24496"/>
                  </a:cubicBezTo>
                  <a:cubicBezTo>
                    <a:pt x="22579" y="22430"/>
                    <a:pt x="26148" y="15501"/>
                    <a:pt x="24079" y="9021"/>
                  </a:cubicBezTo>
                  <a:cubicBezTo>
                    <a:pt x="24079" y="9009"/>
                    <a:pt x="24079" y="8998"/>
                    <a:pt x="24079" y="8986"/>
                  </a:cubicBezTo>
                  <a:cubicBezTo>
                    <a:pt x="22124" y="2470"/>
                    <a:pt x="15281" y="-1231"/>
                    <a:pt x="8802" y="721"/>
                  </a:cubicBezTo>
                  <a:cubicBezTo>
                    <a:pt x="8734" y="738"/>
                    <a:pt x="8688" y="757"/>
                    <a:pt x="8620" y="775"/>
                  </a:cubicBezTo>
                  <a:cubicBezTo>
                    <a:pt x="2141" y="2804"/>
                    <a:pt x="-1451" y="9711"/>
                    <a:pt x="572" y="16204"/>
                  </a:cubicBezTo>
                  <a:cubicBezTo>
                    <a:pt x="595" y="16308"/>
                    <a:pt x="618" y="16411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13"/>
            <p:cNvSpPr/>
            <p:nvPr/>
          </p:nvSpPr>
          <p:spPr>
            <a:xfrm flipH="1" rot="10800000">
              <a:off x="1009209" y="1745440"/>
              <a:ext cx="47427" cy="51462"/>
            </a:xfrm>
            <a:custGeom>
              <a:rect b="b" l="l" r="r" t="t"/>
              <a:pathLst>
                <a:path extrusionOk="0" h="33417" w="30797">
                  <a:moveTo>
                    <a:pt x="1354" y="20510"/>
                  </a:moveTo>
                  <a:cubicBezTo>
                    <a:pt x="2309" y="28643"/>
                    <a:pt x="9629" y="34466"/>
                    <a:pt x="17745" y="33516"/>
                  </a:cubicBezTo>
                  <a:cubicBezTo>
                    <a:pt x="25861" y="32565"/>
                    <a:pt x="31658" y="25203"/>
                    <a:pt x="30703" y="17070"/>
                  </a:cubicBezTo>
                  <a:cubicBezTo>
                    <a:pt x="30521" y="15412"/>
                    <a:pt x="30044" y="13799"/>
                    <a:pt x="29317" y="12299"/>
                  </a:cubicBezTo>
                  <a:cubicBezTo>
                    <a:pt x="27816" y="4251"/>
                    <a:pt x="20087" y="-1051"/>
                    <a:pt x="12062" y="456"/>
                  </a:cubicBezTo>
                  <a:cubicBezTo>
                    <a:pt x="4059" y="1963"/>
                    <a:pt x="-1238" y="9709"/>
                    <a:pt x="263" y="17757"/>
                  </a:cubicBezTo>
                  <a:cubicBezTo>
                    <a:pt x="490" y="18943"/>
                    <a:pt x="854" y="20097"/>
                    <a:pt x="1354" y="21194"/>
                  </a:cubicBezTo>
                  <a:close/>
                </a:path>
              </a:pathLst>
            </a:custGeom>
            <a:solidFill>
              <a:srgbClr val="C5A57E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13"/>
            <p:cNvSpPr/>
            <p:nvPr/>
          </p:nvSpPr>
          <p:spPr>
            <a:xfrm flipH="1" rot="10800000">
              <a:off x="1197590" y="3325113"/>
              <a:ext cx="111652" cy="110674"/>
            </a:xfrm>
            <a:custGeom>
              <a:rect b="b" l="l" r="r" t="t"/>
              <a:pathLst>
                <a:path extrusionOk="0" h="71866" w="72501">
                  <a:moveTo>
                    <a:pt x="1647" y="47565"/>
                  </a:moveTo>
                  <a:cubicBezTo>
                    <a:pt x="8217" y="66209"/>
                    <a:pt x="28314" y="76293"/>
                    <a:pt x="47115" y="70374"/>
                  </a:cubicBezTo>
                  <a:cubicBezTo>
                    <a:pt x="66075" y="64159"/>
                    <a:pt x="76646" y="43939"/>
                    <a:pt x="70985" y="24757"/>
                  </a:cubicBezTo>
                  <a:cubicBezTo>
                    <a:pt x="64529" y="6027"/>
                    <a:pt x="44341" y="-4098"/>
                    <a:pt x="25518" y="1948"/>
                  </a:cubicBezTo>
                  <a:cubicBezTo>
                    <a:pt x="6399" y="7961"/>
                    <a:pt x="-4286" y="28358"/>
                    <a:pt x="1647" y="47565"/>
                  </a:cubicBezTo>
                  <a:close/>
                </a:path>
              </a:pathLst>
            </a:custGeom>
            <a:solidFill>
              <a:srgbClr val="A0C3CA">
                <a:alpha val="8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13"/>
            <p:cNvSpPr/>
            <p:nvPr/>
          </p:nvSpPr>
          <p:spPr>
            <a:xfrm flipH="1" rot="10800000">
              <a:off x="869520" y="2900116"/>
              <a:ext cx="68969" cy="69134"/>
            </a:xfrm>
            <a:custGeom>
              <a:rect b="b" l="l" r="r" t="t"/>
              <a:pathLst>
                <a:path extrusionOk="0" h="44892" w="44785">
                  <a:moveTo>
                    <a:pt x="1062" y="29706"/>
                  </a:moveTo>
                  <a:cubicBezTo>
                    <a:pt x="5063" y="41341"/>
                    <a:pt x="17521" y="47700"/>
                    <a:pt x="29252" y="44076"/>
                  </a:cubicBezTo>
                  <a:cubicBezTo>
                    <a:pt x="40937" y="40162"/>
                    <a:pt x="47393" y="27619"/>
                    <a:pt x="43801" y="15793"/>
                  </a:cubicBezTo>
                  <a:cubicBezTo>
                    <a:pt x="39891" y="4067"/>
                    <a:pt x="27387" y="-2408"/>
                    <a:pt x="15611" y="1196"/>
                  </a:cubicBezTo>
                  <a:cubicBezTo>
                    <a:pt x="3812" y="5110"/>
                    <a:pt x="-2667" y="17809"/>
                    <a:pt x="1062" y="29706"/>
                  </a:cubicBezTo>
                  <a:close/>
                </a:path>
              </a:pathLst>
            </a:custGeom>
            <a:solidFill>
              <a:srgbClr val="C5A57E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13"/>
            <p:cNvSpPr/>
            <p:nvPr/>
          </p:nvSpPr>
          <p:spPr>
            <a:xfrm flipH="1" rot="10800000">
              <a:off x="1163918" y="514608"/>
              <a:ext cx="159603" cy="159940"/>
            </a:xfrm>
            <a:custGeom>
              <a:rect b="b" l="l" r="r" t="t"/>
              <a:pathLst>
                <a:path extrusionOk="0" h="103857" w="103638">
                  <a:moveTo>
                    <a:pt x="2436" y="68011"/>
                  </a:moveTo>
                  <a:cubicBezTo>
                    <a:pt x="11097" y="95251"/>
                    <a:pt x="40128" y="110286"/>
                    <a:pt x="67295" y="101592"/>
                  </a:cubicBezTo>
                  <a:cubicBezTo>
                    <a:pt x="67341" y="101576"/>
                    <a:pt x="67409" y="101558"/>
                    <a:pt x="67454" y="101539"/>
                  </a:cubicBezTo>
                  <a:cubicBezTo>
                    <a:pt x="94553" y="93119"/>
                    <a:pt x="109739" y="64247"/>
                    <a:pt x="101328" y="37051"/>
                  </a:cubicBezTo>
                  <a:cubicBezTo>
                    <a:pt x="101260" y="36802"/>
                    <a:pt x="101191" y="36556"/>
                    <a:pt x="101100" y="36307"/>
                  </a:cubicBezTo>
                  <a:cubicBezTo>
                    <a:pt x="92598" y="9149"/>
                    <a:pt x="63749" y="-5950"/>
                    <a:pt x="36673" y="2585"/>
                  </a:cubicBezTo>
                  <a:cubicBezTo>
                    <a:pt x="36491" y="2648"/>
                    <a:pt x="36286" y="2712"/>
                    <a:pt x="36082" y="2779"/>
                  </a:cubicBezTo>
                  <a:cubicBezTo>
                    <a:pt x="8869" y="11501"/>
                    <a:pt x="-6180" y="40679"/>
                    <a:pt x="2436" y="68011"/>
                  </a:cubicBezTo>
                  <a:close/>
                </a:path>
              </a:pathLst>
            </a:custGeom>
            <a:solidFill>
              <a:srgbClr val="D1BC94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13"/>
            <p:cNvSpPr/>
            <p:nvPr/>
          </p:nvSpPr>
          <p:spPr>
            <a:xfrm flipH="1" rot="10800000">
              <a:off x="319042" y="2698143"/>
              <a:ext cx="100402" cy="100808"/>
            </a:xfrm>
            <a:custGeom>
              <a:rect b="b" l="l" r="r" t="t"/>
              <a:pathLst>
                <a:path extrusionOk="0" h="65460" w="65196">
                  <a:moveTo>
                    <a:pt x="1575" y="42822"/>
                  </a:moveTo>
                  <a:cubicBezTo>
                    <a:pt x="6826" y="59912"/>
                    <a:pt x="24900" y="69487"/>
                    <a:pt x="41950" y="64209"/>
                  </a:cubicBezTo>
                  <a:cubicBezTo>
                    <a:pt x="42132" y="64152"/>
                    <a:pt x="42314" y="64093"/>
                    <a:pt x="42496" y="64034"/>
                  </a:cubicBezTo>
                  <a:cubicBezTo>
                    <a:pt x="59614" y="58596"/>
                    <a:pt x="69095" y="40267"/>
                    <a:pt x="63684" y="23092"/>
                  </a:cubicBezTo>
                  <a:cubicBezTo>
                    <a:pt x="63661" y="23056"/>
                    <a:pt x="63661" y="23017"/>
                    <a:pt x="63638" y="22978"/>
                  </a:cubicBezTo>
                  <a:cubicBezTo>
                    <a:pt x="58228" y="5806"/>
                    <a:pt x="39950" y="-3707"/>
                    <a:pt x="22831" y="1730"/>
                  </a:cubicBezTo>
                  <a:cubicBezTo>
                    <a:pt x="22786" y="1741"/>
                    <a:pt x="22763" y="1755"/>
                    <a:pt x="22718" y="1767"/>
                  </a:cubicBezTo>
                  <a:cubicBezTo>
                    <a:pt x="5599" y="7204"/>
                    <a:pt x="-3881" y="25533"/>
                    <a:pt x="1530" y="42708"/>
                  </a:cubicBezTo>
                  <a:cubicBezTo>
                    <a:pt x="1552" y="42744"/>
                    <a:pt x="1552" y="42783"/>
                    <a:pt x="1575" y="42822"/>
                  </a:cubicBezTo>
                  <a:close/>
                </a:path>
              </a:pathLst>
            </a:custGeom>
            <a:solidFill>
              <a:srgbClr val="E9E0D4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13"/>
            <p:cNvSpPr/>
            <p:nvPr/>
          </p:nvSpPr>
          <p:spPr>
            <a:xfrm flipH="1" rot="10800000">
              <a:off x="781094" y="4489189"/>
              <a:ext cx="46275" cy="46602"/>
            </a:xfrm>
            <a:custGeom>
              <a:rect b="b" l="l" r="r" t="t"/>
              <a:pathLst>
                <a:path extrusionOk="0" h="30261" w="30049">
                  <a:moveTo>
                    <a:pt x="697" y="20083"/>
                  </a:moveTo>
                  <a:cubicBezTo>
                    <a:pt x="3153" y="27893"/>
                    <a:pt x="11450" y="32231"/>
                    <a:pt x="19225" y="29774"/>
                  </a:cubicBezTo>
                  <a:cubicBezTo>
                    <a:pt x="19339" y="29738"/>
                    <a:pt x="19453" y="29701"/>
                    <a:pt x="19566" y="29663"/>
                  </a:cubicBezTo>
                  <a:cubicBezTo>
                    <a:pt x="27478" y="27158"/>
                    <a:pt x="31842" y="18703"/>
                    <a:pt x="29365" y="10775"/>
                  </a:cubicBezTo>
                  <a:cubicBezTo>
                    <a:pt x="29342" y="10759"/>
                    <a:pt x="29342" y="10745"/>
                    <a:pt x="29342" y="10732"/>
                  </a:cubicBezTo>
                  <a:cubicBezTo>
                    <a:pt x="26750" y="2755"/>
                    <a:pt x="18225" y="-1622"/>
                    <a:pt x="10245" y="924"/>
                  </a:cubicBezTo>
                  <a:cubicBezTo>
                    <a:pt x="2471" y="3725"/>
                    <a:pt x="-1735" y="12164"/>
                    <a:pt x="697" y="20083"/>
                  </a:cubicBezTo>
                  <a:close/>
                </a:path>
              </a:pathLst>
            </a:custGeom>
            <a:solidFill>
              <a:srgbClr val="ADA183">
                <a:alpha val="7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13"/>
            <p:cNvSpPr/>
            <p:nvPr/>
          </p:nvSpPr>
          <p:spPr>
            <a:xfrm flipH="1" rot="10800000">
              <a:off x="466705" y="4567332"/>
              <a:ext cx="153402" cy="154117"/>
            </a:xfrm>
            <a:custGeom>
              <a:rect b="b" l="l" r="r" t="t"/>
              <a:pathLst>
                <a:path extrusionOk="0" h="100076" w="99612">
                  <a:moveTo>
                    <a:pt x="2373" y="65516"/>
                  </a:moveTo>
                  <a:cubicBezTo>
                    <a:pt x="10830" y="91799"/>
                    <a:pt x="38883" y="106273"/>
                    <a:pt x="65118" y="97904"/>
                  </a:cubicBezTo>
                  <a:cubicBezTo>
                    <a:pt x="91285" y="89426"/>
                    <a:pt x="105653" y="61272"/>
                    <a:pt x="97196" y="35019"/>
                  </a:cubicBezTo>
                  <a:cubicBezTo>
                    <a:pt x="97196" y="34998"/>
                    <a:pt x="97173" y="34976"/>
                    <a:pt x="97173" y="34953"/>
                  </a:cubicBezTo>
                  <a:cubicBezTo>
                    <a:pt x="88807" y="8702"/>
                    <a:pt x="60822" y="-5792"/>
                    <a:pt x="34655" y="2565"/>
                  </a:cubicBezTo>
                  <a:cubicBezTo>
                    <a:pt x="8466" y="11059"/>
                    <a:pt x="-5970" y="39195"/>
                    <a:pt x="2373" y="65516"/>
                  </a:cubicBezTo>
                  <a:close/>
                </a:path>
              </a:pathLst>
            </a:custGeom>
            <a:solidFill>
              <a:srgbClr val="D7CA91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13"/>
            <p:cNvSpPr/>
            <p:nvPr/>
          </p:nvSpPr>
          <p:spPr>
            <a:xfrm flipH="1" rot="10800000">
              <a:off x="2385796" y="345466"/>
              <a:ext cx="104717" cy="104903"/>
            </a:xfrm>
            <a:custGeom>
              <a:rect b="b" l="l" r="r" t="t"/>
              <a:pathLst>
                <a:path extrusionOk="0" h="68119" w="67998">
                  <a:moveTo>
                    <a:pt x="1467" y="43923"/>
                  </a:moveTo>
                  <a:cubicBezTo>
                    <a:pt x="6491" y="61739"/>
                    <a:pt x="24973" y="72090"/>
                    <a:pt x="42729" y="67040"/>
                  </a:cubicBezTo>
                  <a:cubicBezTo>
                    <a:pt x="43070" y="66942"/>
                    <a:pt x="43411" y="66839"/>
                    <a:pt x="43752" y="66732"/>
                  </a:cubicBezTo>
                  <a:cubicBezTo>
                    <a:pt x="61506" y="61645"/>
                    <a:pt x="71782" y="43091"/>
                    <a:pt x="66713" y="25284"/>
                  </a:cubicBezTo>
                  <a:cubicBezTo>
                    <a:pt x="66645" y="25036"/>
                    <a:pt x="66553" y="24785"/>
                    <a:pt x="66485" y="24536"/>
                  </a:cubicBezTo>
                  <a:cubicBezTo>
                    <a:pt x="61302" y="6636"/>
                    <a:pt x="42615" y="-3655"/>
                    <a:pt x="24769" y="1552"/>
                  </a:cubicBezTo>
                  <a:cubicBezTo>
                    <a:pt x="24587" y="1609"/>
                    <a:pt x="24382" y="1668"/>
                    <a:pt x="24201" y="1728"/>
                  </a:cubicBezTo>
                  <a:cubicBezTo>
                    <a:pt x="6377" y="6971"/>
                    <a:pt x="-3853" y="25724"/>
                    <a:pt x="1376" y="43615"/>
                  </a:cubicBezTo>
                  <a:cubicBezTo>
                    <a:pt x="1398" y="43718"/>
                    <a:pt x="1444" y="43821"/>
                    <a:pt x="1467" y="43923"/>
                  </a:cubicBezTo>
                  <a:close/>
                </a:path>
              </a:pathLst>
            </a:custGeom>
            <a:solidFill>
              <a:srgbClr val="E9E0D4">
                <a:alpha val="80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13"/>
            <p:cNvSpPr/>
            <p:nvPr/>
          </p:nvSpPr>
          <p:spPr>
            <a:xfrm flipH="1" rot="10800000">
              <a:off x="1351316" y="289767"/>
              <a:ext cx="107221" cy="107669"/>
            </a:xfrm>
            <a:custGeom>
              <a:rect b="b" l="l" r="r" t="t"/>
              <a:pathLst>
                <a:path extrusionOk="0" h="69915" w="69624">
                  <a:moveTo>
                    <a:pt x="1577" y="45620"/>
                  </a:moveTo>
                  <a:cubicBezTo>
                    <a:pt x="7192" y="63922"/>
                    <a:pt x="26516" y="74202"/>
                    <a:pt x="44749" y="68577"/>
                  </a:cubicBezTo>
                  <a:cubicBezTo>
                    <a:pt x="44907" y="68529"/>
                    <a:pt x="45067" y="68479"/>
                    <a:pt x="45226" y="68429"/>
                  </a:cubicBezTo>
                  <a:cubicBezTo>
                    <a:pt x="63458" y="62804"/>
                    <a:pt x="73711" y="43408"/>
                    <a:pt x="68096" y="25106"/>
                  </a:cubicBezTo>
                  <a:cubicBezTo>
                    <a:pt x="68051" y="24949"/>
                    <a:pt x="68005" y="24792"/>
                    <a:pt x="67960" y="24636"/>
                  </a:cubicBezTo>
                  <a:cubicBezTo>
                    <a:pt x="62185" y="6251"/>
                    <a:pt x="42657" y="-3965"/>
                    <a:pt x="24333" y="1817"/>
                  </a:cubicBezTo>
                  <a:cubicBezTo>
                    <a:pt x="24333" y="1821"/>
                    <a:pt x="24311" y="1823"/>
                    <a:pt x="24311" y="1828"/>
                  </a:cubicBezTo>
                  <a:cubicBezTo>
                    <a:pt x="6055" y="7717"/>
                    <a:pt x="-4084" y="27239"/>
                    <a:pt x="1577" y="45620"/>
                  </a:cubicBezTo>
                  <a:close/>
                </a:path>
              </a:pathLst>
            </a:custGeom>
            <a:solidFill>
              <a:srgbClr val="ADA183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13"/>
            <p:cNvSpPr/>
            <p:nvPr/>
          </p:nvSpPr>
          <p:spPr>
            <a:xfrm flipH="1" rot="10800000">
              <a:off x="2793040" y="659311"/>
              <a:ext cx="66519" cy="66737"/>
            </a:xfrm>
            <a:custGeom>
              <a:rect b="b" l="l" r="r" t="t"/>
              <a:pathLst>
                <a:path extrusionOk="0" h="43336" w="43194">
                  <a:moveTo>
                    <a:pt x="43194" y="21668"/>
                  </a:moveTo>
                  <a:cubicBezTo>
                    <a:pt x="43194" y="33635"/>
                    <a:pt x="33525" y="43336"/>
                    <a:pt x="21597" y="43336"/>
                  </a:cubicBezTo>
                  <a:cubicBezTo>
                    <a:pt x="9669" y="43336"/>
                    <a:pt x="0" y="33635"/>
                    <a:pt x="0" y="21668"/>
                  </a:cubicBezTo>
                  <a:cubicBezTo>
                    <a:pt x="0" y="9701"/>
                    <a:pt x="9669" y="0"/>
                    <a:pt x="21597" y="0"/>
                  </a:cubicBezTo>
                  <a:cubicBezTo>
                    <a:pt x="33525" y="0"/>
                    <a:pt x="43194" y="9701"/>
                    <a:pt x="43194" y="21668"/>
                  </a:cubicBezTo>
                  <a:close/>
                </a:path>
              </a:pathLst>
            </a:custGeom>
            <a:solidFill>
              <a:srgbClr val="C5A57E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13"/>
            <p:cNvSpPr/>
            <p:nvPr/>
          </p:nvSpPr>
          <p:spPr>
            <a:xfrm flipH="1" rot="10800000">
              <a:off x="5343425" y="727123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13"/>
            <p:cNvSpPr/>
            <p:nvPr/>
          </p:nvSpPr>
          <p:spPr>
            <a:xfrm flipH="1" rot="10800000">
              <a:off x="1161204" y="654829"/>
              <a:ext cx="38540" cy="38391"/>
            </a:xfrm>
            <a:custGeom>
              <a:rect b="b" l="l" r="r" t="t"/>
              <a:pathLst>
                <a:path extrusionOk="0" h="24929" w="25026">
                  <a:moveTo>
                    <a:pt x="587" y="16542"/>
                  </a:moveTo>
                  <a:cubicBezTo>
                    <a:pt x="2746" y="23067"/>
                    <a:pt x="9748" y="26628"/>
                    <a:pt x="16273" y="24525"/>
                  </a:cubicBezTo>
                  <a:cubicBezTo>
                    <a:pt x="22866" y="22451"/>
                    <a:pt x="26526" y="15410"/>
                    <a:pt x="24457" y="8801"/>
                  </a:cubicBezTo>
                  <a:cubicBezTo>
                    <a:pt x="24457" y="8796"/>
                    <a:pt x="24457" y="8791"/>
                    <a:pt x="24457" y="8787"/>
                  </a:cubicBezTo>
                  <a:cubicBezTo>
                    <a:pt x="22297" y="2261"/>
                    <a:pt x="15295" y="-1299"/>
                    <a:pt x="8771" y="804"/>
                  </a:cubicBezTo>
                  <a:cubicBezTo>
                    <a:pt x="2178" y="2877"/>
                    <a:pt x="-1482" y="9918"/>
                    <a:pt x="587" y="16528"/>
                  </a:cubicBezTo>
                  <a:cubicBezTo>
                    <a:pt x="587" y="16533"/>
                    <a:pt x="587" y="16537"/>
                    <a:pt x="587" y="16542"/>
                  </a:cubicBezTo>
                  <a:close/>
                </a:path>
              </a:pathLst>
            </a:custGeom>
            <a:solidFill>
              <a:srgbClr val="E2D8BD">
                <a:alpha val="7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13"/>
            <p:cNvSpPr/>
            <p:nvPr/>
          </p:nvSpPr>
          <p:spPr>
            <a:xfrm flipH="1" rot="10800000">
              <a:off x="981838" y="518702"/>
              <a:ext cx="9448" cy="9268"/>
            </a:xfrm>
            <a:custGeom>
              <a:rect b="b" l="l" r="r" t="t"/>
              <a:pathLst>
                <a:path extrusionOk="0" h="6018" w="6135">
                  <a:moveTo>
                    <a:pt x="126" y="4194"/>
                  </a:moveTo>
                  <a:cubicBezTo>
                    <a:pt x="648" y="5747"/>
                    <a:pt x="2308" y="6584"/>
                    <a:pt x="3877" y="6064"/>
                  </a:cubicBezTo>
                  <a:cubicBezTo>
                    <a:pt x="3899" y="6048"/>
                    <a:pt x="3945" y="6034"/>
                    <a:pt x="3990" y="6018"/>
                  </a:cubicBezTo>
                  <a:cubicBezTo>
                    <a:pt x="5559" y="5576"/>
                    <a:pt x="6468" y="3943"/>
                    <a:pt x="6036" y="2369"/>
                  </a:cubicBezTo>
                  <a:cubicBezTo>
                    <a:pt x="5491" y="765"/>
                    <a:pt x="3809" y="-135"/>
                    <a:pt x="2172" y="316"/>
                  </a:cubicBezTo>
                  <a:cubicBezTo>
                    <a:pt x="580" y="859"/>
                    <a:pt x="-329" y="2560"/>
                    <a:pt x="126" y="4194"/>
                  </a:cubicBezTo>
                  <a:close/>
                </a:path>
              </a:pathLst>
            </a:custGeom>
            <a:solidFill>
              <a:srgbClr val="C5A57E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13"/>
            <p:cNvSpPr/>
            <p:nvPr/>
          </p:nvSpPr>
          <p:spPr>
            <a:xfrm flipH="1" rot="10800000">
              <a:off x="1709985" y="1157766"/>
              <a:ext cx="287179" cy="287443"/>
            </a:xfrm>
            <a:custGeom>
              <a:rect b="b" l="l" r="r" t="t"/>
              <a:pathLst>
                <a:path extrusionOk="0" h="186651" w="186480">
                  <a:moveTo>
                    <a:pt x="246" y="100377"/>
                  </a:moveTo>
                  <a:cubicBezTo>
                    <a:pt x="4111" y="151813"/>
                    <a:pt x="48783" y="190389"/>
                    <a:pt x="100048" y="186593"/>
                  </a:cubicBezTo>
                  <a:cubicBezTo>
                    <a:pt x="151267" y="182962"/>
                    <a:pt x="189869" y="138358"/>
                    <a:pt x="186254" y="86964"/>
                  </a:cubicBezTo>
                  <a:cubicBezTo>
                    <a:pt x="186232" y="86797"/>
                    <a:pt x="186232" y="86631"/>
                    <a:pt x="186209" y="86464"/>
                  </a:cubicBezTo>
                  <a:cubicBezTo>
                    <a:pt x="182344" y="35090"/>
                    <a:pt x="137695" y="-3411"/>
                    <a:pt x="86498" y="469"/>
                  </a:cubicBezTo>
                  <a:cubicBezTo>
                    <a:pt x="86453" y="471"/>
                    <a:pt x="86430" y="474"/>
                    <a:pt x="86407" y="476"/>
                  </a:cubicBezTo>
                  <a:cubicBezTo>
                    <a:pt x="35142" y="4244"/>
                    <a:pt x="-3391" y="48937"/>
                    <a:pt x="246" y="100377"/>
                  </a:cubicBezTo>
                  <a:close/>
                </a:path>
              </a:pathLst>
            </a:custGeom>
            <a:solidFill>
              <a:srgbClr val="D7CA91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3" name="Google Shape;2213;p13"/>
            <p:cNvSpPr/>
            <p:nvPr/>
          </p:nvSpPr>
          <p:spPr>
            <a:xfrm flipH="1" rot="10800000">
              <a:off x="465000" y="3265603"/>
              <a:ext cx="68875" cy="69104"/>
            </a:xfrm>
            <a:custGeom>
              <a:rect b="b" l="l" r="r" t="t"/>
              <a:pathLst>
                <a:path extrusionOk="0" h="44873" w="44724">
                  <a:moveTo>
                    <a:pt x="980" y="29416"/>
                  </a:moveTo>
                  <a:cubicBezTo>
                    <a:pt x="4890" y="41258"/>
                    <a:pt x="17530" y="47761"/>
                    <a:pt x="29397" y="44013"/>
                  </a:cubicBezTo>
                  <a:cubicBezTo>
                    <a:pt x="40991" y="40006"/>
                    <a:pt x="47334" y="27491"/>
                    <a:pt x="43719" y="15731"/>
                  </a:cubicBezTo>
                  <a:cubicBezTo>
                    <a:pt x="39809" y="4119"/>
                    <a:pt x="27464" y="-2327"/>
                    <a:pt x="15757" y="1133"/>
                  </a:cubicBezTo>
                  <a:cubicBezTo>
                    <a:pt x="3980" y="4951"/>
                    <a:pt x="-2589" y="17523"/>
                    <a:pt x="980" y="29416"/>
                  </a:cubicBezTo>
                  <a:close/>
                </a:path>
              </a:pathLst>
            </a:custGeom>
            <a:solidFill>
              <a:srgbClr val="E9E0D4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13"/>
            <p:cNvSpPr/>
            <p:nvPr/>
          </p:nvSpPr>
          <p:spPr>
            <a:xfrm flipH="1" rot="10800000">
              <a:off x="1388967" y="3608179"/>
              <a:ext cx="44116" cy="44349"/>
            </a:xfrm>
            <a:custGeom>
              <a:rect b="b" l="l" r="r" t="t"/>
              <a:pathLst>
                <a:path extrusionOk="0" h="28798" w="28647">
                  <a:moveTo>
                    <a:pt x="680" y="18969"/>
                  </a:moveTo>
                  <a:cubicBezTo>
                    <a:pt x="3181" y="26553"/>
                    <a:pt x="11274" y="30718"/>
                    <a:pt x="18867" y="28321"/>
                  </a:cubicBezTo>
                  <a:cubicBezTo>
                    <a:pt x="26323" y="25725"/>
                    <a:pt x="30370" y="17624"/>
                    <a:pt x="27960" y="10074"/>
                  </a:cubicBezTo>
                  <a:cubicBezTo>
                    <a:pt x="25619" y="2629"/>
                    <a:pt x="17685" y="-1495"/>
                    <a:pt x="10274" y="864"/>
                  </a:cubicBezTo>
                  <a:cubicBezTo>
                    <a:pt x="10183" y="891"/>
                    <a:pt x="10092" y="921"/>
                    <a:pt x="10001" y="950"/>
                  </a:cubicBezTo>
                  <a:cubicBezTo>
                    <a:pt x="2476" y="3350"/>
                    <a:pt x="-1707" y="11413"/>
                    <a:pt x="680" y="18969"/>
                  </a:cubicBezTo>
                  <a:close/>
                </a:path>
              </a:pathLst>
            </a:custGeom>
            <a:solidFill>
              <a:srgbClr val="E9E0D4">
                <a:alpha val="7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p13"/>
            <p:cNvSpPr/>
            <p:nvPr/>
          </p:nvSpPr>
          <p:spPr>
            <a:xfrm flipH="1" rot="10800000">
              <a:off x="2578623" y="859068"/>
              <a:ext cx="85117" cy="85502"/>
            </a:xfrm>
            <a:custGeom>
              <a:rect b="b" l="l" r="r" t="t"/>
              <a:pathLst>
                <a:path extrusionOk="0" h="55521" w="55271">
                  <a:moveTo>
                    <a:pt x="1377" y="36396"/>
                  </a:moveTo>
                  <a:cubicBezTo>
                    <a:pt x="6038" y="50987"/>
                    <a:pt x="21587" y="59043"/>
                    <a:pt x="36160" y="54415"/>
                  </a:cubicBezTo>
                  <a:cubicBezTo>
                    <a:pt x="50619" y="49760"/>
                    <a:pt x="58598" y="34220"/>
                    <a:pt x="53961" y="19707"/>
                  </a:cubicBezTo>
                  <a:cubicBezTo>
                    <a:pt x="53938" y="19643"/>
                    <a:pt x="53915" y="19582"/>
                    <a:pt x="53892" y="19518"/>
                  </a:cubicBezTo>
                  <a:cubicBezTo>
                    <a:pt x="49323" y="4980"/>
                    <a:pt x="33886" y="-3097"/>
                    <a:pt x="19382" y="1481"/>
                  </a:cubicBezTo>
                  <a:cubicBezTo>
                    <a:pt x="19382" y="1488"/>
                    <a:pt x="19360" y="1492"/>
                    <a:pt x="19337" y="1499"/>
                  </a:cubicBezTo>
                  <a:cubicBezTo>
                    <a:pt x="4833" y="6040"/>
                    <a:pt x="-3260" y="21516"/>
                    <a:pt x="1263" y="36066"/>
                  </a:cubicBezTo>
                  <a:cubicBezTo>
                    <a:pt x="1309" y="36177"/>
                    <a:pt x="1332" y="36287"/>
                    <a:pt x="1377" y="36396"/>
                  </a:cubicBezTo>
                  <a:close/>
                </a:path>
              </a:pathLst>
            </a:custGeom>
            <a:solidFill>
              <a:srgbClr val="ADA183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p13"/>
            <p:cNvSpPr/>
            <p:nvPr/>
          </p:nvSpPr>
          <p:spPr>
            <a:xfrm flipH="1" rot="10800000">
              <a:off x="1456231" y="242996"/>
              <a:ext cx="21577" cy="22127"/>
            </a:xfrm>
            <a:custGeom>
              <a:rect b="b" l="l" r="r" t="t"/>
              <a:pathLst>
                <a:path extrusionOk="0" h="14368" w="14011">
                  <a:moveTo>
                    <a:pt x="308" y="9665"/>
                  </a:moveTo>
                  <a:cubicBezTo>
                    <a:pt x="1513" y="13380"/>
                    <a:pt x="5468" y="15422"/>
                    <a:pt x="9174" y="14227"/>
                  </a:cubicBezTo>
                  <a:cubicBezTo>
                    <a:pt x="12834" y="12837"/>
                    <a:pt x="14812" y="8869"/>
                    <a:pt x="13721" y="5103"/>
                  </a:cubicBezTo>
                  <a:cubicBezTo>
                    <a:pt x="12516" y="1388"/>
                    <a:pt x="8560" y="-654"/>
                    <a:pt x="4855" y="541"/>
                  </a:cubicBezTo>
                  <a:cubicBezTo>
                    <a:pt x="1195" y="1930"/>
                    <a:pt x="-783" y="5899"/>
                    <a:pt x="308" y="9665"/>
                  </a:cubicBezTo>
                  <a:close/>
                </a:path>
              </a:pathLst>
            </a:custGeom>
            <a:solidFill>
              <a:srgbClr val="E9E0D4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7" name="Google Shape;2217;p13"/>
            <p:cNvSpPr/>
            <p:nvPr/>
          </p:nvSpPr>
          <p:spPr>
            <a:xfrm flipH="1" rot="10800000">
              <a:off x="2668470" y="258692"/>
              <a:ext cx="52211" cy="52756"/>
            </a:xfrm>
            <a:custGeom>
              <a:rect b="b" l="l" r="r" t="t"/>
              <a:pathLst>
                <a:path extrusionOk="0" h="34257" w="33903">
                  <a:moveTo>
                    <a:pt x="819" y="22430"/>
                  </a:moveTo>
                  <a:cubicBezTo>
                    <a:pt x="3502" y="31357"/>
                    <a:pt x="12868" y="36421"/>
                    <a:pt x="21780" y="33739"/>
                  </a:cubicBezTo>
                  <a:cubicBezTo>
                    <a:pt x="21916" y="33695"/>
                    <a:pt x="22053" y="33652"/>
                    <a:pt x="22189" y="33606"/>
                  </a:cubicBezTo>
                  <a:cubicBezTo>
                    <a:pt x="31078" y="30671"/>
                    <a:pt x="35943" y="21105"/>
                    <a:pt x="33101" y="12166"/>
                  </a:cubicBezTo>
                  <a:cubicBezTo>
                    <a:pt x="30282" y="3164"/>
                    <a:pt x="20711" y="-1838"/>
                    <a:pt x="11732" y="990"/>
                  </a:cubicBezTo>
                  <a:cubicBezTo>
                    <a:pt x="2843" y="3926"/>
                    <a:pt x="-2023" y="13492"/>
                    <a:pt x="819" y="22430"/>
                  </a:cubicBezTo>
                  <a:close/>
                </a:path>
              </a:pathLst>
            </a:custGeom>
            <a:solidFill>
              <a:srgbClr val="C5A57E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13"/>
            <p:cNvSpPr/>
            <p:nvPr/>
          </p:nvSpPr>
          <p:spPr>
            <a:xfrm flipH="1" rot="10800000">
              <a:off x="545094" y="5233227"/>
              <a:ext cx="6748" cy="6944"/>
            </a:xfrm>
            <a:custGeom>
              <a:rect b="b" l="l" r="r" t="t"/>
              <a:pathLst>
                <a:path extrusionOk="0" h="4509" w="4382">
                  <a:moveTo>
                    <a:pt x="158" y="3195"/>
                  </a:moveTo>
                  <a:cubicBezTo>
                    <a:pt x="454" y="4290"/>
                    <a:pt x="1590" y="4933"/>
                    <a:pt x="2681" y="4637"/>
                  </a:cubicBezTo>
                  <a:cubicBezTo>
                    <a:pt x="2750" y="4616"/>
                    <a:pt x="2818" y="4591"/>
                    <a:pt x="2886" y="4564"/>
                  </a:cubicBezTo>
                  <a:cubicBezTo>
                    <a:pt x="3977" y="4265"/>
                    <a:pt x="4614" y="3138"/>
                    <a:pt x="4318" y="2044"/>
                  </a:cubicBezTo>
                  <a:cubicBezTo>
                    <a:pt x="4295" y="1971"/>
                    <a:pt x="4273" y="1898"/>
                    <a:pt x="4250" y="1827"/>
                  </a:cubicBezTo>
                  <a:cubicBezTo>
                    <a:pt x="3841" y="714"/>
                    <a:pt x="2704" y="46"/>
                    <a:pt x="1522" y="230"/>
                  </a:cubicBezTo>
                  <a:cubicBezTo>
                    <a:pt x="340" y="650"/>
                    <a:pt x="-274" y="1955"/>
                    <a:pt x="135" y="3143"/>
                  </a:cubicBezTo>
                  <a:cubicBezTo>
                    <a:pt x="135" y="3159"/>
                    <a:pt x="158" y="3177"/>
                    <a:pt x="158" y="3195"/>
                  </a:cubicBezTo>
                  <a:close/>
                </a:path>
              </a:pathLst>
            </a:custGeom>
            <a:solidFill>
              <a:srgbClr val="E9E0D4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13"/>
            <p:cNvSpPr/>
            <p:nvPr/>
          </p:nvSpPr>
          <p:spPr>
            <a:xfrm flipH="1" rot="10800000">
              <a:off x="1385795" y="900101"/>
              <a:ext cx="31023" cy="31122"/>
            </a:xfrm>
            <a:custGeom>
              <a:rect b="b" l="l" r="r" t="t"/>
              <a:pathLst>
                <a:path extrusionOk="0" h="20209" w="20145">
                  <a:moveTo>
                    <a:pt x="546" y="13553"/>
                  </a:moveTo>
                  <a:cubicBezTo>
                    <a:pt x="2274" y="18749"/>
                    <a:pt x="7844" y="21591"/>
                    <a:pt x="13050" y="19940"/>
                  </a:cubicBezTo>
                  <a:cubicBezTo>
                    <a:pt x="18233" y="18457"/>
                    <a:pt x="21257" y="13031"/>
                    <a:pt x="19779" y="7822"/>
                  </a:cubicBezTo>
                  <a:cubicBezTo>
                    <a:pt x="19734" y="7678"/>
                    <a:pt x="19688" y="7537"/>
                    <a:pt x="19643" y="7395"/>
                  </a:cubicBezTo>
                  <a:cubicBezTo>
                    <a:pt x="18211" y="2174"/>
                    <a:pt x="12823" y="-887"/>
                    <a:pt x="7616" y="557"/>
                  </a:cubicBezTo>
                  <a:cubicBezTo>
                    <a:pt x="7389" y="623"/>
                    <a:pt x="7139" y="696"/>
                    <a:pt x="6912" y="781"/>
                  </a:cubicBezTo>
                  <a:cubicBezTo>
                    <a:pt x="1660" y="2500"/>
                    <a:pt x="-1204" y="8166"/>
                    <a:pt x="501" y="13435"/>
                  </a:cubicBezTo>
                  <a:cubicBezTo>
                    <a:pt x="524" y="13476"/>
                    <a:pt x="524" y="13515"/>
                    <a:pt x="546" y="13553"/>
                  </a:cubicBezTo>
                  <a:close/>
                </a:path>
              </a:pathLst>
            </a:custGeom>
            <a:solidFill>
              <a:srgbClr val="ADA183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13"/>
            <p:cNvSpPr/>
            <p:nvPr/>
          </p:nvSpPr>
          <p:spPr>
            <a:xfrm flipH="1" rot="10800000">
              <a:off x="316163" y="5334070"/>
              <a:ext cx="117534" cy="118343"/>
            </a:xfrm>
            <a:custGeom>
              <a:rect b="b" l="l" r="r" t="t"/>
              <a:pathLst>
                <a:path extrusionOk="0" h="76846" w="76321">
                  <a:moveTo>
                    <a:pt x="1850" y="50369"/>
                  </a:moveTo>
                  <a:cubicBezTo>
                    <a:pt x="8261" y="70519"/>
                    <a:pt x="29722" y="81647"/>
                    <a:pt x="49818" y="75231"/>
                  </a:cubicBezTo>
                  <a:cubicBezTo>
                    <a:pt x="69801" y="68879"/>
                    <a:pt x="80873" y="47471"/>
                    <a:pt x="74553" y="27415"/>
                  </a:cubicBezTo>
                  <a:cubicBezTo>
                    <a:pt x="74485" y="27235"/>
                    <a:pt x="74439" y="27057"/>
                    <a:pt x="74371" y="26877"/>
                  </a:cubicBezTo>
                  <a:cubicBezTo>
                    <a:pt x="67960" y="6728"/>
                    <a:pt x="46499" y="-4401"/>
                    <a:pt x="26403" y="2016"/>
                  </a:cubicBezTo>
                  <a:cubicBezTo>
                    <a:pt x="6374" y="8644"/>
                    <a:pt x="-4584" y="30223"/>
                    <a:pt x="1850" y="50369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13"/>
            <p:cNvSpPr/>
            <p:nvPr/>
          </p:nvSpPr>
          <p:spPr>
            <a:xfrm flipH="1" rot="10800000">
              <a:off x="2417469" y="1069775"/>
              <a:ext cx="73837" cy="73979"/>
            </a:xfrm>
            <a:custGeom>
              <a:rect b="b" l="l" r="r" t="t"/>
              <a:pathLst>
                <a:path extrusionOk="0" h="48038" w="47946">
                  <a:moveTo>
                    <a:pt x="1403" y="31581"/>
                  </a:moveTo>
                  <a:cubicBezTo>
                    <a:pt x="5426" y="44171"/>
                    <a:pt x="18862" y="51128"/>
                    <a:pt x="31411" y="47091"/>
                  </a:cubicBezTo>
                  <a:cubicBezTo>
                    <a:pt x="43869" y="42962"/>
                    <a:pt x="50758" y="29574"/>
                    <a:pt x="46870" y="16984"/>
                  </a:cubicBezTo>
                  <a:cubicBezTo>
                    <a:pt x="43551" y="4827"/>
                    <a:pt x="31047" y="-2312"/>
                    <a:pt x="18931" y="1018"/>
                  </a:cubicBezTo>
                  <a:cubicBezTo>
                    <a:pt x="18226" y="1223"/>
                    <a:pt x="17544" y="1451"/>
                    <a:pt x="16862" y="1702"/>
                  </a:cubicBezTo>
                  <a:cubicBezTo>
                    <a:pt x="4744" y="4963"/>
                    <a:pt x="-2462" y="17463"/>
                    <a:pt x="789" y="29642"/>
                  </a:cubicBezTo>
                  <a:cubicBezTo>
                    <a:pt x="971" y="30304"/>
                    <a:pt x="1175" y="30942"/>
                    <a:pt x="1403" y="31581"/>
                  </a:cubicBezTo>
                  <a:close/>
                </a:path>
              </a:pathLst>
            </a:custGeom>
            <a:solidFill>
              <a:srgbClr val="E2D8BD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13"/>
            <p:cNvSpPr/>
            <p:nvPr/>
          </p:nvSpPr>
          <p:spPr>
            <a:xfrm flipH="1" rot="10800000">
              <a:off x="709936" y="2604775"/>
              <a:ext cx="286802" cy="287792"/>
            </a:xfrm>
            <a:custGeom>
              <a:rect b="b" l="l" r="r" t="t"/>
              <a:pathLst>
                <a:path extrusionOk="0" h="186878" w="186235">
                  <a:moveTo>
                    <a:pt x="268" y="100605"/>
                  </a:moveTo>
                  <a:cubicBezTo>
                    <a:pt x="4019" y="151988"/>
                    <a:pt x="48577" y="190589"/>
                    <a:pt x="99797" y="186825"/>
                  </a:cubicBezTo>
                  <a:cubicBezTo>
                    <a:pt x="99819" y="186823"/>
                    <a:pt x="99819" y="186823"/>
                    <a:pt x="99842" y="186821"/>
                  </a:cubicBezTo>
                  <a:cubicBezTo>
                    <a:pt x="151129" y="182932"/>
                    <a:pt x="189663" y="138175"/>
                    <a:pt x="186003" y="86691"/>
                  </a:cubicBezTo>
                  <a:cubicBezTo>
                    <a:pt x="182138" y="35190"/>
                    <a:pt x="137376" y="-3411"/>
                    <a:pt x="86043" y="468"/>
                  </a:cubicBezTo>
                  <a:cubicBezTo>
                    <a:pt x="86020" y="471"/>
                    <a:pt x="85997" y="473"/>
                    <a:pt x="85974" y="475"/>
                  </a:cubicBezTo>
                  <a:cubicBezTo>
                    <a:pt x="34801" y="4480"/>
                    <a:pt x="-3528" y="49244"/>
                    <a:pt x="268" y="100605"/>
                  </a:cubicBezTo>
                  <a:close/>
                </a:path>
              </a:pathLst>
            </a:custGeom>
            <a:solidFill>
              <a:srgbClr val="D7CA91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3" name="Google Shape;2223;p13"/>
            <p:cNvSpPr/>
            <p:nvPr/>
          </p:nvSpPr>
          <p:spPr>
            <a:xfrm flipH="1" rot="10800000">
              <a:off x="555205" y="2000573"/>
              <a:ext cx="174351" cy="174922"/>
            </a:xfrm>
            <a:custGeom>
              <a:rect b="b" l="l" r="r" t="t"/>
              <a:pathLst>
                <a:path extrusionOk="0" h="113586" w="113215">
                  <a:moveTo>
                    <a:pt x="9" y="56767"/>
                  </a:moveTo>
                  <a:cubicBezTo>
                    <a:pt x="-105" y="88133"/>
                    <a:pt x="25130" y="113661"/>
                    <a:pt x="56389" y="113786"/>
                  </a:cubicBezTo>
                  <a:cubicBezTo>
                    <a:pt x="87648" y="113912"/>
                    <a:pt x="113087" y="88585"/>
                    <a:pt x="113223" y="57219"/>
                  </a:cubicBezTo>
                  <a:cubicBezTo>
                    <a:pt x="113337" y="25855"/>
                    <a:pt x="88102" y="325"/>
                    <a:pt x="56843" y="200"/>
                  </a:cubicBezTo>
                  <a:cubicBezTo>
                    <a:pt x="56616" y="200"/>
                    <a:pt x="56389" y="200"/>
                    <a:pt x="56161" y="202"/>
                  </a:cubicBezTo>
                  <a:cubicBezTo>
                    <a:pt x="25107" y="328"/>
                    <a:pt x="9" y="25615"/>
                    <a:pt x="9" y="56767"/>
                  </a:cubicBezTo>
                  <a:close/>
                </a:path>
              </a:pathLst>
            </a:custGeom>
            <a:solidFill>
              <a:srgbClr val="D1BC94">
                <a:alpha val="8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4" name="Google Shape;2224;p13"/>
            <p:cNvSpPr/>
            <p:nvPr/>
          </p:nvSpPr>
          <p:spPr>
            <a:xfrm flipH="1" rot="10800000">
              <a:off x="619038" y="1524458"/>
              <a:ext cx="22470" cy="22553"/>
            </a:xfrm>
            <a:custGeom>
              <a:rect b="b" l="l" r="r" t="t"/>
              <a:pathLst>
                <a:path extrusionOk="0" h="14645" w="14591">
                  <a:moveTo>
                    <a:pt x="371" y="9803"/>
                  </a:moveTo>
                  <a:cubicBezTo>
                    <a:pt x="1621" y="13644"/>
                    <a:pt x="5759" y="15738"/>
                    <a:pt x="9578" y="14479"/>
                  </a:cubicBezTo>
                  <a:cubicBezTo>
                    <a:pt x="13397" y="13220"/>
                    <a:pt x="15489" y="9083"/>
                    <a:pt x="14238" y="5242"/>
                  </a:cubicBezTo>
                  <a:cubicBezTo>
                    <a:pt x="12988" y="1401"/>
                    <a:pt x="8850" y="-693"/>
                    <a:pt x="5031" y="566"/>
                  </a:cubicBezTo>
                  <a:cubicBezTo>
                    <a:pt x="1212" y="1825"/>
                    <a:pt x="-879" y="5962"/>
                    <a:pt x="371" y="9803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5" name="Google Shape;2225;p13"/>
            <p:cNvSpPr/>
            <p:nvPr/>
          </p:nvSpPr>
          <p:spPr>
            <a:xfrm flipH="1" rot="10800000">
              <a:off x="760799" y="5163363"/>
              <a:ext cx="25077" cy="25074"/>
            </a:xfrm>
            <a:custGeom>
              <a:rect b="b" l="l" r="r" t="t"/>
              <a:pathLst>
                <a:path extrusionOk="0" h="16282" w="16284">
                  <a:moveTo>
                    <a:pt x="455" y="10908"/>
                  </a:moveTo>
                  <a:cubicBezTo>
                    <a:pt x="1955" y="15084"/>
                    <a:pt x="6434" y="17379"/>
                    <a:pt x="10685" y="16154"/>
                  </a:cubicBezTo>
                  <a:cubicBezTo>
                    <a:pt x="14936" y="14742"/>
                    <a:pt x="17255" y="10169"/>
                    <a:pt x="15913" y="5890"/>
                  </a:cubicBezTo>
                  <a:cubicBezTo>
                    <a:pt x="14640" y="1668"/>
                    <a:pt x="10207" y="-729"/>
                    <a:pt x="6002" y="539"/>
                  </a:cubicBezTo>
                  <a:cubicBezTo>
                    <a:pt x="5888" y="573"/>
                    <a:pt x="5797" y="608"/>
                    <a:pt x="5683" y="644"/>
                  </a:cubicBezTo>
                  <a:cubicBezTo>
                    <a:pt x="1478" y="1912"/>
                    <a:pt x="-909" y="6362"/>
                    <a:pt x="341" y="10586"/>
                  </a:cubicBezTo>
                  <a:cubicBezTo>
                    <a:pt x="386" y="10693"/>
                    <a:pt x="409" y="10801"/>
                    <a:pt x="455" y="10908"/>
                  </a:cubicBezTo>
                  <a:close/>
                </a:path>
              </a:pathLst>
            </a:custGeom>
            <a:solidFill>
              <a:srgbClr val="C5A57E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6" name="Google Shape;2226;p13"/>
            <p:cNvSpPr/>
            <p:nvPr/>
          </p:nvSpPr>
          <p:spPr>
            <a:xfrm flipH="1" rot="10800000">
              <a:off x="362237" y="4713910"/>
              <a:ext cx="39272" cy="39353"/>
            </a:xfrm>
            <a:custGeom>
              <a:rect b="b" l="l" r="r" t="t"/>
              <a:pathLst>
                <a:path extrusionOk="0" h="25554" w="25501">
                  <a:moveTo>
                    <a:pt x="597" y="16822"/>
                  </a:moveTo>
                  <a:cubicBezTo>
                    <a:pt x="2598" y="23457"/>
                    <a:pt x="9554" y="27216"/>
                    <a:pt x="16170" y="25218"/>
                  </a:cubicBezTo>
                  <a:cubicBezTo>
                    <a:pt x="16374" y="25161"/>
                    <a:pt x="16556" y="25100"/>
                    <a:pt x="16738" y="25033"/>
                  </a:cubicBezTo>
                  <a:cubicBezTo>
                    <a:pt x="23353" y="22858"/>
                    <a:pt x="27013" y="15739"/>
                    <a:pt x="24922" y="9068"/>
                  </a:cubicBezTo>
                  <a:cubicBezTo>
                    <a:pt x="22762" y="2353"/>
                    <a:pt x="15601" y="-1342"/>
                    <a:pt x="8918" y="815"/>
                  </a:cubicBezTo>
                  <a:cubicBezTo>
                    <a:pt x="8872" y="829"/>
                    <a:pt x="8827" y="843"/>
                    <a:pt x="8781" y="857"/>
                  </a:cubicBezTo>
                  <a:cubicBezTo>
                    <a:pt x="2166" y="3032"/>
                    <a:pt x="-1495" y="10151"/>
                    <a:pt x="597" y="16822"/>
                  </a:cubicBezTo>
                  <a:close/>
                </a:path>
              </a:pathLst>
            </a:custGeom>
            <a:solidFill>
              <a:srgbClr val="D7CA91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7" name="Google Shape;2227;p13"/>
            <p:cNvSpPr/>
            <p:nvPr/>
          </p:nvSpPr>
          <p:spPr>
            <a:xfrm flipH="1" rot="10800000">
              <a:off x="756580" y="3066939"/>
              <a:ext cx="141789" cy="144363"/>
            </a:xfrm>
            <a:custGeom>
              <a:rect b="b" l="l" r="r" t="t"/>
              <a:pathLst>
                <a:path extrusionOk="0" h="93742" w="92071">
                  <a:moveTo>
                    <a:pt x="5911" y="12317"/>
                  </a:moveTo>
                  <a:lnTo>
                    <a:pt x="37511" y="21212"/>
                  </a:lnTo>
                  <a:lnTo>
                    <a:pt x="62746" y="0"/>
                  </a:lnTo>
                  <a:lnTo>
                    <a:pt x="64110" y="32844"/>
                  </a:lnTo>
                  <a:lnTo>
                    <a:pt x="92072" y="50407"/>
                  </a:lnTo>
                  <a:lnTo>
                    <a:pt x="61154" y="61811"/>
                  </a:lnTo>
                  <a:lnTo>
                    <a:pt x="53197" y="93743"/>
                  </a:lnTo>
                  <a:lnTo>
                    <a:pt x="32737" y="67970"/>
                  </a:lnTo>
                  <a:lnTo>
                    <a:pt x="0" y="70250"/>
                  </a:lnTo>
                  <a:lnTo>
                    <a:pt x="18187" y="42652"/>
                  </a:lnTo>
                  <a:lnTo>
                    <a:pt x="5911" y="12317"/>
                  </a:lnTo>
                  <a:close/>
                </a:path>
              </a:pathLst>
            </a:custGeom>
            <a:solidFill>
              <a:srgbClr val="FFFFFF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8" name="Google Shape;2228;p13"/>
            <p:cNvSpPr/>
            <p:nvPr/>
          </p:nvSpPr>
          <p:spPr>
            <a:xfrm flipH="1" rot="10800000">
              <a:off x="3312373" y="370965"/>
              <a:ext cx="233516" cy="224449"/>
            </a:xfrm>
            <a:custGeom>
              <a:rect b="b" l="l" r="r" t="t"/>
              <a:pathLst>
                <a:path extrusionOk="0" h="145746" w="151634">
                  <a:moveTo>
                    <a:pt x="25689" y="142325"/>
                  </a:moveTo>
                  <a:lnTo>
                    <a:pt x="36601" y="90550"/>
                  </a:lnTo>
                  <a:lnTo>
                    <a:pt x="0" y="52231"/>
                  </a:lnTo>
                  <a:lnTo>
                    <a:pt x="52743" y="46529"/>
                  </a:lnTo>
                  <a:lnTo>
                    <a:pt x="77977" y="0"/>
                  </a:lnTo>
                  <a:lnTo>
                    <a:pt x="99574" y="48354"/>
                  </a:lnTo>
                  <a:lnTo>
                    <a:pt x="151635" y="57934"/>
                  </a:lnTo>
                  <a:lnTo>
                    <a:pt x="112305" y="93515"/>
                  </a:lnTo>
                  <a:lnTo>
                    <a:pt x="119125" y="145746"/>
                  </a:lnTo>
                  <a:lnTo>
                    <a:pt x="73430" y="119517"/>
                  </a:lnTo>
                  <a:lnTo>
                    <a:pt x="25689" y="142325"/>
                  </a:lnTo>
                  <a:close/>
                </a:path>
              </a:pathLst>
            </a:custGeom>
            <a:solidFill>
              <a:srgbClr val="FFFFFF">
                <a:alpha val="639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9" name="Google Shape;2229;p13"/>
            <p:cNvSpPr/>
            <p:nvPr/>
          </p:nvSpPr>
          <p:spPr>
            <a:xfrm flipH="1" rot="10800000">
              <a:off x="1302882" y="1442087"/>
              <a:ext cx="237368" cy="244470"/>
            </a:xfrm>
            <a:custGeom>
              <a:rect b="b" l="l" r="r" t="t"/>
              <a:pathLst>
                <a:path extrusionOk="0" h="158747" w="154135">
                  <a:moveTo>
                    <a:pt x="52970" y="158747"/>
                  </a:moveTo>
                  <a:lnTo>
                    <a:pt x="48196" y="103551"/>
                  </a:lnTo>
                  <a:lnTo>
                    <a:pt x="0" y="75952"/>
                  </a:lnTo>
                  <a:lnTo>
                    <a:pt x="51151" y="54284"/>
                  </a:lnTo>
                  <a:lnTo>
                    <a:pt x="62518" y="0"/>
                  </a:lnTo>
                  <a:lnTo>
                    <a:pt x="98892" y="41968"/>
                  </a:lnTo>
                  <a:lnTo>
                    <a:pt x="154135" y="35809"/>
                  </a:lnTo>
                  <a:lnTo>
                    <a:pt x="125491" y="83479"/>
                  </a:lnTo>
                  <a:lnTo>
                    <a:pt x="148225" y="134114"/>
                  </a:lnTo>
                  <a:lnTo>
                    <a:pt x="94118" y="121569"/>
                  </a:lnTo>
                  <a:lnTo>
                    <a:pt x="52970" y="158747"/>
                  </a:lnTo>
                  <a:close/>
                </a:path>
              </a:pathLst>
            </a:custGeom>
            <a:solidFill>
              <a:srgbClr val="FFFFFF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0" name="Google Shape;2230;p13"/>
            <p:cNvSpPr/>
            <p:nvPr/>
          </p:nvSpPr>
          <p:spPr>
            <a:xfrm flipH="1" rot="10800000">
              <a:off x="2313421" y="515627"/>
              <a:ext cx="186603" cy="179489"/>
            </a:xfrm>
            <a:custGeom>
              <a:rect b="b" l="l" r="r" t="t"/>
              <a:pathLst>
                <a:path extrusionOk="0" h="116551" w="121171">
                  <a:moveTo>
                    <a:pt x="59335" y="116551"/>
                  </a:moveTo>
                  <a:lnTo>
                    <a:pt x="41603" y="78005"/>
                  </a:lnTo>
                  <a:lnTo>
                    <a:pt x="0" y="70934"/>
                  </a:lnTo>
                  <a:lnTo>
                    <a:pt x="31145" y="41968"/>
                  </a:lnTo>
                  <a:lnTo>
                    <a:pt x="25235" y="0"/>
                  </a:lnTo>
                  <a:lnTo>
                    <a:pt x="62063" y="20756"/>
                  </a:lnTo>
                  <a:lnTo>
                    <a:pt x="100029" y="1825"/>
                  </a:lnTo>
                  <a:lnTo>
                    <a:pt x="91844" y="43564"/>
                  </a:lnTo>
                  <a:lnTo>
                    <a:pt x="121171" y="73900"/>
                  </a:lnTo>
                  <a:lnTo>
                    <a:pt x="79114" y="78918"/>
                  </a:lnTo>
                  <a:lnTo>
                    <a:pt x="59335" y="116551"/>
                  </a:lnTo>
                  <a:close/>
                </a:path>
              </a:pathLst>
            </a:custGeom>
            <a:solidFill>
              <a:srgbClr val="FFFFFF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1" name="Google Shape;2231;p13"/>
            <p:cNvSpPr/>
            <p:nvPr/>
          </p:nvSpPr>
          <p:spPr>
            <a:xfrm flipH="1" rot="10800000">
              <a:off x="3246150" y="784720"/>
              <a:ext cx="17504" cy="14401"/>
            </a:xfrm>
            <a:custGeom>
              <a:rect b="b" l="l" r="r" t="t"/>
              <a:pathLst>
                <a:path extrusionOk="0" h="9351" w="11366">
                  <a:moveTo>
                    <a:pt x="8867" y="3649"/>
                  </a:moveTo>
                  <a:lnTo>
                    <a:pt x="0" y="0"/>
                  </a:lnTo>
                  <a:lnTo>
                    <a:pt x="5683" y="8667"/>
                  </a:lnTo>
                  <a:lnTo>
                    <a:pt x="10230" y="9352"/>
                  </a:lnTo>
                  <a:lnTo>
                    <a:pt x="10685" y="9352"/>
                  </a:lnTo>
                  <a:lnTo>
                    <a:pt x="11140" y="9352"/>
                  </a:lnTo>
                  <a:lnTo>
                    <a:pt x="11367" y="9352"/>
                  </a:lnTo>
                  <a:lnTo>
                    <a:pt x="10685" y="7983"/>
                  </a:lnTo>
                  <a:lnTo>
                    <a:pt x="8867" y="3649"/>
                  </a:lnTo>
                  <a:close/>
                </a:path>
              </a:pathLst>
            </a:custGeom>
            <a:solidFill>
              <a:srgbClr val="FFFFFF">
                <a:alpha val="80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2" name="Google Shape;2232;p13"/>
            <p:cNvSpPr/>
            <p:nvPr/>
          </p:nvSpPr>
          <p:spPr>
            <a:xfrm flipH="1" rot="10800000">
              <a:off x="1481091" y="2021222"/>
              <a:ext cx="122884" cy="118371"/>
            </a:xfrm>
            <a:custGeom>
              <a:rect b="b" l="l" r="r" t="t"/>
              <a:pathLst>
                <a:path extrusionOk="0" h="76864" w="79795">
                  <a:moveTo>
                    <a:pt x="41375" y="76865"/>
                  </a:moveTo>
                  <a:lnTo>
                    <a:pt x="27735" y="52688"/>
                  </a:lnTo>
                  <a:lnTo>
                    <a:pt x="0" y="49951"/>
                  </a:lnTo>
                  <a:lnTo>
                    <a:pt x="19096" y="29651"/>
                  </a:lnTo>
                  <a:lnTo>
                    <a:pt x="12958" y="2509"/>
                  </a:lnTo>
                  <a:lnTo>
                    <a:pt x="38193" y="14141"/>
                  </a:lnTo>
                  <a:lnTo>
                    <a:pt x="62290" y="0"/>
                  </a:lnTo>
                  <a:lnTo>
                    <a:pt x="58880" y="27598"/>
                  </a:lnTo>
                  <a:lnTo>
                    <a:pt x="79796" y="46073"/>
                  </a:lnTo>
                  <a:lnTo>
                    <a:pt x="52288" y="51319"/>
                  </a:lnTo>
                  <a:lnTo>
                    <a:pt x="41375" y="76865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3" name="Google Shape;2233;p13"/>
            <p:cNvSpPr/>
            <p:nvPr/>
          </p:nvSpPr>
          <p:spPr>
            <a:xfrm flipH="1" rot="10800000">
              <a:off x="1743496" y="1502376"/>
              <a:ext cx="59167" cy="59361"/>
            </a:xfrm>
            <a:custGeom>
              <a:rect b="b" l="l" r="r" t="t"/>
              <a:pathLst>
                <a:path extrusionOk="0" h="38546" w="38420">
                  <a:moveTo>
                    <a:pt x="35010" y="4105"/>
                  </a:moveTo>
                  <a:lnTo>
                    <a:pt x="30464" y="16878"/>
                  </a:lnTo>
                  <a:lnTo>
                    <a:pt x="38420" y="28054"/>
                  </a:lnTo>
                  <a:lnTo>
                    <a:pt x="24780" y="27598"/>
                  </a:lnTo>
                  <a:lnTo>
                    <a:pt x="16596" y="38546"/>
                  </a:lnTo>
                  <a:lnTo>
                    <a:pt x="12731" y="25545"/>
                  </a:lnTo>
                  <a:lnTo>
                    <a:pt x="0" y="21212"/>
                  </a:lnTo>
                  <a:lnTo>
                    <a:pt x="11140" y="13457"/>
                  </a:lnTo>
                  <a:lnTo>
                    <a:pt x="11140" y="0"/>
                  </a:lnTo>
                  <a:lnTo>
                    <a:pt x="22052" y="8211"/>
                  </a:lnTo>
                  <a:lnTo>
                    <a:pt x="35010" y="4105"/>
                  </a:lnTo>
                  <a:close/>
                </a:path>
              </a:pathLst>
            </a:custGeom>
            <a:solidFill>
              <a:srgbClr val="FFFFFF">
                <a:alpha val="4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4" name="Google Shape;2234;p13"/>
            <p:cNvSpPr/>
            <p:nvPr/>
          </p:nvSpPr>
          <p:spPr>
            <a:xfrm flipH="1" rot="10800000">
              <a:off x="3034767" y="1052068"/>
              <a:ext cx="64059" cy="85704"/>
            </a:xfrm>
            <a:custGeom>
              <a:rect b="b" l="l" r="r" t="t"/>
              <a:pathLst>
                <a:path extrusionOk="0" h="55652" w="41597">
                  <a:moveTo>
                    <a:pt x="18349" y="200"/>
                  </a:moveTo>
                  <a:cubicBezTo>
                    <a:pt x="18235" y="569"/>
                    <a:pt x="18235" y="971"/>
                    <a:pt x="18349" y="1340"/>
                  </a:cubicBezTo>
                  <a:lnTo>
                    <a:pt x="18349" y="5218"/>
                  </a:lnTo>
                  <a:lnTo>
                    <a:pt x="18349" y="5218"/>
                  </a:lnTo>
                  <a:cubicBezTo>
                    <a:pt x="17849" y="4650"/>
                    <a:pt x="16985" y="4597"/>
                    <a:pt x="16417" y="5097"/>
                  </a:cubicBezTo>
                  <a:cubicBezTo>
                    <a:pt x="16371" y="5133"/>
                    <a:pt x="16349" y="5174"/>
                    <a:pt x="16303" y="5218"/>
                  </a:cubicBezTo>
                  <a:lnTo>
                    <a:pt x="16303" y="5218"/>
                  </a:lnTo>
                  <a:lnTo>
                    <a:pt x="16303" y="5218"/>
                  </a:lnTo>
                  <a:lnTo>
                    <a:pt x="16303" y="5218"/>
                  </a:lnTo>
                  <a:lnTo>
                    <a:pt x="19486" y="7955"/>
                  </a:lnTo>
                  <a:lnTo>
                    <a:pt x="19486" y="11376"/>
                  </a:lnTo>
                  <a:lnTo>
                    <a:pt x="16758" y="9095"/>
                  </a:lnTo>
                  <a:cubicBezTo>
                    <a:pt x="16258" y="8527"/>
                    <a:pt x="15394" y="8475"/>
                    <a:pt x="14825" y="8974"/>
                  </a:cubicBezTo>
                  <a:cubicBezTo>
                    <a:pt x="14780" y="9011"/>
                    <a:pt x="14757" y="9052"/>
                    <a:pt x="14712" y="9095"/>
                  </a:cubicBezTo>
                  <a:cubicBezTo>
                    <a:pt x="14552" y="9458"/>
                    <a:pt x="14552" y="9873"/>
                    <a:pt x="14712" y="10236"/>
                  </a:cubicBezTo>
                  <a:lnTo>
                    <a:pt x="14712" y="10236"/>
                  </a:lnTo>
                  <a:lnTo>
                    <a:pt x="14712" y="10236"/>
                  </a:lnTo>
                  <a:lnTo>
                    <a:pt x="19713" y="14569"/>
                  </a:lnTo>
                  <a:lnTo>
                    <a:pt x="19713" y="17762"/>
                  </a:lnTo>
                  <a:lnTo>
                    <a:pt x="16985" y="15482"/>
                  </a:lnTo>
                  <a:lnTo>
                    <a:pt x="16985" y="13429"/>
                  </a:lnTo>
                  <a:cubicBezTo>
                    <a:pt x="16985" y="13429"/>
                    <a:pt x="16985" y="13429"/>
                    <a:pt x="16985" y="13429"/>
                  </a:cubicBezTo>
                  <a:lnTo>
                    <a:pt x="15621" y="13429"/>
                  </a:lnTo>
                  <a:lnTo>
                    <a:pt x="15621" y="13429"/>
                  </a:lnTo>
                  <a:cubicBezTo>
                    <a:pt x="15189" y="13223"/>
                    <a:pt x="14689" y="13223"/>
                    <a:pt x="14257" y="13429"/>
                  </a:cubicBezTo>
                  <a:lnTo>
                    <a:pt x="14257" y="13429"/>
                  </a:lnTo>
                  <a:cubicBezTo>
                    <a:pt x="14053" y="13940"/>
                    <a:pt x="14053" y="14514"/>
                    <a:pt x="14257" y="15025"/>
                  </a:cubicBezTo>
                  <a:lnTo>
                    <a:pt x="14257" y="15025"/>
                  </a:lnTo>
                  <a:lnTo>
                    <a:pt x="16076" y="16622"/>
                  </a:lnTo>
                  <a:lnTo>
                    <a:pt x="17212" y="20727"/>
                  </a:lnTo>
                  <a:lnTo>
                    <a:pt x="13802" y="19131"/>
                  </a:lnTo>
                  <a:lnTo>
                    <a:pt x="11756" y="12973"/>
                  </a:lnTo>
                  <a:lnTo>
                    <a:pt x="11756" y="12973"/>
                  </a:lnTo>
                  <a:cubicBezTo>
                    <a:pt x="11233" y="12507"/>
                    <a:pt x="10461" y="12507"/>
                    <a:pt x="9938" y="12973"/>
                  </a:cubicBezTo>
                  <a:cubicBezTo>
                    <a:pt x="9938" y="12973"/>
                    <a:pt x="9938" y="12973"/>
                    <a:pt x="9938" y="14341"/>
                  </a:cubicBezTo>
                  <a:lnTo>
                    <a:pt x="9938" y="14341"/>
                  </a:lnTo>
                  <a:lnTo>
                    <a:pt x="11074" y="17534"/>
                  </a:lnTo>
                  <a:lnTo>
                    <a:pt x="7891" y="1616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6755" y="12516"/>
                  </a:lnTo>
                  <a:cubicBezTo>
                    <a:pt x="6096" y="12628"/>
                    <a:pt x="5618" y="13210"/>
                    <a:pt x="5618" y="13885"/>
                  </a:cubicBezTo>
                  <a:cubicBezTo>
                    <a:pt x="5618" y="13885"/>
                    <a:pt x="5618" y="13885"/>
                    <a:pt x="5618" y="13885"/>
                  </a:cubicBezTo>
                  <a:lnTo>
                    <a:pt x="5618" y="13885"/>
                  </a:lnTo>
                  <a:lnTo>
                    <a:pt x="2208" y="12288"/>
                  </a:lnTo>
                  <a:cubicBezTo>
                    <a:pt x="1708" y="11720"/>
                    <a:pt x="844" y="11668"/>
                    <a:pt x="276" y="12167"/>
                  </a:cubicBezTo>
                  <a:cubicBezTo>
                    <a:pt x="230" y="12204"/>
                    <a:pt x="208" y="12245"/>
                    <a:pt x="162" y="12288"/>
                  </a:cubicBezTo>
                  <a:lnTo>
                    <a:pt x="162" y="12288"/>
                  </a:lnTo>
                  <a:cubicBezTo>
                    <a:pt x="-43" y="12642"/>
                    <a:pt x="-43" y="13075"/>
                    <a:pt x="162" y="13429"/>
                  </a:cubicBezTo>
                  <a:lnTo>
                    <a:pt x="3800" y="15253"/>
                  </a:lnTo>
                  <a:lnTo>
                    <a:pt x="3800" y="15253"/>
                  </a:lnTo>
                  <a:cubicBezTo>
                    <a:pt x="3549" y="15757"/>
                    <a:pt x="3549" y="16346"/>
                    <a:pt x="3800" y="16850"/>
                  </a:cubicBezTo>
                  <a:lnTo>
                    <a:pt x="3800" y="16850"/>
                  </a:lnTo>
                  <a:cubicBezTo>
                    <a:pt x="3800" y="16850"/>
                    <a:pt x="3800" y="16850"/>
                    <a:pt x="3800" y="16850"/>
                  </a:cubicBezTo>
                  <a:lnTo>
                    <a:pt x="3800" y="16850"/>
                  </a:lnTo>
                  <a:lnTo>
                    <a:pt x="7437" y="15482"/>
                  </a:lnTo>
                  <a:lnTo>
                    <a:pt x="10620" y="17078"/>
                  </a:lnTo>
                  <a:lnTo>
                    <a:pt x="7209" y="18219"/>
                  </a:lnTo>
                  <a:cubicBezTo>
                    <a:pt x="6869" y="18695"/>
                    <a:pt x="6869" y="19338"/>
                    <a:pt x="7209" y="19815"/>
                  </a:cubicBezTo>
                  <a:lnTo>
                    <a:pt x="7209" y="19815"/>
                  </a:lnTo>
                  <a:cubicBezTo>
                    <a:pt x="7573" y="19936"/>
                    <a:pt x="7983" y="19936"/>
                    <a:pt x="8346" y="19815"/>
                  </a:cubicBezTo>
                  <a:lnTo>
                    <a:pt x="8346" y="19815"/>
                  </a:lnTo>
                  <a:lnTo>
                    <a:pt x="14484" y="17762"/>
                  </a:lnTo>
                  <a:lnTo>
                    <a:pt x="17440" y="19131"/>
                  </a:lnTo>
                  <a:lnTo>
                    <a:pt x="14257" y="20271"/>
                  </a:lnTo>
                  <a:lnTo>
                    <a:pt x="11984" y="20271"/>
                  </a:lnTo>
                  <a:cubicBezTo>
                    <a:pt x="11211" y="20276"/>
                    <a:pt x="10506" y="20718"/>
                    <a:pt x="10165" y="21412"/>
                  </a:cubicBezTo>
                  <a:lnTo>
                    <a:pt x="10165" y="21412"/>
                  </a:lnTo>
                  <a:cubicBezTo>
                    <a:pt x="10165" y="21412"/>
                    <a:pt x="10165" y="21412"/>
                    <a:pt x="10165" y="21412"/>
                  </a:cubicBezTo>
                  <a:cubicBezTo>
                    <a:pt x="10165" y="21412"/>
                    <a:pt x="10165" y="21412"/>
                    <a:pt x="10165" y="22780"/>
                  </a:cubicBezTo>
                  <a:lnTo>
                    <a:pt x="10165" y="22780"/>
                  </a:lnTo>
                  <a:cubicBezTo>
                    <a:pt x="10529" y="22922"/>
                    <a:pt x="10938" y="22922"/>
                    <a:pt x="11302" y="22780"/>
                  </a:cubicBezTo>
                  <a:lnTo>
                    <a:pt x="11302" y="22780"/>
                  </a:lnTo>
                  <a:lnTo>
                    <a:pt x="13575" y="22780"/>
                  </a:lnTo>
                  <a:lnTo>
                    <a:pt x="17667" y="23921"/>
                  </a:lnTo>
                  <a:lnTo>
                    <a:pt x="14712" y="25973"/>
                  </a:ln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4833"/>
                    <a:pt x="8346" y="24833"/>
                  </a:cubicBez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6201"/>
                    <a:pt x="9483" y="26201"/>
                  </a:cubicBezTo>
                  <a:lnTo>
                    <a:pt x="13121" y="26201"/>
                  </a:lnTo>
                  <a:lnTo>
                    <a:pt x="10165" y="28254"/>
                  </a:lnTo>
                  <a:lnTo>
                    <a:pt x="6528" y="28254"/>
                  </a:lnTo>
                  <a:lnTo>
                    <a:pt x="6528" y="28254"/>
                  </a:lnTo>
                  <a:cubicBezTo>
                    <a:pt x="6027" y="28008"/>
                    <a:pt x="5436" y="28008"/>
                    <a:pt x="4936" y="28254"/>
                  </a:cubicBezTo>
                  <a:lnTo>
                    <a:pt x="4936" y="28254"/>
                  </a:lnTo>
                  <a:cubicBezTo>
                    <a:pt x="4686" y="28679"/>
                    <a:pt x="4686" y="29199"/>
                    <a:pt x="4936" y="29623"/>
                  </a:cubicBezTo>
                  <a:lnTo>
                    <a:pt x="4936" y="29623"/>
                  </a:lnTo>
                  <a:lnTo>
                    <a:pt x="1754" y="31676"/>
                  </a:lnTo>
                  <a:cubicBezTo>
                    <a:pt x="1594" y="32118"/>
                    <a:pt x="1594" y="32602"/>
                    <a:pt x="1754" y="33044"/>
                  </a:cubicBezTo>
                  <a:lnTo>
                    <a:pt x="1754" y="33044"/>
                  </a:lnTo>
                  <a:cubicBezTo>
                    <a:pt x="2140" y="33548"/>
                    <a:pt x="2845" y="33651"/>
                    <a:pt x="3345" y="33272"/>
                  </a:cubicBezTo>
                  <a:cubicBezTo>
                    <a:pt x="3436" y="33208"/>
                    <a:pt x="3504" y="33131"/>
                    <a:pt x="3572" y="33044"/>
                  </a:cubicBezTo>
                  <a:lnTo>
                    <a:pt x="6982" y="30763"/>
                  </a:lnTo>
                  <a:lnTo>
                    <a:pt x="6982" y="44220"/>
                  </a:lnTo>
                  <a:lnTo>
                    <a:pt x="6982" y="44220"/>
                  </a:lnTo>
                  <a:cubicBezTo>
                    <a:pt x="6982" y="44895"/>
                    <a:pt x="7460" y="45477"/>
                    <a:pt x="8119" y="45589"/>
                  </a:cubicBezTo>
                  <a:lnTo>
                    <a:pt x="9483" y="45589"/>
                  </a:lnTo>
                  <a:lnTo>
                    <a:pt x="9483" y="45589"/>
                  </a:lnTo>
                  <a:lnTo>
                    <a:pt x="9483" y="41711"/>
                  </a:lnTo>
                  <a:lnTo>
                    <a:pt x="12211" y="39659"/>
                  </a:lnTo>
                  <a:lnTo>
                    <a:pt x="12211" y="43308"/>
                  </a:lnTo>
                  <a:lnTo>
                    <a:pt x="12211" y="43308"/>
                  </a:lnTo>
                  <a:cubicBezTo>
                    <a:pt x="12416" y="43965"/>
                    <a:pt x="12916" y="44478"/>
                    <a:pt x="13575" y="44676"/>
                  </a:cubicBezTo>
                  <a:lnTo>
                    <a:pt x="14939" y="44676"/>
                  </a:lnTo>
                  <a:lnTo>
                    <a:pt x="14939" y="44676"/>
                  </a:lnTo>
                  <a:lnTo>
                    <a:pt x="16076" y="38290"/>
                  </a:lnTo>
                  <a:lnTo>
                    <a:pt x="18804" y="36465"/>
                  </a:lnTo>
                  <a:lnTo>
                    <a:pt x="18804" y="39887"/>
                  </a:lnTo>
                  <a:lnTo>
                    <a:pt x="17440" y="41483"/>
                  </a:lnTo>
                  <a:cubicBezTo>
                    <a:pt x="17440" y="41483"/>
                    <a:pt x="17440" y="41483"/>
                    <a:pt x="17440" y="41483"/>
                  </a:cubicBezTo>
                  <a:cubicBezTo>
                    <a:pt x="17440" y="41483"/>
                    <a:pt x="17440" y="41483"/>
                    <a:pt x="17440" y="41483"/>
                  </a:cubicBezTo>
                  <a:lnTo>
                    <a:pt x="17440" y="41483"/>
                  </a:lnTo>
                  <a:lnTo>
                    <a:pt x="18576" y="41483"/>
                  </a:lnTo>
                  <a:lnTo>
                    <a:pt x="18576" y="41483"/>
                  </a:lnTo>
                  <a:lnTo>
                    <a:pt x="19940" y="41483"/>
                  </a:lnTo>
                  <a:lnTo>
                    <a:pt x="19940" y="41483"/>
                  </a:lnTo>
                  <a:lnTo>
                    <a:pt x="19940" y="39202"/>
                  </a:lnTo>
                  <a:lnTo>
                    <a:pt x="22896" y="36009"/>
                  </a:lnTo>
                  <a:lnTo>
                    <a:pt x="22896" y="39659"/>
                  </a:lnTo>
                  <a:lnTo>
                    <a:pt x="18576" y="44676"/>
                  </a:lnTo>
                  <a:lnTo>
                    <a:pt x="18576" y="44676"/>
                  </a:lnTo>
                  <a:lnTo>
                    <a:pt x="18576" y="44676"/>
                  </a:lnTo>
                  <a:cubicBezTo>
                    <a:pt x="18576" y="44676"/>
                    <a:pt x="18576" y="44676"/>
                    <a:pt x="18576" y="45817"/>
                  </a:cubicBezTo>
                  <a:cubicBezTo>
                    <a:pt x="19077" y="46385"/>
                    <a:pt x="19940" y="46437"/>
                    <a:pt x="20509" y="45938"/>
                  </a:cubicBezTo>
                  <a:cubicBezTo>
                    <a:pt x="20554" y="45901"/>
                    <a:pt x="20577" y="45860"/>
                    <a:pt x="20623" y="45817"/>
                  </a:cubicBezTo>
                  <a:lnTo>
                    <a:pt x="22896" y="43080"/>
                  </a:lnTo>
                  <a:lnTo>
                    <a:pt x="22896" y="46729"/>
                  </a:lnTo>
                  <a:lnTo>
                    <a:pt x="20395" y="49466"/>
                  </a:lnTo>
                  <a:lnTo>
                    <a:pt x="20395" y="49466"/>
                  </a:lnTo>
                  <a:cubicBezTo>
                    <a:pt x="20395" y="49466"/>
                    <a:pt x="20395" y="49466"/>
                    <a:pt x="20395" y="50607"/>
                  </a:cubicBezTo>
                  <a:cubicBezTo>
                    <a:pt x="20895" y="51175"/>
                    <a:pt x="21759" y="51227"/>
                    <a:pt x="22328" y="50727"/>
                  </a:cubicBezTo>
                  <a:cubicBezTo>
                    <a:pt x="22373" y="50691"/>
                    <a:pt x="22396" y="50650"/>
                    <a:pt x="22441" y="50607"/>
                  </a:cubicBezTo>
                  <a:lnTo>
                    <a:pt x="22441" y="50607"/>
                  </a:lnTo>
                  <a:lnTo>
                    <a:pt x="22441" y="54484"/>
                  </a:lnTo>
                  <a:cubicBezTo>
                    <a:pt x="22441" y="55239"/>
                    <a:pt x="23055" y="55853"/>
                    <a:pt x="23805" y="55853"/>
                  </a:cubicBezTo>
                  <a:lnTo>
                    <a:pt x="23805" y="55853"/>
                  </a:lnTo>
                  <a:cubicBezTo>
                    <a:pt x="23919" y="55481"/>
                    <a:pt x="23919" y="55084"/>
                    <a:pt x="23805" y="54712"/>
                  </a:cubicBezTo>
                  <a:lnTo>
                    <a:pt x="23805" y="50835"/>
                  </a:lnTo>
                  <a:lnTo>
                    <a:pt x="23805" y="50835"/>
                  </a:lnTo>
                  <a:cubicBezTo>
                    <a:pt x="24305" y="51403"/>
                    <a:pt x="25169" y="51455"/>
                    <a:pt x="25738" y="50956"/>
                  </a:cubicBezTo>
                  <a:cubicBezTo>
                    <a:pt x="25783" y="50919"/>
                    <a:pt x="25806" y="50878"/>
                    <a:pt x="25851" y="50835"/>
                  </a:cubicBezTo>
                  <a:lnTo>
                    <a:pt x="25851" y="50835"/>
                  </a:lnTo>
                  <a:lnTo>
                    <a:pt x="25851" y="50835"/>
                  </a:lnTo>
                  <a:lnTo>
                    <a:pt x="22896" y="48326"/>
                  </a:lnTo>
                  <a:lnTo>
                    <a:pt x="22896" y="44220"/>
                  </a:lnTo>
                  <a:lnTo>
                    <a:pt x="25624" y="46501"/>
                  </a:lnTo>
                  <a:cubicBezTo>
                    <a:pt x="26124" y="47069"/>
                    <a:pt x="26988" y="47121"/>
                    <a:pt x="27556" y="46622"/>
                  </a:cubicBezTo>
                  <a:cubicBezTo>
                    <a:pt x="27602" y="46585"/>
                    <a:pt x="27625" y="46544"/>
                    <a:pt x="27670" y="46501"/>
                  </a:cubicBezTo>
                  <a:cubicBezTo>
                    <a:pt x="27670" y="46501"/>
                    <a:pt x="27670" y="46501"/>
                    <a:pt x="27670" y="45361"/>
                  </a:cubicBezTo>
                  <a:lnTo>
                    <a:pt x="27670" y="45361"/>
                  </a:lnTo>
                  <a:lnTo>
                    <a:pt x="27670" y="45361"/>
                  </a:lnTo>
                  <a:lnTo>
                    <a:pt x="22669" y="41027"/>
                  </a:lnTo>
                  <a:lnTo>
                    <a:pt x="22669" y="37834"/>
                  </a:lnTo>
                  <a:lnTo>
                    <a:pt x="25397" y="40115"/>
                  </a:lnTo>
                  <a:lnTo>
                    <a:pt x="25397" y="42167"/>
                  </a:lnTo>
                  <a:cubicBezTo>
                    <a:pt x="25738" y="42861"/>
                    <a:pt x="26442" y="43303"/>
                    <a:pt x="27215" y="43308"/>
                  </a:cubicBezTo>
                  <a:lnTo>
                    <a:pt x="27215" y="43308"/>
                  </a:lnTo>
                  <a:lnTo>
                    <a:pt x="27215" y="43308"/>
                  </a:lnTo>
                  <a:cubicBezTo>
                    <a:pt x="27215" y="43308"/>
                    <a:pt x="27215" y="43308"/>
                    <a:pt x="28579" y="43308"/>
                  </a:cubicBezTo>
                  <a:lnTo>
                    <a:pt x="28579" y="43308"/>
                  </a:lnTo>
                  <a:cubicBezTo>
                    <a:pt x="28920" y="42831"/>
                    <a:pt x="28920" y="42188"/>
                    <a:pt x="28579" y="41711"/>
                  </a:cubicBezTo>
                  <a:lnTo>
                    <a:pt x="28579" y="41711"/>
                  </a:lnTo>
                  <a:lnTo>
                    <a:pt x="26533" y="40115"/>
                  </a:lnTo>
                  <a:lnTo>
                    <a:pt x="25397" y="36009"/>
                  </a:lnTo>
                  <a:lnTo>
                    <a:pt x="28807" y="3760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cubicBezTo>
                    <a:pt x="30852" y="43536"/>
                    <a:pt x="31990" y="43536"/>
                    <a:pt x="30852" y="42167"/>
                  </a:cubicBezTo>
                  <a:lnTo>
                    <a:pt x="30852" y="42167"/>
                  </a:lnTo>
                  <a:lnTo>
                    <a:pt x="29716" y="38974"/>
                  </a:lnTo>
                  <a:lnTo>
                    <a:pt x="32898" y="40343"/>
                  </a:lnTo>
                  <a:lnTo>
                    <a:pt x="34263" y="43992"/>
                  </a:lnTo>
                  <a:lnTo>
                    <a:pt x="34263" y="43992"/>
                  </a:lnTo>
                  <a:cubicBezTo>
                    <a:pt x="34263" y="43992"/>
                    <a:pt x="34263" y="43992"/>
                    <a:pt x="36082" y="43992"/>
                  </a:cubicBezTo>
                  <a:cubicBezTo>
                    <a:pt x="36286" y="43559"/>
                    <a:pt x="36286" y="43057"/>
                    <a:pt x="36082" y="42624"/>
                  </a:cubicBezTo>
                  <a:lnTo>
                    <a:pt x="36082" y="42624"/>
                  </a:lnTo>
                  <a:lnTo>
                    <a:pt x="36082" y="42624"/>
                  </a:lnTo>
                  <a:lnTo>
                    <a:pt x="39719" y="44220"/>
                  </a:lnTo>
                  <a:cubicBezTo>
                    <a:pt x="39719" y="44220"/>
                    <a:pt x="41083" y="44220"/>
                    <a:pt x="41537" y="44220"/>
                  </a:cubicBezTo>
                  <a:lnTo>
                    <a:pt x="41537" y="44220"/>
                  </a:lnTo>
                  <a:cubicBezTo>
                    <a:pt x="41628" y="43846"/>
                    <a:pt x="41628" y="43454"/>
                    <a:pt x="41537" y="43080"/>
                  </a:cubicBezTo>
                  <a:lnTo>
                    <a:pt x="37900" y="41255"/>
                  </a:lnTo>
                  <a:lnTo>
                    <a:pt x="39037" y="41255"/>
                  </a:lnTo>
                  <a:cubicBezTo>
                    <a:pt x="39333" y="40760"/>
                    <a:pt x="39333" y="40153"/>
                    <a:pt x="39037" y="39659"/>
                  </a:cubicBezTo>
                  <a:lnTo>
                    <a:pt x="39037" y="39659"/>
                  </a:lnTo>
                  <a:cubicBezTo>
                    <a:pt x="38696" y="39456"/>
                    <a:pt x="38241" y="39456"/>
                    <a:pt x="37900" y="39659"/>
                  </a:cubicBezTo>
                  <a:lnTo>
                    <a:pt x="37900" y="39659"/>
                  </a:lnTo>
                  <a:lnTo>
                    <a:pt x="34036" y="41027"/>
                  </a:lnTo>
                  <a:lnTo>
                    <a:pt x="30852" y="39430"/>
                  </a:lnTo>
                  <a:lnTo>
                    <a:pt x="34490" y="38290"/>
                  </a:lnTo>
                  <a:cubicBezTo>
                    <a:pt x="34740" y="37786"/>
                    <a:pt x="34740" y="37198"/>
                    <a:pt x="34490" y="36693"/>
                  </a:cubicBezTo>
                  <a:lnTo>
                    <a:pt x="34490" y="36693"/>
                  </a:lnTo>
                  <a:cubicBezTo>
                    <a:pt x="34490" y="36693"/>
                    <a:pt x="34490" y="36693"/>
                    <a:pt x="33354" y="35553"/>
                  </a:cubicBezTo>
                  <a:lnTo>
                    <a:pt x="33354" y="35553"/>
                  </a:lnTo>
                  <a:lnTo>
                    <a:pt x="27215" y="37606"/>
                  </a:lnTo>
                  <a:lnTo>
                    <a:pt x="24260" y="36237"/>
                  </a:lnTo>
                  <a:lnTo>
                    <a:pt x="27670" y="35097"/>
                  </a:lnTo>
                  <a:lnTo>
                    <a:pt x="29716" y="35097"/>
                  </a:lnTo>
                  <a:cubicBezTo>
                    <a:pt x="30262" y="35478"/>
                    <a:pt x="30989" y="35478"/>
                    <a:pt x="31534" y="35097"/>
                  </a:cubicBezTo>
                  <a:lnTo>
                    <a:pt x="31534" y="35097"/>
                  </a:lnTo>
                  <a:lnTo>
                    <a:pt x="31534" y="35097"/>
                  </a:lnTo>
                  <a:cubicBezTo>
                    <a:pt x="31534" y="35097"/>
                    <a:pt x="31534" y="35097"/>
                    <a:pt x="31534" y="33728"/>
                  </a:cubicBezTo>
                  <a:lnTo>
                    <a:pt x="31534" y="33728"/>
                  </a:lnTo>
                  <a:cubicBezTo>
                    <a:pt x="31171" y="33587"/>
                    <a:pt x="30762" y="33587"/>
                    <a:pt x="30398" y="33728"/>
                  </a:cubicBezTo>
                  <a:lnTo>
                    <a:pt x="30398" y="33728"/>
                  </a:lnTo>
                  <a:lnTo>
                    <a:pt x="27897" y="33728"/>
                  </a:lnTo>
                  <a:lnTo>
                    <a:pt x="23805" y="32588"/>
                  </a:lnTo>
                  <a:lnTo>
                    <a:pt x="26988" y="30535"/>
                  </a:lnTo>
                  <a:lnTo>
                    <a:pt x="33126" y="31676"/>
                  </a:lnTo>
                  <a:lnTo>
                    <a:pt x="33126" y="31676"/>
                  </a:lnTo>
                  <a:cubicBezTo>
                    <a:pt x="33126" y="31676"/>
                    <a:pt x="34490" y="31676"/>
                    <a:pt x="34718" y="30535"/>
                  </a:cubicBezTo>
                  <a:lnTo>
                    <a:pt x="34718" y="30535"/>
                  </a:lnTo>
                  <a:cubicBezTo>
                    <a:pt x="34718" y="29860"/>
                    <a:pt x="34240" y="29278"/>
                    <a:pt x="33581" y="29167"/>
                  </a:cubicBezTo>
                  <a:lnTo>
                    <a:pt x="29943" y="29167"/>
                  </a:lnTo>
                  <a:lnTo>
                    <a:pt x="32898" y="27114"/>
                  </a:lnTo>
                  <a:lnTo>
                    <a:pt x="36764" y="27114"/>
                  </a:lnTo>
                  <a:lnTo>
                    <a:pt x="36764" y="27114"/>
                  </a:lnTo>
                  <a:cubicBezTo>
                    <a:pt x="36764" y="27114"/>
                    <a:pt x="38355" y="27114"/>
                    <a:pt x="38355" y="25745"/>
                  </a:cubicBezTo>
                  <a:lnTo>
                    <a:pt x="38355" y="25745"/>
                  </a:lnTo>
                  <a:cubicBezTo>
                    <a:pt x="38150" y="25088"/>
                    <a:pt x="37650" y="24575"/>
                    <a:pt x="36991" y="24377"/>
                  </a:cubicBezTo>
                  <a:lnTo>
                    <a:pt x="36991" y="24377"/>
                  </a:lnTo>
                  <a:lnTo>
                    <a:pt x="40173" y="22324"/>
                  </a:lnTo>
                  <a:cubicBezTo>
                    <a:pt x="40333" y="21882"/>
                    <a:pt x="40333" y="21398"/>
                    <a:pt x="40173" y="20956"/>
                  </a:cubicBezTo>
                  <a:cubicBezTo>
                    <a:pt x="40173" y="20956"/>
                    <a:pt x="40173" y="20956"/>
                    <a:pt x="40173" y="20956"/>
                  </a:cubicBezTo>
                  <a:cubicBezTo>
                    <a:pt x="39582" y="20458"/>
                    <a:pt x="38719" y="20458"/>
                    <a:pt x="38127" y="20956"/>
                  </a:cubicBezTo>
                  <a:lnTo>
                    <a:pt x="34945" y="23236"/>
                  </a:lnTo>
                  <a:lnTo>
                    <a:pt x="34945" y="22096"/>
                  </a:lnTo>
                  <a:lnTo>
                    <a:pt x="34945" y="22096"/>
                  </a:lnTo>
                  <a:cubicBezTo>
                    <a:pt x="34945" y="22096"/>
                    <a:pt x="34945" y="20727"/>
                    <a:pt x="33581" y="20727"/>
                  </a:cubicBezTo>
                  <a:cubicBezTo>
                    <a:pt x="32216" y="20727"/>
                    <a:pt x="33581" y="20727"/>
                    <a:pt x="32216" y="20727"/>
                  </a:cubicBezTo>
                  <a:lnTo>
                    <a:pt x="32216" y="20727"/>
                  </a:lnTo>
                  <a:lnTo>
                    <a:pt x="32216" y="24605"/>
                  </a:lnTo>
                  <a:lnTo>
                    <a:pt x="29261" y="26658"/>
                  </a:lnTo>
                  <a:lnTo>
                    <a:pt x="29261" y="23008"/>
                  </a:lnTo>
                  <a:lnTo>
                    <a:pt x="29261" y="23008"/>
                  </a:lnTo>
                  <a:cubicBezTo>
                    <a:pt x="29261" y="22333"/>
                    <a:pt x="28784" y="21752"/>
                    <a:pt x="28125" y="21640"/>
                  </a:cubicBezTo>
                  <a:cubicBezTo>
                    <a:pt x="27625" y="21425"/>
                    <a:pt x="27034" y="21425"/>
                    <a:pt x="26533" y="21640"/>
                  </a:cubicBezTo>
                  <a:cubicBezTo>
                    <a:pt x="26533" y="21640"/>
                    <a:pt x="26533" y="21640"/>
                    <a:pt x="26533" y="21640"/>
                  </a:cubicBezTo>
                  <a:lnTo>
                    <a:pt x="26533" y="28026"/>
                  </a:lnTo>
                  <a:lnTo>
                    <a:pt x="23805" y="29623"/>
                  </a:lnTo>
                  <a:lnTo>
                    <a:pt x="23805" y="26430"/>
                  </a:lnTo>
                  <a:lnTo>
                    <a:pt x="25397" y="24833"/>
                  </a:lnTo>
                  <a:lnTo>
                    <a:pt x="25397" y="24833"/>
                  </a:lnTo>
                  <a:cubicBezTo>
                    <a:pt x="25397" y="24833"/>
                    <a:pt x="25397" y="24833"/>
                    <a:pt x="25397" y="24833"/>
                  </a:cubicBezTo>
                  <a:lnTo>
                    <a:pt x="25397" y="24833"/>
                  </a:lnTo>
                  <a:lnTo>
                    <a:pt x="24260" y="24833"/>
                  </a:lnTo>
                  <a:cubicBezTo>
                    <a:pt x="24260" y="24833"/>
                    <a:pt x="24260" y="24833"/>
                    <a:pt x="24260" y="24833"/>
                  </a:cubicBezTo>
                  <a:lnTo>
                    <a:pt x="24260" y="27114"/>
                  </a:lnTo>
                  <a:lnTo>
                    <a:pt x="21305" y="30307"/>
                  </a:lnTo>
                  <a:lnTo>
                    <a:pt x="21305" y="26430"/>
                  </a:lnTo>
                  <a:lnTo>
                    <a:pt x="25397" y="21640"/>
                  </a:lnTo>
                  <a:lnTo>
                    <a:pt x="25397" y="21640"/>
                  </a:lnTo>
                  <a:cubicBezTo>
                    <a:pt x="25510" y="21270"/>
                    <a:pt x="25510" y="20869"/>
                    <a:pt x="25397" y="20499"/>
                  </a:cubicBezTo>
                  <a:cubicBezTo>
                    <a:pt x="24896" y="19931"/>
                    <a:pt x="24033" y="19879"/>
                    <a:pt x="23464" y="20379"/>
                  </a:cubicBezTo>
                  <a:cubicBezTo>
                    <a:pt x="23419" y="20415"/>
                    <a:pt x="23396" y="20456"/>
                    <a:pt x="23351" y="20499"/>
                  </a:cubicBezTo>
                  <a:lnTo>
                    <a:pt x="21077" y="23236"/>
                  </a:lnTo>
                  <a:lnTo>
                    <a:pt x="21077" y="19587"/>
                  </a:lnTo>
                  <a:lnTo>
                    <a:pt x="23805" y="16850"/>
                  </a:lnTo>
                  <a:lnTo>
                    <a:pt x="23805" y="16850"/>
                  </a:lnTo>
                  <a:cubicBezTo>
                    <a:pt x="23305" y="16282"/>
                    <a:pt x="22441" y="16230"/>
                    <a:pt x="21873" y="16729"/>
                  </a:cubicBezTo>
                  <a:cubicBezTo>
                    <a:pt x="21827" y="16766"/>
                    <a:pt x="21805" y="16807"/>
                    <a:pt x="21759" y="16850"/>
                  </a:cubicBezTo>
                  <a:lnTo>
                    <a:pt x="21759" y="16850"/>
                  </a:lnTo>
                  <a:lnTo>
                    <a:pt x="21759" y="12973"/>
                  </a:lnTo>
                  <a:cubicBezTo>
                    <a:pt x="21759" y="12973"/>
                    <a:pt x="21759" y="11604"/>
                    <a:pt x="20168" y="11604"/>
                  </a:cubicBezTo>
                  <a:close/>
                </a:path>
              </a:pathLst>
            </a:custGeom>
            <a:solidFill>
              <a:srgbClr val="FFFFFF">
                <a:alpha val="6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5" name="Google Shape;2235;p13"/>
            <p:cNvSpPr/>
            <p:nvPr/>
          </p:nvSpPr>
          <p:spPr>
            <a:xfrm>
              <a:off x="1202686" y="5464383"/>
              <a:ext cx="54615" cy="54795"/>
            </a:xfrm>
            <a:custGeom>
              <a:rect b="b" l="l" r="r" t="t"/>
              <a:pathLst>
                <a:path extrusionOk="0" h="35581" w="35464">
                  <a:moveTo>
                    <a:pt x="9" y="17990"/>
                  </a:moveTo>
                  <a:cubicBezTo>
                    <a:pt x="9" y="27816"/>
                    <a:pt x="7943" y="35781"/>
                    <a:pt x="17741" y="35781"/>
                  </a:cubicBezTo>
                  <a:cubicBezTo>
                    <a:pt x="27539" y="35781"/>
                    <a:pt x="35473" y="27816"/>
                    <a:pt x="35473" y="17990"/>
                  </a:cubicBezTo>
                  <a:cubicBezTo>
                    <a:pt x="35473" y="8165"/>
                    <a:pt x="27539" y="200"/>
                    <a:pt x="17741" y="200"/>
                  </a:cubicBezTo>
                  <a:cubicBezTo>
                    <a:pt x="7943" y="200"/>
                    <a:pt x="9" y="8165"/>
                    <a:pt x="9" y="17990"/>
                  </a:cubicBezTo>
                  <a:close/>
                </a:path>
              </a:pathLst>
            </a:custGeom>
            <a:solidFill>
              <a:srgbClr val="E2D8BD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p13"/>
            <p:cNvSpPr/>
            <p:nvPr/>
          </p:nvSpPr>
          <p:spPr>
            <a:xfrm>
              <a:off x="2365378" y="6519302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7" name="Google Shape;2237;p13"/>
            <p:cNvSpPr/>
            <p:nvPr/>
          </p:nvSpPr>
          <p:spPr>
            <a:xfrm>
              <a:off x="2137303" y="6631779"/>
              <a:ext cx="44463" cy="44608"/>
            </a:xfrm>
            <a:custGeom>
              <a:rect b="b" l="l" r="r" t="t"/>
              <a:pathLst>
                <a:path extrusionOk="0" h="28966" w="28872">
                  <a:moveTo>
                    <a:pt x="9" y="14797"/>
                  </a:moveTo>
                  <a:cubicBezTo>
                    <a:pt x="9" y="22735"/>
                    <a:pt x="6420" y="29167"/>
                    <a:pt x="14331" y="29167"/>
                  </a:cubicBezTo>
                  <a:cubicBezTo>
                    <a:pt x="22288" y="29167"/>
                    <a:pt x="28767" y="22780"/>
                    <a:pt x="28881" y="14797"/>
                  </a:cubicBezTo>
                  <a:cubicBezTo>
                    <a:pt x="28881" y="6746"/>
                    <a:pt x="22356" y="200"/>
                    <a:pt x="14331" y="200"/>
                  </a:cubicBezTo>
                  <a:cubicBezTo>
                    <a:pt x="6374" y="314"/>
                    <a:pt x="9" y="6814"/>
                    <a:pt x="9" y="14797"/>
                  </a:cubicBezTo>
                  <a:close/>
                </a:path>
              </a:pathLst>
            </a:custGeom>
            <a:solidFill>
              <a:srgbClr val="D7CA91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13"/>
            <p:cNvSpPr/>
            <p:nvPr/>
          </p:nvSpPr>
          <p:spPr>
            <a:xfrm>
              <a:off x="540440" y="5406118"/>
              <a:ext cx="18554" cy="18967"/>
            </a:xfrm>
            <a:custGeom>
              <a:rect b="b" l="l" r="r" t="t"/>
              <a:pathLst>
                <a:path extrusionOk="0" h="12316" w="12048">
                  <a:moveTo>
                    <a:pt x="9" y="6358"/>
                  </a:moveTo>
                  <a:cubicBezTo>
                    <a:pt x="9" y="9666"/>
                    <a:pt x="2623" y="12402"/>
                    <a:pt x="5919" y="12517"/>
                  </a:cubicBezTo>
                  <a:cubicBezTo>
                    <a:pt x="9307" y="12517"/>
                    <a:pt x="12057" y="9757"/>
                    <a:pt x="12057" y="6358"/>
                  </a:cubicBezTo>
                  <a:cubicBezTo>
                    <a:pt x="12057" y="2960"/>
                    <a:pt x="9307" y="200"/>
                    <a:pt x="5919" y="200"/>
                  </a:cubicBezTo>
                  <a:cubicBezTo>
                    <a:pt x="2623" y="314"/>
                    <a:pt x="9" y="3051"/>
                    <a:pt x="9" y="6358"/>
                  </a:cubicBezTo>
                  <a:close/>
                </a:path>
              </a:pathLst>
            </a:custGeom>
            <a:solidFill>
              <a:srgbClr val="A0C3CA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9" name="Google Shape;2239;p13"/>
            <p:cNvSpPr/>
            <p:nvPr/>
          </p:nvSpPr>
          <p:spPr>
            <a:xfrm>
              <a:off x="1201985" y="5710076"/>
              <a:ext cx="110631" cy="110996"/>
            </a:xfrm>
            <a:custGeom>
              <a:rect b="b" l="l" r="r" t="t"/>
              <a:pathLst>
                <a:path extrusionOk="0" h="72075" w="71838">
                  <a:moveTo>
                    <a:pt x="9" y="36238"/>
                  </a:moveTo>
                  <a:cubicBezTo>
                    <a:pt x="9" y="56141"/>
                    <a:pt x="16081" y="72275"/>
                    <a:pt x="35928" y="72275"/>
                  </a:cubicBezTo>
                  <a:cubicBezTo>
                    <a:pt x="55775" y="72275"/>
                    <a:pt x="71847" y="56138"/>
                    <a:pt x="71847" y="36236"/>
                  </a:cubicBezTo>
                  <a:cubicBezTo>
                    <a:pt x="71847" y="16422"/>
                    <a:pt x="55911" y="326"/>
                    <a:pt x="36155" y="201"/>
                  </a:cubicBezTo>
                  <a:cubicBezTo>
                    <a:pt x="16309" y="75"/>
                    <a:pt x="145" y="16107"/>
                    <a:pt x="9" y="36010"/>
                  </a:cubicBezTo>
                  <a:cubicBezTo>
                    <a:pt x="9" y="36085"/>
                    <a:pt x="9" y="36163"/>
                    <a:pt x="9" y="36238"/>
                  </a:cubicBezTo>
                  <a:close/>
                </a:path>
              </a:pathLst>
            </a:custGeom>
            <a:solidFill>
              <a:srgbClr val="D7CA91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0" name="Google Shape;2240;p13"/>
            <p:cNvSpPr/>
            <p:nvPr/>
          </p:nvSpPr>
          <p:spPr>
            <a:xfrm>
              <a:off x="2769280" y="6380713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1" name="Google Shape;2241;p13"/>
            <p:cNvSpPr/>
            <p:nvPr/>
          </p:nvSpPr>
          <p:spPr>
            <a:xfrm>
              <a:off x="1916118" y="6392222"/>
              <a:ext cx="38720" cy="39215"/>
            </a:xfrm>
            <a:custGeom>
              <a:rect b="b" l="l" r="r" t="t"/>
              <a:pathLst>
                <a:path extrusionOk="0" h="25464" w="25143">
                  <a:moveTo>
                    <a:pt x="541" y="16746"/>
                  </a:moveTo>
                  <a:cubicBezTo>
                    <a:pt x="2405" y="23292"/>
                    <a:pt x="9202" y="27055"/>
                    <a:pt x="15727" y="25185"/>
                  </a:cubicBezTo>
                  <a:cubicBezTo>
                    <a:pt x="15977" y="25116"/>
                    <a:pt x="16204" y="25048"/>
                    <a:pt x="16454" y="24957"/>
                  </a:cubicBezTo>
                  <a:cubicBezTo>
                    <a:pt x="22933" y="22972"/>
                    <a:pt x="26593" y="16084"/>
                    <a:pt x="24616" y="9584"/>
                  </a:cubicBezTo>
                  <a:cubicBezTo>
                    <a:pt x="24547" y="9378"/>
                    <a:pt x="24479" y="9196"/>
                    <a:pt x="24411" y="8991"/>
                  </a:cubicBezTo>
                  <a:cubicBezTo>
                    <a:pt x="22342" y="2376"/>
                    <a:pt x="15317" y="-1296"/>
                    <a:pt x="8747" y="780"/>
                  </a:cubicBezTo>
                  <a:cubicBezTo>
                    <a:pt x="8725" y="780"/>
                    <a:pt x="8725" y="780"/>
                    <a:pt x="8725" y="780"/>
                  </a:cubicBezTo>
                  <a:cubicBezTo>
                    <a:pt x="2177" y="3060"/>
                    <a:pt x="-1415" y="10086"/>
                    <a:pt x="541" y="16746"/>
                  </a:cubicBezTo>
                  <a:close/>
                </a:path>
              </a:pathLst>
            </a:custGeom>
            <a:solidFill>
              <a:srgbClr val="C5A57E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2" name="Google Shape;2242;p13"/>
            <p:cNvSpPr/>
            <p:nvPr/>
          </p:nvSpPr>
          <p:spPr>
            <a:xfrm>
              <a:off x="898805" y="6358281"/>
              <a:ext cx="70801" cy="71022"/>
            </a:xfrm>
            <a:custGeom>
              <a:rect b="b" l="l" r="r" t="t"/>
              <a:pathLst>
                <a:path extrusionOk="0" h="46118" w="45975">
                  <a:moveTo>
                    <a:pt x="1168" y="30330"/>
                  </a:moveTo>
                  <a:cubicBezTo>
                    <a:pt x="4919" y="42350"/>
                    <a:pt x="17673" y="49033"/>
                    <a:pt x="29653" y="45269"/>
                  </a:cubicBezTo>
                  <a:cubicBezTo>
                    <a:pt x="29789" y="45246"/>
                    <a:pt x="29903" y="45201"/>
                    <a:pt x="30040" y="45155"/>
                  </a:cubicBezTo>
                  <a:cubicBezTo>
                    <a:pt x="42020" y="41392"/>
                    <a:pt x="48704" y="28596"/>
                    <a:pt x="44930" y="16576"/>
                  </a:cubicBezTo>
                  <a:cubicBezTo>
                    <a:pt x="44908" y="16439"/>
                    <a:pt x="44862" y="16325"/>
                    <a:pt x="44817" y="16188"/>
                  </a:cubicBezTo>
                  <a:cubicBezTo>
                    <a:pt x="41065" y="4168"/>
                    <a:pt x="28312" y="-2515"/>
                    <a:pt x="16331" y="1249"/>
                  </a:cubicBezTo>
                  <a:cubicBezTo>
                    <a:pt x="16195" y="1272"/>
                    <a:pt x="16081" y="1317"/>
                    <a:pt x="15945" y="1363"/>
                  </a:cubicBezTo>
                  <a:cubicBezTo>
                    <a:pt x="3964" y="5126"/>
                    <a:pt x="-2697" y="17922"/>
                    <a:pt x="1054" y="29942"/>
                  </a:cubicBezTo>
                  <a:cubicBezTo>
                    <a:pt x="1077" y="30079"/>
                    <a:pt x="1122" y="30193"/>
                    <a:pt x="1168" y="30330"/>
                  </a:cubicBezTo>
                  <a:close/>
                </a:path>
              </a:pathLst>
            </a:custGeom>
            <a:solidFill>
              <a:srgbClr val="C5A57E">
                <a:alpha val="839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3" name="Google Shape;2243;p13"/>
            <p:cNvSpPr/>
            <p:nvPr/>
          </p:nvSpPr>
          <p:spPr>
            <a:xfrm>
              <a:off x="902489" y="6558857"/>
              <a:ext cx="165333" cy="166351"/>
            </a:xfrm>
            <a:custGeom>
              <a:rect b="b" l="l" r="r" t="t"/>
              <a:pathLst>
                <a:path extrusionOk="0" h="108020" w="107359">
                  <a:moveTo>
                    <a:pt x="2870" y="71012"/>
                  </a:moveTo>
                  <a:cubicBezTo>
                    <a:pt x="11872" y="99135"/>
                    <a:pt x="41881" y="114640"/>
                    <a:pt x="69934" y="105681"/>
                  </a:cubicBezTo>
                  <a:cubicBezTo>
                    <a:pt x="98079" y="96809"/>
                    <a:pt x="113742" y="66724"/>
                    <a:pt x="104899" y="38487"/>
                  </a:cubicBezTo>
                  <a:cubicBezTo>
                    <a:pt x="104762" y="38077"/>
                    <a:pt x="104626" y="37666"/>
                    <a:pt x="104490" y="37256"/>
                  </a:cubicBezTo>
                  <a:cubicBezTo>
                    <a:pt x="95510" y="9201"/>
                    <a:pt x="65547" y="-6240"/>
                    <a:pt x="37561" y="2769"/>
                  </a:cubicBezTo>
                  <a:cubicBezTo>
                    <a:pt x="37516" y="2792"/>
                    <a:pt x="37471" y="2792"/>
                    <a:pt x="37425" y="2815"/>
                  </a:cubicBezTo>
                  <a:cubicBezTo>
                    <a:pt x="9371" y="11573"/>
                    <a:pt x="-6292" y="41475"/>
                    <a:pt x="2415" y="69621"/>
                  </a:cubicBezTo>
                  <a:cubicBezTo>
                    <a:pt x="2552" y="70100"/>
                    <a:pt x="2710" y="70556"/>
                    <a:pt x="2870" y="71012"/>
                  </a:cubicBezTo>
                  <a:close/>
                </a:path>
              </a:pathLst>
            </a:custGeom>
            <a:solidFill>
              <a:srgbClr val="E9E0D4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4" name="Google Shape;2244;p13"/>
            <p:cNvSpPr/>
            <p:nvPr/>
          </p:nvSpPr>
          <p:spPr>
            <a:xfrm>
              <a:off x="1028115" y="6728791"/>
              <a:ext cx="51815" cy="51984"/>
            </a:xfrm>
            <a:custGeom>
              <a:rect b="b" l="l" r="r" t="t"/>
              <a:pathLst>
                <a:path extrusionOk="0" h="33756" w="33646">
                  <a:moveTo>
                    <a:pt x="33646" y="16878"/>
                  </a:moveTo>
                  <a:cubicBezTo>
                    <a:pt x="33646" y="26200"/>
                    <a:pt x="26114" y="33756"/>
                    <a:pt x="16823" y="33756"/>
                  </a:cubicBezTo>
                  <a:cubicBezTo>
                    <a:pt x="7532" y="33756"/>
                    <a:pt x="0" y="26200"/>
                    <a:pt x="0" y="16878"/>
                  </a:cubicBezTo>
                  <a:cubicBezTo>
                    <a:pt x="0" y="7557"/>
                    <a:pt x="7532" y="0"/>
                    <a:pt x="16823" y="0"/>
                  </a:cubicBezTo>
                  <a:cubicBezTo>
                    <a:pt x="26114" y="0"/>
                    <a:pt x="33646" y="7557"/>
                    <a:pt x="33646" y="16878"/>
                  </a:cubicBezTo>
                  <a:close/>
                </a:path>
              </a:pathLst>
            </a:custGeom>
            <a:solidFill>
              <a:srgbClr val="A0C3CA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5" name="Google Shape;2245;p13"/>
            <p:cNvSpPr/>
            <p:nvPr/>
          </p:nvSpPr>
          <p:spPr>
            <a:xfrm>
              <a:off x="716337" y="6494815"/>
              <a:ext cx="110580" cy="110849"/>
            </a:xfrm>
            <a:custGeom>
              <a:rect b="b" l="l" r="r" t="t"/>
              <a:pathLst>
                <a:path extrusionOk="0" h="71980" w="71805">
                  <a:moveTo>
                    <a:pt x="1811" y="47564"/>
                  </a:moveTo>
                  <a:cubicBezTo>
                    <a:pt x="8176" y="66381"/>
                    <a:pt x="28455" y="76554"/>
                    <a:pt x="47278" y="70373"/>
                  </a:cubicBezTo>
                  <a:cubicBezTo>
                    <a:pt x="66034" y="63986"/>
                    <a:pt x="76173" y="43641"/>
                    <a:pt x="70012" y="24756"/>
                  </a:cubicBezTo>
                  <a:cubicBezTo>
                    <a:pt x="63556" y="6030"/>
                    <a:pt x="43368" y="-4097"/>
                    <a:pt x="24544" y="1947"/>
                  </a:cubicBezTo>
                  <a:cubicBezTo>
                    <a:pt x="5789" y="8333"/>
                    <a:pt x="-4350" y="28679"/>
                    <a:pt x="1811" y="47564"/>
                  </a:cubicBezTo>
                  <a:close/>
                </a:path>
              </a:pathLst>
            </a:custGeom>
            <a:solidFill>
              <a:srgbClr val="A0C3CA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6" name="Google Shape;2246;p13"/>
            <p:cNvSpPr/>
            <p:nvPr/>
          </p:nvSpPr>
          <p:spPr>
            <a:xfrm>
              <a:off x="2112831" y="6353549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7" name="Google Shape;2247;p13"/>
            <p:cNvSpPr/>
            <p:nvPr/>
          </p:nvSpPr>
          <p:spPr>
            <a:xfrm>
              <a:off x="2795027" y="6173532"/>
              <a:ext cx="24277" cy="24035"/>
            </a:xfrm>
            <a:custGeom>
              <a:rect b="b" l="l" r="r" t="t"/>
              <a:pathLst>
                <a:path extrusionOk="0" h="15607" w="15764">
                  <a:moveTo>
                    <a:pt x="379" y="10398"/>
                  </a:moveTo>
                  <a:cubicBezTo>
                    <a:pt x="1789" y="14526"/>
                    <a:pt x="6245" y="16762"/>
                    <a:pt x="10382" y="15416"/>
                  </a:cubicBezTo>
                  <a:cubicBezTo>
                    <a:pt x="14451" y="14116"/>
                    <a:pt x="16702" y="9759"/>
                    <a:pt x="15407" y="5677"/>
                  </a:cubicBezTo>
                  <a:cubicBezTo>
                    <a:pt x="15407" y="5654"/>
                    <a:pt x="15384" y="5631"/>
                    <a:pt x="15384" y="5608"/>
                  </a:cubicBezTo>
                  <a:cubicBezTo>
                    <a:pt x="14088" y="1525"/>
                    <a:pt x="9745" y="-733"/>
                    <a:pt x="5676" y="567"/>
                  </a:cubicBezTo>
                  <a:cubicBezTo>
                    <a:pt x="5653" y="567"/>
                    <a:pt x="5631" y="590"/>
                    <a:pt x="5608" y="590"/>
                  </a:cubicBezTo>
                  <a:cubicBezTo>
                    <a:pt x="1516" y="1776"/>
                    <a:pt x="-871" y="6064"/>
                    <a:pt x="311" y="10193"/>
                  </a:cubicBezTo>
                  <a:cubicBezTo>
                    <a:pt x="334" y="10261"/>
                    <a:pt x="356" y="10329"/>
                    <a:pt x="379" y="10398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8" name="Google Shape;2248;p13"/>
            <p:cNvSpPr/>
            <p:nvPr/>
          </p:nvSpPr>
          <p:spPr>
            <a:xfrm>
              <a:off x="1611502" y="6629849"/>
              <a:ext cx="55686" cy="56071"/>
            </a:xfrm>
            <a:custGeom>
              <a:rect b="b" l="l" r="r" t="t"/>
              <a:pathLst>
                <a:path extrusionOk="0" h="36410" w="36160">
                  <a:moveTo>
                    <a:pt x="1076" y="24210"/>
                  </a:moveTo>
                  <a:cubicBezTo>
                    <a:pt x="4054" y="33573"/>
                    <a:pt x="14012" y="38748"/>
                    <a:pt x="23355" y="35767"/>
                  </a:cubicBezTo>
                  <a:cubicBezTo>
                    <a:pt x="23515" y="35720"/>
                    <a:pt x="23651" y="35667"/>
                    <a:pt x="23810" y="35615"/>
                  </a:cubicBezTo>
                  <a:cubicBezTo>
                    <a:pt x="33131" y="32636"/>
                    <a:pt x="38291" y="22630"/>
                    <a:pt x="35336" y="13267"/>
                  </a:cubicBezTo>
                  <a:cubicBezTo>
                    <a:pt x="35291" y="13112"/>
                    <a:pt x="35222" y="12959"/>
                    <a:pt x="35177" y="12806"/>
                  </a:cubicBezTo>
                  <a:cubicBezTo>
                    <a:pt x="32312" y="3409"/>
                    <a:pt x="22401" y="-1887"/>
                    <a:pt x="13034" y="978"/>
                  </a:cubicBezTo>
                  <a:cubicBezTo>
                    <a:pt x="12853" y="1039"/>
                    <a:pt x="12648" y="1105"/>
                    <a:pt x="12443" y="1174"/>
                  </a:cubicBezTo>
                  <a:cubicBezTo>
                    <a:pt x="3100" y="4114"/>
                    <a:pt x="-2106" y="14097"/>
                    <a:pt x="826" y="23471"/>
                  </a:cubicBezTo>
                  <a:cubicBezTo>
                    <a:pt x="895" y="23720"/>
                    <a:pt x="985" y="23966"/>
                    <a:pt x="1076" y="24210"/>
                  </a:cubicBezTo>
                  <a:close/>
                </a:path>
              </a:pathLst>
            </a:custGeom>
            <a:solidFill>
              <a:srgbClr val="ADA183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9" name="Google Shape;2249;p13"/>
            <p:cNvSpPr/>
            <p:nvPr/>
          </p:nvSpPr>
          <p:spPr>
            <a:xfrm>
              <a:off x="2731234" y="6623245"/>
              <a:ext cx="27583" cy="27835"/>
            </a:xfrm>
            <a:custGeom>
              <a:rect b="b" l="l" r="r" t="t"/>
              <a:pathLst>
                <a:path extrusionOk="0" h="18075" w="17911">
                  <a:moveTo>
                    <a:pt x="372" y="12075"/>
                  </a:moveTo>
                  <a:cubicBezTo>
                    <a:pt x="1849" y="16755"/>
                    <a:pt x="6851" y="19344"/>
                    <a:pt x="11511" y="17854"/>
                  </a:cubicBezTo>
                  <a:cubicBezTo>
                    <a:pt x="11580" y="17829"/>
                    <a:pt x="11670" y="17804"/>
                    <a:pt x="11738" y="17777"/>
                  </a:cubicBezTo>
                  <a:cubicBezTo>
                    <a:pt x="16308" y="16408"/>
                    <a:pt x="18923" y="11582"/>
                    <a:pt x="17559" y="6995"/>
                  </a:cubicBezTo>
                  <a:cubicBezTo>
                    <a:pt x="17513" y="6863"/>
                    <a:pt x="17468" y="6731"/>
                    <a:pt x="17422" y="6601"/>
                  </a:cubicBezTo>
                  <a:cubicBezTo>
                    <a:pt x="16172" y="1980"/>
                    <a:pt x="11420" y="-748"/>
                    <a:pt x="6828" y="504"/>
                  </a:cubicBezTo>
                  <a:cubicBezTo>
                    <a:pt x="6646" y="554"/>
                    <a:pt x="6464" y="609"/>
                    <a:pt x="6283" y="670"/>
                  </a:cubicBezTo>
                  <a:cubicBezTo>
                    <a:pt x="1599" y="2295"/>
                    <a:pt x="-992" y="7301"/>
                    <a:pt x="372" y="12075"/>
                  </a:cubicBezTo>
                  <a:close/>
                </a:path>
              </a:pathLst>
            </a:custGeom>
            <a:solidFill>
              <a:srgbClr val="D7CA91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0" name="Google Shape;2250;p13"/>
            <p:cNvSpPr/>
            <p:nvPr/>
          </p:nvSpPr>
          <p:spPr>
            <a:xfrm>
              <a:off x="835839" y="6170315"/>
              <a:ext cx="73504" cy="73430"/>
            </a:xfrm>
            <a:custGeom>
              <a:rect b="b" l="l" r="r" t="t"/>
              <a:pathLst>
                <a:path extrusionOk="0" h="47682" w="47730">
                  <a:moveTo>
                    <a:pt x="1105" y="31189"/>
                  </a:moveTo>
                  <a:cubicBezTo>
                    <a:pt x="4469" y="43323"/>
                    <a:pt x="16995" y="50417"/>
                    <a:pt x="29090" y="47041"/>
                  </a:cubicBezTo>
                  <a:cubicBezTo>
                    <a:pt x="29704" y="46882"/>
                    <a:pt x="30295" y="46699"/>
                    <a:pt x="30886" y="46471"/>
                  </a:cubicBezTo>
                  <a:cubicBezTo>
                    <a:pt x="43003" y="43209"/>
                    <a:pt x="50210" y="30710"/>
                    <a:pt x="46959" y="18531"/>
                  </a:cubicBezTo>
                  <a:cubicBezTo>
                    <a:pt x="46777" y="17869"/>
                    <a:pt x="46572" y="17231"/>
                    <a:pt x="46345" y="16592"/>
                  </a:cubicBezTo>
                  <a:cubicBezTo>
                    <a:pt x="42139" y="4184"/>
                    <a:pt x="28817" y="-2613"/>
                    <a:pt x="16336" y="1310"/>
                  </a:cubicBezTo>
                  <a:cubicBezTo>
                    <a:pt x="3992" y="5438"/>
                    <a:pt x="-2783" y="18736"/>
                    <a:pt x="1105" y="31189"/>
                  </a:cubicBezTo>
                  <a:close/>
                </a:path>
              </a:pathLst>
            </a:custGeom>
            <a:solidFill>
              <a:srgbClr val="E9E0D4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1" name="Google Shape;2251;p13"/>
            <p:cNvSpPr/>
            <p:nvPr/>
          </p:nvSpPr>
          <p:spPr>
            <a:xfrm>
              <a:off x="2508645" y="6458086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2" name="Google Shape;2252;p13"/>
            <p:cNvSpPr/>
            <p:nvPr/>
          </p:nvSpPr>
          <p:spPr>
            <a:xfrm>
              <a:off x="1735647" y="6176030"/>
              <a:ext cx="50286" cy="50457"/>
            </a:xfrm>
            <a:custGeom>
              <a:rect b="b" l="l" r="r" t="t"/>
              <a:pathLst>
                <a:path extrusionOk="0" h="32764" w="32653">
                  <a:moveTo>
                    <a:pt x="769" y="21500"/>
                  </a:moveTo>
                  <a:cubicBezTo>
                    <a:pt x="3497" y="30111"/>
                    <a:pt x="12636" y="34900"/>
                    <a:pt x="21229" y="32220"/>
                  </a:cubicBezTo>
                  <a:cubicBezTo>
                    <a:pt x="29845" y="29390"/>
                    <a:pt x="34597" y="20150"/>
                    <a:pt x="31914" y="11465"/>
                  </a:cubicBezTo>
                  <a:cubicBezTo>
                    <a:pt x="29004" y="2914"/>
                    <a:pt x="19819" y="-1741"/>
                    <a:pt x="11226" y="973"/>
                  </a:cubicBezTo>
                  <a:cubicBezTo>
                    <a:pt x="2724" y="3799"/>
                    <a:pt x="-1914" y="12940"/>
                    <a:pt x="769" y="21500"/>
                  </a:cubicBezTo>
                  <a:close/>
                </a:path>
              </a:pathLst>
            </a:custGeom>
            <a:solidFill>
              <a:srgbClr val="D1BC94">
                <a:alpha val="8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3" name="Google Shape;2253;p13"/>
            <p:cNvSpPr/>
            <p:nvPr/>
          </p:nvSpPr>
          <p:spPr>
            <a:xfrm>
              <a:off x="2790561" y="6294533"/>
              <a:ext cx="14755" cy="14789"/>
            </a:xfrm>
            <a:custGeom>
              <a:rect b="b" l="l" r="r" t="t"/>
              <a:pathLst>
                <a:path extrusionOk="0" h="9603" w="9581">
                  <a:moveTo>
                    <a:pt x="295" y="6415"/>
                  </a:moveTo>
                  <a:cubicBezTo>
                    <a:pt x="1068" y="8924"/>
                    <a:pt x="3705" y="10348"/>
                    <a:pt x="6206" y="9609"/>
                  </a:cubicBezTo>
                  <a:cubicBezTo>
                    <a:pt x="8729" y="8740"/>
                    <a:pt x="10139" y="6028"/>
                    <a:pt x="9389" y="3450"/>
                  </a:cubicBezTo>
                  <a:cubicBezTo>
                    <a:pt x="8548" y="946"/>
                    <a:pt x="5820" y="-395"/>
                    <a:pt x="3341" y="456"/>
                  </a:cubicBezTo>
                  <a:cubicBezTo>
                    <a:pt x="3296" y="467"/>
                    <a:pt x="3274" y="476"/>
                    <a:pt x="3251" y="485"/>
                  </a:cubicBezTo>
                  <a:cubicBezTo>
                    <a:pt x="841" y="1215"/>
                    <a:pt x="-523" y="3760"/>
                    <a:pt x="204" y="6171"/>
                  </a:cubicBezTo>
                  <a:cubicBezTo>
                    <a:pt x="250" y="6253"/>
                    <a:pt x="273" y="6336"/>
                    <a:pt x="295" y="6415"/>
                  </a:cubicBezTo>
                  <a:close/>
                </a:path>
              </a:pathLst>
            </a:custGeom>
            <a:solidFill>
              <a:srgbClr val="D7CA91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4" name="Google Shape;2254;p13"/>
            <p:cNvSpPr/>
            <p:nvPr/>
          </p:nvSpPr>
          <p:spPr>
            <a:xfrm>
              <a:off x="2024480" y="6654706"/>
              <a:ext cx="76627" cy="76838"/>
            </a:xfrm>
            <a:custGeom>
              <a:rect b="b" l="l" r="r" t="t"/>
              <a:pathLst>
                <a:path extrusionOk="0" h="49895" w="49758">
                  <a:moveTo>
                    <a:pt x="1125" y="32715"/>
                  </a:moveTo>
                  <a:cubicBezTo>
                    <a:pt x="5354" y="45855"/>
                    <a:pt x="19381" y="53095"/>
                    <a:pt x="32498" y="48909"/>
                  </a:cubicBezTo>
                  <a:cubicBezTo>
                    <a:pt x="45502" y="44562"/>
                    <a:pt x="52686" y="30583"/>
                    <a:pt x="48639" y="17433"/>
                  </a:cubicBezTo>
                  <a:cubicBezTo>
                    <a:pt x="44434" y="4366"/>
                    <a:pt x="30475" y="-2809"/>
                    <a:pt x="17448" y="1408"/>
                  </a:cubicBezTo>
                  <a:cubicBezTo>
                    <a:pt x="17380" y="1429"/>
                    <a:pt x="17335" y="1447"/>
                    <a:pt x="17267" y="1467"/>
                  </a:cubicBezTo>
                  <a:cubicBezTo>
                    <a:pt x="4286" y="5717"/>
                    <a:pt x="-2898" y="19625"/>
                    <a:pt x="1125" y="32715"/>
                  </a:cubicBezTo>
                  <a:close/>
                </a:path>
              </a:pathLst>
            </a:custGeom>
            <a:solidFill>
              <a:srgbClr val="E2D8BD">
                <a:alpha val="80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5" name="Google Shape;2255;p13"/>
            <p:cNvSpPr/>
            <p:nvPr/>
          </p:nvSpPr>
          <p:spPr>
            <a:xfrm>
              <a:off x="2370586" y="6583183"/>
              <a:ext cx="76310" cy="76647"/>
            </a:xfrm>
            <a:custGeom>
              <a:rect b="b" l="l" r="r" t="t"/>
              <a:pathLst>
                <a:path extrusionOk="0" h="49771" w="49552">
                  <a:moveTo>
                    <a:pt x="1147" y="32598"/>
                  </a:moveTo>
                  <a:cubicBezTo>
                    <a:pt x="5262" y="45690"/>
                    <a:pt x="19198" y="52948"/>
                    <a:pt x="32247" y="48808"/>
                  </a:cubicBezTo>
                  <a:cubicBezTo>
                    <a:pt x="32270" y="48801"/>
                    <a:pt x="32270" y="48796"/>
                    <a:pt x="32293" y="48792"/>
                  </a:cubicBezTo>
                  <a:cubicBezTo>
                    <a:pt x="45297" y="44445"/>
                    <a:pt x="52480" y="30465"/>
                    <a:pt x="48434" y="17316"/>
                  </a:cubicBezTo>
                  <a:cubicBezTo>
                    <a:pt x="44001" y="4354"/>
                    <a:pt x="30110" y="-2723"/>
                    <a:pt x="17061" y="1350"/>
                  </a:cubicBezTo>
                  <a:cubicBezTo>
                    <a:pt x="4171" y="5693"/>
                    <a:pt x="-2899" y="19574"/>
                    <a:pt x="1147" y="32598"/>
                  </a:cubicBezTo>
                  <a:close/>
                </a:path>
              </a:pathLst>
            </a:custGeom>
            <a:solidFill>
              <a:srgbClr val="D7CA91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6" name="Google Shape;2256;p13"/>
            <p:cNvSpPr/>
            <p:nvPr/>
          </p:nvSpPr>
          <p:spPr>
            <a:xfrm>
              <a:off x="598065" y="5278029"/>
              <a:ext cx="120465" cy="120861"/>
            </a:xfrm>
            <a:custGeom>
              <a:rect b="b" l="l" r="r" t="t"/>
              <a:pathLst>
                <a:path extrusionOk="0" h="78481" w="78224">
                  <a:moveTo>
                    <a:pt x="2008" y="51787"/>
                  </a:moveTo>
                  <a:cubicBezTo>
                    <a:pt x="8805" y="72354"/>
                    <a:pt x="30925" y="83496"/>
                    <a:pt x="51431" y="76678"/>
                  </a:cubicBezTo>
                  <a:cubicBezTo>
                    <a:pt x="71936" y="69858"/>
                    <a:pt x="83031" y="47659"/>
                    <a:pt x="76233" y="27095"/>
                  </a:cubicBezTo>
                  <a:cubicBezTo>
                    <a:pt x="69504" y="6695"/>
                    <a:pt x="47657" y="-4465"/>
                    <a:pt x="27242" y="2065"/>
                  </a:cubicBezTo>
                  <a:cubicBezTo>
                    <a:pt x="6668" y="8647"/>
                    <a:pt x="-4699" y="30719"/>
                    <a:pt x="1871" y="51361"/>
                  </a:cubicBezTo>
                  <a:cubicBezTo>
                    <a:pt x="1917" y="51502"/>
                    <a:pt x="1962" y="51646"/>
                    <a:pt x="2008" y="51787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7" name="Google Shape;2257;p13"/>
            <p:cNvSpPr/>
            <p:nvPr/>
          </p:nvSpPr>
          <p:spPr>
            <a:xfrm>
              <a:off x="1898385" y="6328872"/>
              <a:ext cx="38774" cy="39039"/>
            </a:xfrm>
            <a:custGeom>
              <a:rect b="b" l="l" r="r" t="t"/>
              <a:pathLst>
                <a:path extrusionOk="0" h="25350" w="25178">
                  <a:moveTo>
                    <a:pt x="652" y="16749"/>
                  </a:moveTo>
                  <a:cubicBezTo>
                    <a:pt x="2812" y="23395"/>
                    <a:pt x="9905" y="27056"/>
                    <a:pt x="16566" y="24960"/>
                  </a:cubicBezTo>
                  <a:cubicBezTo>
                    <a:pt x="23136" y="22809"/>
                    <a:pt x="26705" y="15727"/>
                    <a:pt x="24568" y="9142"/>
                  </a:cubicBezTo>
                  <a:cubicBezTo>
                    <a:pt x="24545" y="9092"/>
                    <a:pt x="24545" y="9042"/>
                    <a:pt x="24523" y="8994"/>
                  </a:cubicBezTo>
                  <a:cubicBezTo>
                    <a:pt x="22454" y="2384"/>
                    <a:pt x="15429" y="-1295"/>
                    <a:pt x="8859" y="778"/>
                  </a:cubicBezTo>
                  <a:cubicBezTo>
                    <a:pt x="8836" y="780"/>
                    <a:pt x="8836" y="780"/>
                    <a:pt x="8836" y="783"/>
                  </a:cubicBezTo>
                  <a:cubicBezTo>
                    <a:pt x="2244" y="2819"/>
                    <a:pt x="-1462" y="9838"/>
                    <a:pt x="561" y="16461"/>
                  </a:cubicBezTo>
                  <a:cubicBezTo>
                    <a:pt x="584" y="16557"/>
                    <a:pt x="630" y="16653"/>
                    <a:pt x="652" y="16749"/>
                  </a:cubicBezTo>
                  <a:close/>
                </a:path>
              </a:pathLst>
            </a:custGeom>
            <a:solidFill>
              <a:srgbClr val="A0C3CA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8" name="Google Shape;2258;p13"/>
            <p:cNvSpPr/>
            <p:nvPr/>
          </p:nvSpPr>
          <p:spPr>
            <a:xfrm>
              <a:off x="1534327" y="6608658"/>
              <a:ext cx="41953" cy="41976"/>
            </a:xfrm>
            <a:custGeom>
              <a:rect b="b" l="l" r="r" t="t"/>
              <a:pathLst>
                <a:path extrusionOk="0" h="27257" w="27242">
                  <a:moveTo>
                    <a:pt x="713" y="17940"/>
                  </a:moveTo>
                  <a:cubicBezTo>
                    <a:pt x="2987" y="25101"/>
                    <a:pt x="10602" y="29070"/>
                    <a:pt x="17764" y="26835"/>
                  </a:cubicBezTo>
                  <a:cubicBezTo>
                    <a:pt x="24902" y="24554"/>
                    <a:pt x="28858" y="16913"/>
                    <a:pt x="26630" y="9728"/>
                  </a:cubicBezTo>
                  <a:cubicBezTo>
                    <a:pt x="24243" y="2544"/>
                    <a:pt x="16559" y="-1425"/>
                    <a:pt x="9352" y="833"/>
                  </a:cubicBezTo>
                  <a:cubicBezTo>
                    <a:pt x="2305" y="3091"/>
                    <a:pt x="-1606" y="10664"/>
                    <a:pt x="645" y="17734"/>
                  </a:cubicBezTo>
                  <a:cubicBezTo>
                    <a:pt x="668" y="17803"/>
                    <a:pt x="690" y="17871"/>
                    <a:pt x="713" y="17940"/>
                  </a:cubicBezTo>
                  <a:close/>
                </a:path>
              </a:pathLst>
            </a:custGeom>
            <a:solidFill>
              <a:srgbClr val="D7CA91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9" name="Google Shape;2259;p13"/>
            <p:cNvSpPr/>
            <p:nvPr/>
          </p:nvSpPr>
          <p:spPr>
            <a:xfrm>
              <a:off x="2480866" y="6206707"/>
              <a:ext cx="45764" cy="46121"/>
            </a:xfrm>
            <a:custGeom>
              <a:rect b="b" l="l" r="r" t="t"/>
              <a:pathLst>
                <a:path extrusionOk="0" h="29949" w="29717">
                  <a:moveTo>
                    <a:pt x="744" y="19840"/>
                  </a:moveTo>
                  <a:cubicBezTo>
                    <a:pt x="3222" y="27638"/>
                    <a:pt x="11543" y="31935"/>
                    <a:pt x="19318" y="29440"/>
                  </a:cubicBezTo>
                  <a:cubicBezTo>
                    <a:pt x="19340" y="29433"/>
                    <a:pt x="19363" y="29426"/>
                    <a:pt x="19386" y="29419"/>
                  </a:cubicBezTo>
                  <a:cubicBezTo>
                    <a:pt x="27070" y="27084"/>
                    <a:pt x="31435" y="18934"/>
                    <a:pt x="29093" y="11218"/>
                  </a:cubicBezTo>
                  <a:cubicBezTo>
                    <a:pt x="29048" y="11049"/>
                    <a:pt x="28980" y="10883"/>
                    <a:pt x="28934" y="10716"/>
                  </a:cubicBezTo>
                  <a:cubicBezTo>
                    <a:pt x="26570" y="2881"/>
                    <a:pt x="18295" y="-1536"/>
                    <a:pt x="10497" y="845"/>
                  </a:cubicBezTo>
                  <a:cubicBezTo>
                    <a:pt x="10429" y="865"/>
                    <a:pt x="10361" y="886"/>
                    <a:pt x="10293" y="909"/>
                  </a:cubicBezTo>
                  <a:cubicBezTo>
                    <a:pt x="2472" y="3513"/>
                    <a:pt x="-1802" y="11968"/>
                    <a:pt x="744" y="19840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0" name="Google Shape;2260;p13"/>
            <p:cNvSpPr/>
            <p:nvPr/>
          </p:nvSpPr>
          <p:spPr>
            <a:xfrm>
              <a:off x="1829349" y="6547597"/>
              <a:ext cx="87457" cy="86847"/>
            </a:xfrm>
            <a:custGeom>
              <a:rect b="b" l="l" r="r" t="t"/>
              <a:pathLst>
                <a:path extrusionOk="0" h="56394" w="56790">
                  <a:moveTo>
                    <a:pt x="1120" y="36758"/>
                  </a:moveTo>
                  <a:cubicBezTo>
                    <a:pt x="6007" y="51771"/>
                    <a:pt x="22035" y="60023"/>
                    <a:pt x="37039" y="55233"/>
                  </a:cubicBezTo>
                  <a:cubicBezTo>
                    <a:pt x="51975" y="50439"/>
                    <a:pt x="60205" y="34413"/>
                    <a:pt x="55453" y="19424"/>
                  </a:cubicBezTo>
                  <a:cubicBezTo>
                    <a:pt x="50202" y="4448"/>
                    <a:pt x="33856" y="-3428"/>
                    <a:pt x="18943" y="1832"/>
                  </a:cubicBezTo>
                  <a:cubicBezTo>
                    <a:pt x="18897" y="1841"/>
                    <a:pt x="18875" y="1852"/>
                    <a:pt x="18852" y="1861"/>
                  </a:cubicBezTo>
                  <a:cubicBezTo>
                    <a:pt x="4734" y="7025"/>
                    <a:pt x="-3018" y="22259"/>
                    <a:pt x="1120" y="36758"/>
                  </a:cubicBezTo>
                  <a:close/>
                </a:path>
              </a:pathLst>
            </a:custGeom>
            <a:solidFill>
              <a:srgbClr val="A0C3CA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1" name="Google Shape;2261;p13"/>
            <p:cNvSpPr/>
            <p:nvPr/>
          </p:nvSpPr>
          <p:spPr>
            <a:xfrm>
              <a:off x="2878472" y="6728512"/>
              <a:ext cx="49576" cy="49523"/>
            </a:xfrm>
            <a:custGeom>
              <a:rect b="b" l="l" r="r" t="t"/>
              <a:pathLst>
                <a:path extrusionOk="0" h="32158" w="32192">
                  <a:moveTo>
                    <a:pt x="765" y="21316"/>
                  </a:moveTo>
                  <a:cubicBezTo>
                    <a:pt x="3584" y="29714"/>
                    <a:pt x="12586" y="34287"/>
                    <a:pt x="20998" y="31580"/>
                  </a:cubicBezTo>
                  <a:cubicBezTo>
                    <a:pt x="29386" y="28968"/>
                    <a:pt x="34092" y="20023"/>
                    <a:pt x="31478" y="11602"/>
                  </a:cubicBezTo>
                  <a:cubicBezTo>
                    <a:pt x="31478" y="11570"/>
                    <a:pt x="31455" y="11540"/>
                    <a:pt x="31455" y="11508"/>
                  </a:cubicBezTo>
                  <a:cubicBezTo>
                    <a:pt x="28886" y="3074"/>
                    <a:pt x="19998" y="-1675"/>
                    <a:pt x="11586" y="900"/>
                  </a:cubicBezTo>
                  <a:cubicBezTo>
                    <a:pt x="11472" y="937"/>
                    <a:pt x="11336" y="975"/>
                    <a:pt x="11222" y="1016"/>
                  </a:cubicBezTo>
                  <a:cubicBezTo>
                    <a:pt x="2765" y="3742"/>
                    <a:pt x="-1918" y="12815"/>
                    <a:pt x="765" y="21316"/>
                  </a:cubicBezTo>
                  <a:close/>
                </a:path>
              </a:pathLst>
            </a:custGeom>
            <a:solidFill>
              <a:srgbClr val="D1BC94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2" name="Google Shape;2262;p13"/>
            <p:cNvSpPr/>
            <p:nvPr/>
          </p:nvSpPr>
          <p:spPr>
            <a:xfrm>
              <a:off x="2575332" y="6420262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3" name="Google Shape;2263;p13"/>
            <p:cNvSpPr/>
            <p:nvPr/>
          </p:nvSpPr>
          <p:spPr>
            <a:xfrm>
              <a:off x="1665322" y="6191509"/>
              <a:ext cx="166905" cy="167441"/>
            </a:xfrm>
            <a:custGeom>
              <a:rect b="b" l="l" r="r" t="t"/>
              <a:pathLst>
                <a:path extrusionOk="0" h="108728" w="108380">
                  <a:moveTo>
                    <a:pt x="2754" y="71442"/>
                  </a:moveTo>
                  <a:cubicBezTo>
                    <a:pt x="11756" y="99766"/>
                    <a:pt x="41947" y="115401"/>
                    <a:pt x="70182" y="106369"/>
                  </a:cubicBezTo>
                  <a:cubicBezTo>
                    <a:pt x="70433" y="106285"/>
                    <a:pt x="70705" y="106198"/>
                    <a:pt x="70955" y="106111"/>
                  </a:cubicBezTo>
                  <a:cubicBezTo>
                    <a:pt x="99100" y="97239"/>
                    <a:pt x="114763" y="67152"/>
                    <a:pt x="105920" y="38911"/>
                  </a:cubicBezTo>
                  <a:cubicBezTo>
                    <a:pt x="105783" y="38500"/>
                    <a:pt x="105647" y="38092"/>
                    <a:pt x="105511" y="37686"/>
                  </a:cubicBezTo>
                  <a:cubicBezTo>
                    <a:pt x="96508" y="9362"/>
                    <a:pt x="66318" y="-6273"/>
                    <a:pt x="38082" y="2759"/>
                  </a:cubicBezTo>
                  <a:cubicBezTo>
                    <a:pt x="37832" y="2843"/>
                    <a:pt x="37559" y="2930"/>
                    <a:pt x="37309" y="3017"/>
                  </a:cubicBezTo>
                  <a:cubicBezTo>
                    <a:pt x="9006" y="12211"/>
                    <a:pt x="-6522" y="42688"/>
                    <a:pt x="2640" y="71091"/>
                  </a:cubicBezTo>
                  <a:cubicBezTo>
                    <a:pt x="2686" y="71210"/>
                    <a:pt x="2708" y="71326"/>
                    <a:pt x="2754" y="71442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4" name="Google Shape;2264;p13"/>
            <p:cNvSpPr/>
            <p:nvPr/>
          </p:nvSpPr>
          <p:spPr>
            <a:xfrm>
              <a:off x="2505412" y="6143451"/>
              <a:ext cx="50618" cy="50785"/>
            </a:xfrm>
            <a:custGeom>
              <a:rect b="b" l="l" r="r" t="t"/>
              <a:pathLst>
                <a:path extrusionOk="0" h="32977" w="32869">
                  <a:moveTo>
                    <a:pt x="757" y="21707"/>
                  </a:moveTo>
                  <a:cubicBezTo>
                    <a:pt x="3576" y="30351"/>
                    <a:pt x="12783" y="35118"/>
                    <a:pt x="21445" y="32426"/>
                  </a:cubicBezTo>
                  <a:cubicBezTo>
                    <a:pt x="30061" y="29598"/>
                    <a:pt x="34812" y="20361"/>
                    <a:pt x="32130" y="11671"/>
                  </a:cubicBezTo>
                  <a:cubicBezTo>
                    <a:pt x="29311" y="3026"/>
                    <a:pt x="20103" y="-1741"/>
                    <a:pt x="11442" y="951"/>
                  </a:cubicBezTo>
                  <a:cubicBezTo>
                    <a:pt x="2826" y="3779"/>
                    <a:pt x="-1926" y="13016"/>
                    <a:pt x="757" y="21707"/>
                  </a:cubicBezTo>
                  <a:close/>
                </a:path>
              </a:pathLst>
            </a:custGeom>
            <a:solidFill>
              <a:srgbClr val="E9E0D4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5" name="Google Shape;2265;p13"/>
            <p:cNvSpPr/>
            <p:nvPr/>
          </p:nvSpPr>
          <p:spPr>
            <a:xfrm>
              <a:off x="969856" y="4483214"/>
              <a:ext cx="49781" cy="49784"/>
            </a:xfrm>
            <a:custGeom>
              <a:rect b="b" l="l" r="r" t="t"/>
              <a:pathLst>
                <a:path extrusionOk="0" h="32327" w="32325">
                  <a:moveTo>
                    <a:pt x="822" y="21278"/>
                  </a:moveTo>
                  <a:cubicBezTo>
                    <a:pt x="3527" y="29767"/>
                    <a:pt x="12575" y="34457"/>
                    <a:pt x="21055" y="31770"/>
                  </a:cubicBezTo>
                  <a:cubicBezTo>
                    <a:pt x="29557" y="29074"/>
                    <a:pt x="34263" y="19975"/>
                    <a:pt x="31580" y="11448"/>
                  </a:cubicBezTo>
                  <a:cubicBezTo>
                    <a:pt x="31558" y="11379"/>
                    <a:pt x="31535" y="11311"/>
                    <a:pt x="31512" y="11243"/>
                  </a:cubicBezTo>
                  <a:cubicBezTo>
                    <a:pt x="28693" y="2844"/>
                    <a:pt x="19691" y="-1729"/>
                    <a:pt x="11279" y="979"/>
                  </a:cubicBezTo>
                  <a:cubicBezTo>
                    <a:pt x="2868" y="3554"/>
                    <a:pt x="-1861" y="12476"/>
                    <a:pt x="708" y="20910"/>
                  </a:cubicBezTo>
                  <a:cubicBezTo>
                    <a:pt x="753" y="21034"/>
                    <a:pt x="776" y="21156"/>
                    <a:pt x="822" y="21278"/>
                  </a:cubicBezTo>
                  <a:close/>
                </a:path>
              </a:pathLst>
            </a:custGeom>
            <a:solidFill>
              <a:srgbClr val="D7CA91">
                <a:alpha val="9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6" name="Google Shape;2266;p13"/>
            <p:cNvSpPr/>
            <p:nvPr/>
          </p:nvSpPr>
          <p:spPr>
            <a:xfrm>
              <a:off x="1387710" y="4615690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2"/>
                    <a:pt x="9279" y="26554"/>
                    <a:pt x="15645" y="24648"/>
                  </a:cubicBezTo>
                  <a:cubicBezTo>
                    <a:pt x="15804" y="24601"/>
                    <a:pt x="15963" y="24550"/>
                    <a:pt x="16122" y="24496"/>
                  </a:cubicBezTo>
                  <a:cubicBezTo>
                    <a:pt x="22579" y="22430"/>
                    <a:pt x="26148" y="15501"/>
                    <a:pt x="24079" y="9021"/>
                  </a:cubicBezTo>
                  <a:cubicBezTo>
                    <a:pt x="24079" y="9009"/>
                    <a:pt x="24079" y="8998"/>
                    <a:pt x="24079" y="8986"/>
                  </a:cubicBezTo>
                  <a:cubicBezTo>
                    <a:pt x="22124" y="2470"/>
                    <a:pt x="15281" y="-1231"/>
                    <a:pt x="8802" y="721"/>
                  </a:cubicBezTo>
                  <a:cubicBezTo>
                    <a:pt x="8734" y="738"/>
                    <a:pt x="8688" y="757"/>
                    <a:pt x="8620" y="775"/>
                  </a:cubicBezTo>
                  <a:cubicBezTo>
                    <a:pt x="2141" y="2804"/>
                    <a:pt x="-1451" y="9711"/>
                    <a:pt x="572" y="16204"/>
                  </a:cubicBezTo>
                  <a:cubicBezTo>
                    <a:pt x="595" y="16308"/>
                    <a:pt x="618" y="16411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7" name="Google Shape;2267;p13"/>
            <p:cNvSpPr/>
            <p:nvPr/>
          </p:nvSpPr>
          <p:spPr>
            <a:xfrm>
              <a:off x="2313234" y="6446933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8" name="Google Shape;2268;p13"/>
            <p:cNvSpPr/>
            <p:nvPr/>
          </p:nvSpPr>
          <p:spPr>
            <a:xfrm>
              <a:off x="504824" y="4831064"/>
              <a:ext cx="12810" cy="12630"/>
            </a:xfrm>
            <a:custGeom>
              <a:rect b="b" l="l" r="r" t="t"/>
              <a:pathLst>
                <a:path extrusionOk="0" h="8201" w="8318">
                  <a:moveTo>
                    <a:pt x="159" y="5452"/>
                  </a:moveTo>
                  <a:cubicBezTo>
                    <a:pt x="795" y="7619"/>
                    <a:pt x="3069" y="8873"/>
                    <a:pt x="5228" y="8235"/>
                  </a:cubicBezTo>
                  <a:cubicBezTo>
                    <a:pt x="5296" y="8212"/>
                    <a:pt x="5342" y="8212"/>
                    <a:pt x="5387" y="8189"/>
                  </a:cubicBezTo>
                  <a:cubicBezTo>
                    <a:pt x="7547" y="7551"/>
                    <a:pt x="8798" y="5270"/>
                    <a:pt x="8161" y="3103"/>
                  </a:cubicBezTo>
                  <a:cubicBezTo>
                    <a:pt x="8138" y="3035"/>
                    <a:pt x="8138" y="2989"/>
                    <a:pt x="8116" y="2943"/>
                  </a:cubicBezTo>
                  <a:cubicBezTo>
                    <a:pt x="7365" y="799"/>
                    <a:pt x="5024" y="-318"/>
                    <a:pt x="2910" y="434"/>
                  </a:cubicBezTo>
                  <a:cubicBezTo>
                    <a:pt x="2887" y="434"/>
                    <a:pt x="2887" y="434"/>
                    <a:pt x="2887" y="434"/>
                  </a:cubicBezTo>
                  <a:cubicBezTo>
                    <a:pt x="773" y="1096"/>
                    <a:pt x="-432" y="3308"/>
                    <a:pt x="159" y="5452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9" name="Google Shape;2269;p13"/>
            <p:cNvSpPr/>
            <p:nvPr/>
          </p:nvSpPr>
          <p:spPr>
            <a:xfrm>
              <a:off x="1609167" y="6572459"/>
              <a:ext cx="31023" cy="31122"/>
            </a:xfrm>
            <a:custGeom>
              <a:rect b="b" l="l" r="r" t="t"/>
              <a:pathLst>
                <a:path extrusionOk="0" h="20209" w="20145">
                  <a:moveTo>
                    <a:pt x="546" y="13553"/>
                  </a:moveTo>
                  <a:cubicBezTo>
                    <a:pt x="2274" y="18749"/>
                    <a:pt x="7844" y="21591"/>
                    <a:pt x="13050" y="19940"/>
                  </a:cubicBezTo>
                  <a:cubicBezTo>
                    <a:pt x="18233" y="18457"/>
                    <a:pt x="21257" y="13031"/>
                    <a:pt x="19779" y="7822"/>
                  </a:cubicBezTo>
                  <a:cubicBezTo>
                    <a:pt x="19734" y="7678"/>
                    <a:pt x="19688" y="7537"/>
                    <a:pt x="19643" y="7395"/>
                  </a:cubicBezTo>
                  <a:cubicBezTo>
                    <a:pt x="18211" y="2174"/>
                    <a:pt x="12823" y="-887"/>
                    <a:pt x="7616" y="557"/>
                  </a:cubicBezTo>
                  <a:cubicBezTo>
                    <a:pt x="7389" y="623"/>
                    <a:pt x="7139" y="696"/>
                    <a:pt x="6912" y="781"/>
                  </a:cubicBezTo>
                  <a:cubicBezTo>
                    <a:pt x="1660" y="2500"/>
                    <a:pt x="-1204" y="8166"/>
                    <a:pt x="501" y="13435"/>
                  </a:cubicBezTo>
                  <a:cubicBezTo>
                    <a:pt x="524" y="13476"/>
                    <a:pt x="524" y="13515"/>
                    <a:pt x="546" y="13553"/>
                  </a:cubicBezTo>
                  <a:close/>
                </a:path>
              </a:pathLst>
            </a:custGeom>
            <a:solidFill>
              <a:srgbClr val="ADA183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0" name="Google Shape;2270;p13"/>
            <p:cNvSpPr/>
            <p:nvPr/>
          </p:nvSpPr>
          <p:spPr>
            <a:xfrm>
              <a:off x="2293511" y="6565492"/>
              <a:ext cx="73837" cy="73979"/>
            </a:xfrm>
            <a:custGeom>
              <a:rect b="b" l="l" r="r" t="t"/>
              <a:pathLst>
                <a:path extrusionOk="0" h="48038" w="47946">
                  <a:moveTo>
                    <a:pt x="1403" y="31581"/>
                  </a:moveTo>
                  <a:cubicBezTo>
                    <a:pt x="5426" y="44171"/>
                    <a:pt x="18862" y="51128"/>
                    <a:pt x="31411" y="47091"/>
                  </a:cubicBezTo>
                  <a:cubicBezTo>
                    <a:pt x="43869" y="42962"/>
                    <a:pt x="50758" y="29574"/>
                    <a:pt x="46870" y="16984"/>
                  </a:cubicBezTo>
                  <a:cubicBezTo>
                    <a:pt x="43551" y="4827"/>
                    <a:pt x="31047" y="-2312"/>
                    <a:pt x="18931" y="1018"/>
                  </a:cubicBezTo>
                  <a:cubicBezTo>
                    <a:pt x="18226" y="1223"/>
                    <a:pt x="17544" y="1451"/>
                    <a:pt x="16862" y="1702"/>
                  </a:cubicBezTo>
                  <a:cubicBezTo>
                    <a:pt x="4744" y="4963"/>
                    <a:pt x="-2462" y="17463"/>
                    <a:pt x="789" y="29642"/>
                  </a:cubicBezTo>
                  <a:cubicBezTo>
                    <a:pt x="971" y="30304"/>
                    <a:pt x="1175" y="30942"/>
                    <a:pt x="1403" y="31581"/>
                  </a:cubicBezTo>
                  <a:close/>
                </a:path>
              </a:pathLst>
            </a:custGeom>
            <a:solidFill>
              <a:srgbClr val="E2D8BD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1" name="Google Shape;2271;p13"/>
            <p:cNvSpPr/>
            <p:nvPr/>
          </p:nvSpPr>
          <p:spPr>
            <a:xfrm>
              <a:off x="352400" y="5622901"/>
              <a:ext cx="174351" cy="174922"/>
            </a:xfrm>
            <a:custGeom>
              <a:rect b="b" l="l" r="r" t="t"/>
              <a:pathLst>
                <a:path extrusionOk="0" h="113586" w="113215">
                  <a:moveTo>
                    <a:pt x="9" y="56767"/>
                  </a:moveTo>
                  <a:cubicBezTo>
                    <a:pt x="-105" y="88133"/>
                    <a:pt x="25130" y="113661"/>
                    <a:pt x="56389" y="113786"/>
                  </a:cubicBezTo>
                  <a:cubicBezTo>
                    <a:pt x="87648" y="113912"/>
                    <a:pt x="113087" y="88585"/>
                    <a:pt x="113223" y="57219"/>
                  </a:cubicBezTo>
                  <a:cubicBezTo>
                    <a:pt x="113337" y="25855"/>
                    <a:pt x="88102" y="325"/>
                    <a:pt x="56843" y="200"/>
                  </a:cubicBezTo>
                  <a:cubicBezTo>
                    <a:pt x="56616" y="200"/>
                    <a:pt x="56389" y="200"/>
                    <a:pt x="56161" y="202"/>
                  </a:cubicBezTo>
                  <a:cubicBezTo>
                    <a:pt x="25107" y="328"/>
                    <a:pt x="9" y="25615"/>
                    <a:pt x="9" y="56767"/>
                  </a:cubicBezTo>
                  <a:close/>
                </a:path>
              </a:pathLst>
            </a:custGeom>
            <a:solidFill>
              <a:srgbClr val="D1BC94">
                <a:alpha val="8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2" name="Google Shape;2272;p13"/>
            <p:cNvSpPr/>
            <p:nvPr/>
          </p:nvSpPr>
          <p:spPr>
            <a:xfrm>
              <a:off x="635972" y="5266102"/>
              <a:ext cx="22470" cy="22553"/>
            </a:xfrm>
            <a:custGeom>
              <a:rect b="b" l="l" r="r" t="t"/>
              <a:pathLst>
                <a:path extrusionOk="0" h="14645" w="14591">
                  <a:moveTo>
                    <a:pt x="371" y="9803"/>
                  </a:moveTo>
                  <a:cubicBezTo>
                    <a:pt x="1621" y="13644"/>
                    <a:pt x="5759" y="15738"/>
                    <a:pt x="9578" y="14479"/>
                  </a:cubicBezTo>
                  <a:cubicBezTo>
                    <a:pt x="13397" y="13220"/>
                    <a:pt x="15489" y="9083"/>
                    <a:pt x="14238" y="5242"/>
                  </a:cubicBezTo>
                  <a:cubicBezTo>
                    <a:pt x="12988" y="1401"/>
                    <a:pt x="8850" y="-693"/>
                    <a:pt x="5031" y="566"/>
                  </a:cubicBezTo>
                  <a:cubicBezTo>
                    <a:pt x="1212" y="1825"/>
                    <a:pt x="-879" y="5962"/>
                    <a:pt x="371" y="9803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3" name="Google Shape;2273;p13"/>
            <p:cNvSpPr/>
            <p:nvPr/>
          </p:nvSpPr>
          <p:spPr>
            <a:xfrm>
              <a:off x="1618403" y="6561404"/>
              <a:ext cx="237368" cy="244470"/>
            </a:xfrm>
            <a:custGeom>
              <a:rect b="b" l="l" r="r" t="t"/>
              <a:pathLst>
                <a:path extrusionOk="0" h="158747" w="154135">
                  <a:moveTo>
                    <a:pt x="52970" y="158747"/>
                  </a:moveTo>
                  <a:lnTo>
                    <a:pt x="48196" y="103551"/>
                  </a:lnTo>
                  <a:lnTo>
                    <a:pt x="0" y="75952"/>
                  </a:lnTo>
                  <a:lnTo>
                    <a:pt x="51151" y="54284"/>
                  </a:lnTo>
                  <a:lnTo>
                    <a:pt x="62518" y="0"/>
                  </a:lnTo>
                  <a:lnTo>
                    <a:pt x="98892" y="41968"/>
                  </a:lnTo>
                  <a:lnTo>
                    <a:pt x="154135" y="35809"/>
                  </a:lnTo>
                  <a:lnTo>
                    <a:pt x="125491" y="83479"/>
                  </a:lnTo>
                  <a:lnTo>
                    <a:pt x="148225" y="134114"/>
                  </a:lnTo>
                  <a:lnTo>
                    <a:pt x="94118" y="121569"/>
                  </a:lnTo>
                  <a:lnTo>
                    <a:pt x="52970" y="158747"/>
                  </a:lnTo>
                  <a:close/>
                </a:path>
              </a:pathLst>
            </a:custGeom>
            <a:solidFill>
              <a:srgbClr val="FFFFFF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4" name="Google Shape;2274;p13"/>
            <p:cNvSpPr/>
            <p:nvPr/>
          </p:nvSpPr>
          <p:spPr>
            <a:xfrm>
              <a:off x="1760430" y="5251376"/>
              <a:ext cx="59167" cy="59361"/>
            </a:xfrm>
            <a:custGeom>
              <a:rect b="b" l="l" r="r" t="t"/>
              <a:pathLst>
                <a:path extrusionOk="0" h="38546" w="38420">
                  <a:moveTo>
                    <a:pt x="35010" y="4105"/>
                  </a:moveTo>
                  <a:lnTo>
                    <a:pt x="30464" y="16878"/>
                  </a:lnTo>
                  <a:lnTo>
                    <a:pt x="38420" y="28054"/>
                  </a:lnTo>
                  <a:lnTo>
                    <a:pt x="24780" y="27598"/>
                  </a:lnTo>
                  <a:lnTo>
                    <a:pt x="16596" y="38546"/>
                  </a:lnTo>
                  <a:lnTo>
                    <a:pt x="12731" y="25545"/>
                  </a:lnTo>
                  <a:lnTo>
                    <a:pt x="0" y="21212"/>
                  </a:lnTo>
                  <a:lnTo>
                    <a:pt x="11140" y="13457"/>
                  </a:lnTo>
                  <a:lnTo>
                    <a:pt x="11140" y="0"/>
                  </a:lnTo>
                  <a:lnTo>
                    <a:pt x="22052" y="8211"/>
                  </a:lnTo>
                  <a:lnTo>
                    <a:pt x="35010" y="4105"/>
                  </a:lnTo>
                  <a:close/>
                </a:path>
              </a:pathLst>
            </a:custGeom>
            <a:solidFill>
              <a:srgbClr val="FFFFFF">
                <a:alpha val="4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5" name="Google Shape;2275;p13"/>
          <p:cNvSpPr/>
          <p:nvPr/>
        </p:nvSpPr>
        <p:spPr>
          <a:xfrm flipH="1" rot="10800000">
            <a:off x="5100736" y="121158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6" name="Google Shape;2276;p13"/>
          <p:cNvSpPr/>
          <p:nvPr/>
        </p:nvSpPr>
        <p:spPr>
          <a:xfrm flipH="1" rot="10800000">
            <a:off x="5262694" y="207085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7" name="Google Shape;2277;p13"/>
          <p:cNvSpPr/>
          <p:nvPr/>
        </p:nvSpPr>
        <p:spPr>
          <a:xfrm flipH="1" rot="10800000">
            <a:off x="5068637" y="233884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8" name="Google Shape;2278;p13"/>
          <p:cNvSpPr/>
          <p:nvPr/>
        </p:nvSpPr>
        <p:spPr>
          <a:xfrm flipH="1" rot="10800000">
            <a:off x="5442354" y="108024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9" name="Google Shape;2279;p13"/>
          <p:cNvSpPr/>
          <p:nvPr/>
        </p:nvSpPr>
        <p:spPr>
          <a:xfrm flipH="1" rot="10800000">
            <a:off x="5908779" y="35898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0" name="Google Shape;2280;p13"/>
          <p:cNvSpPr/>
          <p:nvPr/>
        </p:nvSpPr>
        <p:spPr>
          <a:xfrm flipH="1" rot="10800000">
            <a:off x="858999" y="6648261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1" name="Google Shape;2281;p13"/>
          <p:cNvSpPr/>
          <p:nvPr/>
        </p:nvSpPr>
        <p:spPr>
          <a:xfrm>
            <a:off x="6451839" y="232669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2" name="Google Shape;2282;p13"/>
          <p:cNvSpPr/>
          <p:nvPr/>
        </p:nvSpPr>
        <p:spPr>
          <a:xfrm flipH="1" rot="-5752072">
            <a:off x="7793624" y="323305"/>
            <a:ext cx="165394" cy="166413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3" name="Google Shape;2283;p13"/>
          <p:cNvSpPr/>
          <p:nvPr/>
        </p:nvSpPr>
        <p:spPr>
          <a:xfrm flipH="1" rot="-5752072">
            <a:off x="8198698" y="356768"/>
            <a:ext cx="137393" cy="137838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4" name="Google Shape;2284;p13"/>
          <p:cNvSpPr/>
          <p:nvPr/>
        </p:nvSpPr>
        <p:spPr>
          <a:xfrm flipH="1" rot="-5752072">
            <a:off x="7969542" y="437535"/>
            <a:ext cx="51834" cy="5200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5" name="Google Shape;2285;p13"/>
          <p:cNvSpPr/>
          <p:nvPr/>
        </p:nvSpPr>
        <p:spPr>
          <a:xfrm flipH="1" rot="-5752072">
            <a:off x="8021536" y="68425"/>
            <a:ext cx="32361" cy="32172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6" name="Google Shape;2286;p13"/>
          <p:cNvSpPr/>
          <p:nvPr/>
        </p:nvSpPr>
        <p:spPr>
          <a:xfrm flipH="1" rot="-5752072">
            <a:off x="7193967" y="288719"/>
            <a:ext cx="120510" cy="120906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7" name="Google Shape;2287;p13"/>
          <p:cNvSpPr/>
          <p:nvPr/>
        </p:nvSpPr>
        <p:spPr>
          <a:xfrm flipH="1" rot="-5752072">
            <a:off x="7981590" y="189073"/>
            <a:ext cx="58838" cy="59032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2 Percentages">
  <p:cSld name="CUSTOM_11">
    <p:spTree>
      <p:nvGrpSpPr>
        <p:cNvPr id="2288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p14"/>
          <p:cNvSpPr txBox="1"/>
          <p:nvPr>
            <p:ph hasCustomPrompt="1" type="title"/>
          </p:nvPr>
        </p:nvSpPr>
        <p:spPr>
          <a:xfrm>
            <a:off x="1195788" y="2879013"/>
            <a:ext cx="2948400" cy="118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290" name="Google Shape;2290;p14"/>
          <p:cNvSpPr txBox="1"/>
          <p:nvPr>
            <p:ph idx="2" type="title"/>
          </p:nvPr>
        </p:nvSpPr>
        <p:spPr>
          <a:xfrm>
            <a:off x="715025" y="898175"/>
            <a:ext cx="107148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/>
        </p:txBody>
      </p:sp>
      <p:sp>
        <p:nvSpPr>
          <p:cNvPr id="2291" name="Google Shape;2291;p14"/>
          <p:cNvSpPr txBox="1"/>
          <p:nvPr>
            <p:ph hasCustomPrompt="1" idx="3" type="title"/>
          </p:nvPr>
        </p:nvSpPr>
        <p:spPr>
          <a:xfrm>
            <a:off x="4616098" y="2879013"/>
            <a:ext cx="2948400" cy="118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292" name="Google Shape;2292;p14"/>
          <p:cNvSpPr txBox="1"/>
          <p:nvPr>
            <p:ph hasCustomPrompt="1" idx="4" type="title"/>
          </p:nvPr>
        </p:nvSpPr>
        <p:spPr>
          <a:xfrm>
            <a:off x="8047816" y="2879013"/>
            <a:ext cx="2948400" cy="118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293" name="Google Shape;2293;p14"/>
          <p:cNvSpPr txBox="1"/>
          <p:nvPr>
            <p:ph idx="1" type="body"/>
          </p:nvPr>
        </p:nvSpPr>
        <p:spPr>
          <a:xfrm>
            <a:off x="8481446" y="3619725"/>
            <a:ext cx="29484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2294" name="Google Shape;2294;p14"/>
          <p:cNvSpPr txBox="1"/>
          <p:nvPr>
            <p:ph idx="5" type="body"/>
          </p:nvPr>
        </p:nvSpPr>
        <p:spPr>
          <a:xfrm>
            <a:off x="4516345" y="3608575"/>
            <a:ext cx="29484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2295" name="Google Shape;2295;p14"/>
          <p:cNvSpPr txBox="1"/>
          <p:nvPr>
            <p:ph idx="6" type="body"/>
          </p:nvPr>
        </p:nvSpPr>
        <p:spPr>
          <a:xfrm>
            <a:off x="715025" y="3608575"/>
            <a:ext cx="29484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2296" name="Google Shape;2296;p14"/>
          <p:cNvSpPr/>
          <p:nvPr/>
        </p:nvSpPr>
        <p:spPr>
          <a:xfrm>
            <a:off x="2282116" y="5715654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7" name="Google Shape;2297;p14"/>
          <p:cNvSpPr/>
          <p:nvPr/>
        </p:nvSpPr>
        <p:spPr>
          <a:xfrm>
            <a:off x="3023302" y="6141252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8" name="Google Shape;2298;p14"/>
          <p:cNvSpPr/>
          <p:nvPr/>
        </p:nvSpPr>
        <p:spPr>
          <a:xfrm>
            <a:off x="1033352" y="5758475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9" name="Google Shape;2299;p14"/>
          <p:cNvSpPr/>
          <p:nvPr/>
        </p:nvSpPr>
        <p:spPr>
          <a:xfrm>
            <a:off x="3050980" y="5712429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0" name="Google Shape;2300;p14"/>
          <p:cNvSpPr/>
          <p:nvPr/>
        </p:nvSpPr>
        <p:spPr>
          <a:xfrm>
            <a:off x="5243169" y="6428444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1" name="Google Shape;2301;p14"/>
          <p:cNvSpPr/>
          <p:nvPr/>
        </p:nvSpPr>
        <p:spPr>
          <a:xfrm>
            <a:off x="1761531" y="6235302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2" name="Google Shape;2302;p14"/>
          <p:cNvSpPr/>
          <p:nvPr/>
        </p:nvSpPr>
        <p:spPr>
          <a:xfrm>
            <a:off x="542169" y="45284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3" name="Google Shape;2303;p14"/>
          <p:cNvSpPr/>
          <p:nvPr/>
        </p:nvSpPr>
        <p:spPr>
          <a:xfrm>
            <a:off x="893214" y="174636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4" name="Google Shape;2304;p14"/>
          <p:cNvSpPr/>
          <p:nvPr/>
        </p:nvSpPr>
        <p:spPr>
          <a:xfrm>
            <a:off x="335817" y="351436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5" name="Google Shape;2305;p14"/>
          <p:cNvSpPr/>
          <p:nvPr/>
        </p:nvSpPr>
        <p:spPr>
          <a:xfrm>
            <a:off x="126313" y="100470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6" name="Google Shape;2306;p14"/>
          <p:cNvSpPr/>
          <p:nvPr/>
        </p:nvSpPr>
        <p:spPr>
          <a:xfrm>
            <a:off x="1032651" y="6004168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7" name="Google Shape;2307;p14"/>
          <p:cNvSpPr/>
          <p:nvPr/>
        </p:nvSpPr>
        <p:spPr>
          <a:xfrm>
            <a:off x="5647071" y="6289855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8" name="Google Shape;2308;p14"/>
          <p:cNvSpPr/>
          <p:nvPr/>
        </p:nvSpPr>
        <p:spPr>
          <a:xfrm>
            <a:off x="4793909" y="6301364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9" name="Google Shape;2309;p14"/>
          <p:cNvSpPr/>
          <p:nvPr/>
        </p:nvSpPr>
        <p:spPr>
          <a:xfrm>
            <a:off x="106969" y="3116923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0" name="Google Shape;2310;p14"/>
          <p:cNvSpPr/>
          <p:nvPr/>
        </p:nvSpPr>
        <p:spPr>
          <a:xfrm>
            <a:off x="3776596" y="6267423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1" name="Google Shape;2311;p14"/>
          <p:cNvSpPr/>
          <p:nvPr/>
        </p:nvSpPr>
        <p:spPr>
          <a:xfrm>
            <a:off x="526717" y="6162380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2" name="Google Shape;2312;p14"/>
          <p:cNvSpPr/>
          <p:nvPr/>
        </p:nvSpPr>
        <p:spPr>
          <a:xfrm>
            <a:off x="1326418" y="2783260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3" name="Google Shape;2313;p14"/>
          <p:cNvSpPr/>
          <p:nvPr/>
        </p:nvSpPr>
        <p:spPr>
          <a:xfrm>
            <a:off x="599630" y="6563758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4" name="Google Shape;2314;p14"/>
          <p:cNvSpPr/>
          <p:nvPr/>
        </p:nvSpPr>
        <p:spPr>
          <a:xfrm>
            <a:off x="1005926" y="4066346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5" name="Google Shape;2315;p14"/>
          <p:cNvSpPr/>
          <p:nvPr/>
        </p:nvSpPr>
        <p:spPr>
          <a:xfrm>
            <a:off x="601935" y="3465532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6" name="Google Shape;2316;p14"/>
          <p:cNvSpPr/>
          <p:nvPr/>
        </p:nvSpPr>
        <p:spPr>
          <a:xfrm>
            <a:off x="652343" y="6332314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7" name="Google Shape;2317;p14"/>
          <p:cNvSpPr/>
          <p:nvPr/>
        </p:nvSpPr>
        <p:spPr>
          <a:xfrm>
            <a:off x="3594128" y="6403957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8" name="Google Shape;2318;p14"/>
          <p:cNvSpPr/>
          <p:nvPr/>
        </p:nvSpPr>
        <p:spPr>
          <a:xfrm>
            <a:off x="638245" y="1171085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9" name="Google Shape;2319;p14"/>
          <p:cNvSpPr/>
          <p:nvPr/>
        </p:nvSpPr>
        <p:spPr>
          <a:xfrm>
            <a:off x="646583" y="2814702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0" name="Google Shape;2320;p14"/>
          <p:cNvSpPr/>
          <p:nvPr/>
        </p:nvSpPr>
        <p:spPr>
          <a:xfrm>
            <a:off x="4990622" y="6262691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1" name="Google Shape;2321;p14"/>
          <p:cNvSpPr/>
          <p:nvPr/>
        </p:nvSpPr>
        <p:spPr>
          <a:xfrm>
            <a:off x="453278" y="106314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2" name="Google Shape;2322;p14"/>
          <p:cNvSpPr/>
          <p:nvPr/>
        </p:nvSpPr>
        <p:spPr>
          <a:xfrm>
            <a:off x="61849" y="2505043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3" name="Google Shape;2323;p14"/>
          <p:cNvSpPr/>
          <p:nvPr/>
        </p:nvSpPr>
        <p:spPr>
          <a:xfrm>
            <a:off x="677146" y="639052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4" name="Google Shape;2324;p14"/>
          <p:cNvSpPr/>
          <p:nvPr/>
        </p:nvSpPr>
        <p:spPr>
          <a:xfrm rot="-1083167">
            <a:off x="733639" y="1553932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5" name="Google Shape;2325;p14"/>
          <p:cNvSpPr/>
          <p:nvPr/>
        </p:nvSpPr>
        <p:spPr>
          <a:xfrm>
            <a:off x="1235730" y="6233372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6" name="Google Shape;2326;p14"/>
          <p:cNvSpPr/>
          <p:nvPr/>
        </p:nvSpPr>
        <p:spPr>
          <a:xfrm>
            <a:off x="2702792" y="602120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7" name="Google Shape;2327;p14"/>
          <p:cNvSpPr/>
          <p:nvPr/>
        </p:nvSpPr>
        <p:spPr>
          <a:xfrm>
            <a:off x="568248" y="1171197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8" name="Google Shape;2328;p14"/>
          <p:cNvSpPr/>
          <p:nvPr/>
        </p:nvSpPr>
        <p:spPr>
          <a:xfrm>
            <a:off x="1178016" y="6477020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9" name="Google Shape;2329;p14"/>
          <p:cNvSpPr/>
          <p:nvPr/>
        </p:nvSpPr>
        <p:spPr>
          <a:xfrm>
            <a:off x="842155" y="698409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0" name="Google Shape;2330;p14"/>
          <p:cNvSpPr/>
          <p:nvPr/>
        </p:nvSpPr>
        <p:spPr>
          <a:xfrm>
            <a:off x="4113623" y="6317646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1" name="Google Shape;2331;p14"/>
          <p:cNvSpPr/>
          <p:nvPr/>
        </p:nvSpPr>
        <p:spPr>
          <a:xfrm>
            <a:off x="1027333" y="2577129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2" name="Google Shape;2332;p14"/>
          <p:cNvSpPr/>
          <p:nvPr/>
        </p:nvSpPr>
        <p:spPr>
          <a:xfrm>
            <a:off x="1311983" y="6623638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3" name="Google Shape;2333;p14"/>
          <p:cNvSpPr/>
          <p:nvPr/>
        </p:nvSpPr>
        <p:spPr>
          <a:xfrm>
            <a:off x="5386436" y="6367228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4" name="Google Shape;2334;p14"/>
          <p:cNvSpPr/>
          <p:nvPr/>
        </p:nvSpPr>
        <p:spPr>
          <a:xfrm>
            <a:off x="897873" y="1358573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5" name="Google Shape;2335;p14"/>
          <p:cNvSpPr/>
          <p:nvPr/>
        </p:nvSpPr>
        <p:spPr>
          <a:xfrm>
            <a:off x="881361" y="1147982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6" name="Google Shape;2336;p14"/>
          <p:cNvSpPr/>
          <p:nvPr/>
        </p:nvSpPr>
        <p:spPr>
          <a:xfrm>
            <a:off x="454364" y="2870882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7" name="Google Shape;2337;p14"/>
          <p:cNvSpPr/>
          <p:nvPr/>
        </p:nvSpPr>
        <p:spPr>
          <a:xfrm>
            <a:off x="575531" y="419260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8" name="Google Shape;2338;p14"/>
          <p:cNvSpPr/>
          <p:nvPr/>
        </p:nvSpPr>
        <p:spPr>
          <a:xfrm>
            <a:off x="405559" y="1655248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9" name="Google Shape;2339;p14"/>
          <p:cNvSpPr/>
          <p:nvPr/>
        </p:nvSpPr>
        <p:spPr>
          <a:xfrm>
            <a:off x="86715" y="1763277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0" name="Google Shape;2340;p14"/>
          <p:cNvSpPr/>
          <p:nvPr/>
        </p:nvSpPr>
        <p:spPr>
          <a:xfrm>
            <a:off x="2803546" y="6176029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1" name="Google Shape;2341;p14"/>
          <p:cNvSpPr/>
          <p:nvPr/>
        </p:nvSpPr>
        <p:spPr>
          <a:xfrm>
            <a:off x="854573" y="1900173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2" name="Google Shape;2342;p14"/>
          <p:cNvSpPr/>
          <p:nvPr/>
        </p:nvSpPr>
        <p:spPr>
          <a:xfrm>
            <a:off x="1589711" y="6686825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3" name="Google Shape;2343;p14"/>
          <p:cNvSpPr/>
          <p:nvPr/>
        </p:nvSpPr>
        <p:spPr>
          <a:xfrm>
            <a:off x="1751669" y="6609292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4" name="Google Shape;2344;p14"/>
          <p:cNvSpPr/>
          <p:nvPr/>
        </p:nvSpPr>
        <p:spPr>
          <a:xfrm>
            <a:off x="328050" y="737669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5" name="Google Shape;2345;p14"/>
          <p:cNvSpPr/>
          <p:nvPr/>
        </p:nvSpPr>
        <p:spPr>
          <a:xfrm>
            <a:off x="289327" y="6422885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6" name="Google Shape;2346;p14"/>
          <p:cNvSpPr/>
          <p:nvPr/>
        </p:nvSpPr>
        <p:spPr>
          <a:xfrm>
            <a:off x="1082751" y="3219188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7" name="Google Shape;2347;p14"/>
          <p:cNvSpPr/>
          <p:nvPr/>
        </p:nvSpPr>
        <p:spPr>
          <a:xfrm>
            <a:off x="1648708" y="6258229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8" name="Google Shape;2348;p14"/>
          <p:cNvSpPr/>
          <p:nvPr/>
        </p:nvSpPr>
        <p:spPr>
          <a:xfrm>
            <a:off x="43470" y="1041932"/>
            <a:ext cx="77691" cy="77776"/>
          </a:xfrm>
          <a:custGeom>
            <a:rect b="b" l="l" r="r" t="t"/>
            <a:pathLst>
              <a:path extrusionOk="0" h="50504" w="50449">
                <a:moveTo>
                  <a:pt x="1251" y="33169"/>
                </a:moveTo>
                <a:cubicBezTo>
                  <a:pt x="5593" y="46352"/>
                  <a:pt x="19620" y="53628"/>
                  <a:pt x="32851" y="49591"/>
                </a:cubicBezTo>
                <a:cubicBezTo>
                  <a:pt x="46127" y="45349"/>
                  <a:pt x="53493" y="31116"/>
                  <a:pt x="49265" y="17796"/>
                </a:cubicBezTo>
                <a:cubicBezTo>
                  <a:pt x="49242" y="17751"/>
                  <a:pt x="49242" y="17705"/>
                  <a:pt x="49219" y="17659"/>
                </a:cubicBezTo>
                <a:cubicBezTo>
                  <a:pt x="44877" y="4362"/>
                  <a:pt x="30646" y="-2891"/>
                  <a:pt x="17392" y="1465"/>
                </a:cubicBezTo>
                <a:cubicBezTo>
                  <a:pt x="4229" y="5685"/>
                  <a:pt x="-3001" y="19803"/>
                  <a:pt x="1206" y="33010"/>
                </a:cubicBezTo>
                <a:cubicBezTo>
                  <a:pt x="1206" y="33055"/>
                  <a:pt x="1228" y="33123"/>
                  <a:pt x="1251" y="33169"/>
                </a:cubicBezTo>
                <a:close/>
              </a:path>
            </a:pathLst>
          </a:custGeom>
          <a:solidFill>
            <a:srgbClr val="D1BC94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9" name="Google Shape;2349;p14"/>
          <p:cNvSpPr/>
          <p:nvPr/>
        </p:nvSpPr>
        <p:spPr>
          <a:xfrm>
            <a:off x="870355" y="2834378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0" name="Google Shape;2350;p14"/>
          <p:cNvSpPr/>
          <p:nvPr/>
        </p:nvSpPr>
        <p:spPr>
          <a:xfrm>
            <a:off x="2342144" y="598114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1" name="Google Shape;2351;p14"/>
          <p:cNvSpPr/>
          <p:nvPr/>
        </p:nvSpPr>
        <p:spPr>
          <a:xfrm>
            <a:off x="428731" y="5572121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2" name="Google Shape;2352;p14"/>
          <p:cNvSpPr/>
          <p:nvPr/>
        </p:nvSpPr>
        <p:spPr>
          <a:xfrm>
            <a:off x="706599" y="432752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3" name="Google Shape;2353;p14"/>
          <p:cNvSpPr/>
          <p:nvPr/>
        </p:nvSpPr>
        <p:spPr>
          <a:xfrm>
            <a:off x="1158555" y="6212181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4" name="Google Shape;2354;p14"/>
          <p:cNvSpPr/>
          <p:nvPr/>
        </p:nvSpPr>
        <p:spPr>
          <a:xfrm>
            <a:off x="406753" y="6369222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5" name="Google Shape;2355;p14"/>
          <p:cNvSpPr/>
          <p:nvPr/>
        </p:nvSpPr>
        <p:spPr>
          <a:xfrm>
            <a:off x="66517" y="3280684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6" name="Google Shape;2356;p14"/>
          <p:cNvSpPr/>
          <p:nvPr/>
        </p:nvSpPr>
        <p:spPr>
          <a:xfrm>
            <a:off x="554182" y="2199699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7" name="Google Shape;2357;p14"/>
          <p:cNvSpPr/>
          <p:nvPr/>
        </p:nvSpPr>
        <p:spPr>
          <a:xfrm>
            <a:off x="263021" y="1224162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8" name="Google Shape;2358;p14"/>
          <p:cNvSpPr/>
          <p:nvPr/>
        </p:nvSpPr>
        <p:spPr>
          <a:xfrm>
            <a:off x="1453577" y="6151120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9" name="Google Shape;2359;p14"/>
          <p:cNvSpPr/>
          <p:nvPr/>
        </p:nvSpPr>
        <p:spPr>
          <a:xfrm>
            <a:off x="2866417" y="6560227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0" name="Google Shape;2360;p14"/>
          <p:cNvSpPr/>
          <p:nvPr/>
        </p:nvSpPr>
        <p:spPr>
          <a:xfrm>
            <a:off x="70540" y="1918327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1" name="Google Shape;2361;p14"/>
          <p:cNvSpPr/>
          <p:nvPr/>
        </p:nvSpPr>
        <p:spPr>
          <a:xfrm>
            <a:off x="630468" y="2366194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2" name="Google Shape;2362;p14"/>
          <p:cNvSpPr/>
          <p:nvPr/>
        </p:nvSpPr>
        <p:spPr>
          <a:xfrm>
            <a:off x="2850030" y="6126472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3" name="Google Shape;2363;p14"/>
          <p:cNvSpPr/>
          <p:nvPr/>
        </p:nvSpPr>
        <p:spPr>
          <a:xfrm>
            <a:off x="2408325" y="6527170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4" name="Google Shape;2364;p14"/>
          <p:cNvSpPr/>
          <p:nvPr/>
        </p:nvSpPr>
        <p:spPr>
          <a:xfrm>
            <a:off x="5453123" y="6329404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5" name="Google Shape;2365;p14"/>
          <p:cNvSpPr/>
          <p:nvPr/>
        </p:nvSpPr>
        <p:spPr>
          <a:xfrm>
            <a:off x="1557612" y="6538590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6" name="Google Shape;2366;p14"/>
          <p:cNvSpPr/>
          <p:nvPr/>
        </p:nvSpPr>
        <p:spPr>
          <a:xfrm>
            <a:off x="381582" y="2000865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7" name="Google Shape;2367;p14"/>
          <p:cNvSpPr/>
          <p:nvPr/>
        </p:nvSpPr>
        <p:spPr>
          <a:xfrm>
            <a:off x="744300" y="2183765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8" name="Google Shape;2368;p14"/>
          <p:cNvSpPr/>
          <p:nvPr/>
        </p:nvSpPr>
        <p:spPr>
          <a:xfrm>
            <a:off x="804737" y="2418364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9" name="Google Shape;2369;p14"/>
          <p:cNvSpPr/>
          <p:nvPr/>
        </p:nvSpPr>
        <p:spPr>
          <a:xfrm>
            <a:off x="388109" y="623582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0" name="Google Shape;2370;p14"/>
          <p:cNvSpPr/>
          <p:nvPr/>
        </p:nvSpPr>
        <p:spPr>
          <a:xfrm>
            <a:off x="493906" y="2172146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1" name="Google Shape;2371;p14"/>
          <p:cNvSpPr/>
          <p:nvPr/>
        </p:nvSpPr>
        <p:spPr>
          <a:xfrm>
            <a:off x="308482" y="2822518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2" name="Google Shape;2372;p14"/>
          <p:cNvSpPr/>
          <p:nvPr/>
        </p:nvSpPr>
        <p:spPr>
          <a:xfrm>
            <a:off x="2568544" y="6254779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3" name="Google Shape;2373;p14"/>
          <p:cNvSpPr/>
          <p:nvPr/>
        </p:nvSpPr>
        <p:spPr>
          <a:xfrm>
            <a:off x="800522" y="4777306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4" name="Google Shape;2374;p14"/>
          <p:cNvSpPr/>
          <p:nvPr/>
        </p:nvSpPr>
        <p:spPr>
          <a:xfrm>
            <a:off x="528157" y="5269898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8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5" name="Google Shape;2375;p14"/>
          <p:cNvSpPr/>
          <p:nvPr/>
        </p:nvSpPr>
        <p:spPr>
          <a:xfrm>
            <a:off x="1218376" y="4909782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6" name="Google Shape;2376;p14"/>
          <p:cNvSpPr/>
          <p:nvPr/>
        </p:nvSpPr>
        <p:spPr>
          <a:xfrm>
            <a:off x="856809" y="5310303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7" name="Google Shape;2377;p14"/>
          <p:cNvSpPr/>
          <p:nvPr/>
        </p:nvSpPr>
        <p:spPr>
          <a:xfrm>
            <a:off x="1045190" y="3671419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8" name="Google Shape;2378;p14"/>
          <p:cNvSpPr/>
          <p:nvPr/>
        </p:nvSpPr>
        <p:spPr>
          <a:xfrm>
            <a:off x="717120" y="4137956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9" name="Google Shape;2379;p14"/>
          <p:cNvSpPr/>
          <p:nvPr/>
        </p:nvSpPr>
        <p:spPr>
          <a:xfrm>
            <a:off x="1011518" y="6432657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0" name="Google Shape;2380;p14"/>
          <p:cNvSpPr/>
          <p:nvPr/>
        </p:nvSpPr>
        <p:spPr>
          <a:xfrm>
            <a:off x="166642" y="4308254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1" name="Google Shape;2381;p14"/>
          <p:cNvSpPr/>
          <p:nvPr/>
        </p:nvSpPr>
        <p:spPr>
          <a:xfrm>
            <a:off x="628694" y="2571414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2" name="Google Shape;2382;p14"/>
          <p:cNvSpPr/>
          <p:nvPr/>
        </p:nvSpPr>
        <p:spPr>
          <a:xfrm>
            <a:off x="314305" y="2385756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3" name="Google Shape;2383;p14"/>
          <p:cNvSpPr/>
          <p:nvPr/>
        </p:nvSpPr>
        <p:spPr>
          <a:xfrm>
            <a:off x="2233396" y="6656836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4" name="Google Shape;2384;p14"/>
          <p:cNvSpPr/>
          <p:nvPr/>
        </p:nvSpPr>
        <p:spPr>
          <a:xfrm>
            <a:off x="1198916" y="6709769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5" name="Google Shape;2385;p14"/>
          <p:cNvSpPr/>
          <p:nvPr/>
        </p:nvSpPr>
        <p:spPr>
          <a:xfrm>
            <a:off x="2640640" y="6381157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6" name="Google Shape;2386;p14"/>
          <p:cNvSpPr/>
          <p:nvPr/>
        </p:nvSpPr>
        <p:spPr>
          <a:xfrm>
            <a:off x="5191025" y="6356075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7" name="Google Shape;2387;p14"/>
          <p:cNvSpPr/>
          <p:nvPr/>
        </p:nvSpPr>
        <p:spPr>
          <a:xfrm>
            <a:off x="1008804" y="6413985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8" name="Google Shape;2388;p14"/>
          <p:cNvSpPr/>
          <p:nvPr/>
        </p:nvSpPr>
        <p:spPr>
          <a:xfrm>
            <a:off x="829438" y="6579235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9" name="Google Shape;2389;p14"/>
          <p:cNvSpPr/>
          <p:nvPr/>
        </p:nvSpPr>
        <p:spPr>
          <a:xfrm>
            <a:off x="1557585" y="5661997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0" name="Google Shape;2390;p14"/>
          <p:cNvSpPr/>
          <p:nvPr/>
        </p:nvSpPr>
        <p:spPr>
          <a:xfrm>
            <a:off x="312600" y="3772498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1" name="Google Shape;2391;p14"/>
          <p:cNvSpPr/>
          <p:nvPr/>
        </p:nvSpPr>
        <p:spPr>
          <a:xfrm>
            <a:off x="122502" y="3438428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2" name="Google Shape;2392;p14"/>
          <p:cNvSpPr/>
          <p:nvPr/>
        </p:nvSpPr>
        <p:spPr>
          <a:xfrm>
            <a:off x="1236567" y="3454677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3" name="Google Shape;2393;p14"/>
          <p:cNvSpPr/>
          <p:nvPr/>
        </p:nvSpPr>
        <p:spPr>
          <a:xfrm>
            <a:off x="2426223" y="6162635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4" name="Google Shape;2394;p14"/>
          <p:cNvSpPr/>
          <p:nvPr/>
        </p:nvSpPr>
        <p:spPr>
          <a:xfrm>
            <a:off x="392694" y="1867034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5" name="Google Shape;2395;p14"/>
          <p:cNvSpPr/>
          <p:nvPr/>
        </p:nvSpPr>
        <p:spPr>
          <a:xfrm>
            <a:off x="1233395" y="6175982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6" name="Google Shape;2396;p14"/>
          <p:cNvSpPr/>
          <p:nvPr/>
        </p:nvSpPr>
        <p:spPr>
          <a:xfrm>
            <a:off x="163763" y="1654792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7" name="Google Shape;2397;p14"/>
          <p:cNvSpPr/>
          <p:nvPr/>
        </p:nvSpPr>
        <p:spPr>
          <a:xfrm>
            <a:off x="2265069" y="596345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8" name="Google Shape;2398;p14"/>
          <p:cNvSpPr/>
          <p:nvPr/>
        </p:nvSpPr>
        <p:spPr>
          <a:xfrm>
            <a:off x="557536" y="4214638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9" name="Google Shape;2399;p14"/>
          <p:cNvSpPr/>
          <p:nvPr/>
        </p:nvSpPr>
        <p:spPr>
          <a:xfrm>
            <a:off x="402805" y="4931710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0" name="Google Shape;2400;p14"/>
          <p:cNvSpPr/>
          <p:nvPr/>
        </p:nvSpPr>
        <p:spPr>
          <a:xfrm>
            <a:off x="466638" y="5560194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1" name="Google Shape;2401;p14"/>
          <p:cNvSpPr/>
          <p:nvPr/>
        </p:nvSpPr>
        <p:spPr>
          <a:xfrm>
            <a:off x="95796" y="5561177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2" name="Google Shape;2402;p14"/>
          <p:cNvSpPr/>
          <p:nvPr/>
        </p:nvSpPr>
        <p:spPr>
          <a:xfrm>
            <a:off x="608399" y="1918768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3" name="Google Shape;2403;p14"/>
          <p:cNvSpPr/>
          <p:nvPr/>
        </p:nvSpPr>
        <p:spPr>
          <a:xfrm>
            <a:off x="209837" y="2353942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4" name="Google Shape;2404;p14"/>
          <p:cNvSpPr/>
          <p:nvPr/>
        </p:nvSpPr>
        <p:spPr>
          <a:xfrm>
            <a:off x="604180" y="3895904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5" name="Google Shape;2405;p14"/>
          <p:cNvSpPr/>
          <p:nvPr/>
        </p:nvSpPr>
        <p:spPr>
          <a:xfrm>
            <a:off x="3159973" y="6511791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9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6" name="Google Shape;2406;p14"/>
          <p:cNvSpPr/>
          <p:nvPr/>
        </p:nvSpPr>
        <p:spPr>
          <a:xfrm>
            <a:off x="1150482" y="5420648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7" name="Google Shape;2407;p14"/>
          <p:cNvSpPr/>
          <p:nvPr/>
        </p:nvSpPr>
        <p:spPr>
          <a:xfrm>
            <a:off x="2161021" y="6412090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8" name="Google Shape;2408;p14"/>
          <p:cNvSpPr/>
          <p:nvPr/>
        </p:nvSpPr>
        <p:spPr>
          <a:xfrm>
            <a:off x="3093750" y="6308085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9" name="Google Shape;2409;p14"/>
          <p:cNvSpPr/>
          <p:nvPr/>
        </p:nvSpPr>
        <p:spPr>
          <a:xfrm>
            <a:off x="1328691" y="4967613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0" name="Google Shape;2410;p14"/>
          <p:cNvSpPr/>
          <p:nvPr/>
        </p:nvSpPr>
        <p:spPr>
          <a:xfrm>
            <a:off x="1591096" y="5545468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1" name="Google Shape;2411;p14"/>
          <p:cNvSpPr/>
          <p:nvPr/>
        </p:nvSpPr>
        <p:spPr>
          <a:xfrm>
            <a:off x="2882367" y="5969433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2" name="Google Shape;2412;p14"/>
          <p:cNvSpPr/>
          <p:nvPr/>
        </p:nvSpPr>
        <p:spPr>
          <a:xfrm rot="10800000">
            <a:off x="5808845" y="61382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3" name="Google Shape;2413;p14"/>
          <p:cNvSpPr/>
          <p:nvPr/>
        </p:nvSpPr>
        <p:spPr>
          <a:xfrm rot="10800000">
            <a:off x="9723665" y="1034299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4" name="Google Shape;2414;p14"/>
          <p:cNvSpPr/>
          <p:nvPr/>
        </p:nvSpPr>
        <p:spPr>
          <a:xfrm rot="10800000">
            <a:off x="9015389" y="641718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5" name="Google Shape;2415;p14"/>
          <p:cNvSpPr/>
          <p:nvPr/>
        </p:nvSpPr>
        <p:spPr>
          <a:xfrm rot="10800000">
            <a:off x="11083062" y="110247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6" name="Google Shape;2416;p14"/>
          <p:cNvSpPr/>
          <p:nvPr/>
        </p:nvSpPr>
        <p:spPr>
          <a:xfrm rot="10800000">
            <a:off x="9087140" y="1170296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7" name="Google Shape;2417;p14"/>
          <p:cNvSpPr/>
          <p:nvPr/>
        </p:nvSpPr>
        <p:spPr>
          <a:xfrm rot="10800000">
            <a:off x="6878845" y="438125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8" name="Google Shape;2418;p14"/>
          <p:cNvSpPr/>
          <p:nvPr/>
        </p:nvSpPr>
        <p:spPr>
          <a:xfrm rot="10800000">
            <a:off x="10365034" y="635833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9" name="Google Shape;2419;p14"/>
          <p:cNvSpPr/>
          <p:nvPr/>
        </p:nvSpPr>
        <p:spPr>
          <a:xfrm rot="10800000">
            <a:off x="11371536" y="6612290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0" name="Google Shape;2420;p14"/>
          <p:cNvSpPr/>
          <p:nvPr/>
        </p:nvSpPr>
        <p:spPr>
          <a:xfrm rot="10800000">
            <a:off x="11243501" y="6706334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1" name="Google Shape;2421;p14"/>
          <p:cNvSpPr/>
          <p:nvPr/>
        </p:nvSpPr>
        <p:spPr>
          <a:xfrm rot="10800000">
            <a:off x="11786197" y="6515133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2" name="Google Shape;2422;p14"/>
          <p:cNvSpPr/>
          <p:nvPr/>
        </p:nvSpPr>
        <p:spPr>
          <a:xfrm rot="10800000">
            <a:off x="11888921" y="6658615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3" name="Google Shape;2423;p14"/>
          <p:cNvSpPr/>
          <p:nvPr/>
        </p:nvSpPr>
        <p:spPr>
          <a:xfrm rot="10800000">
            <a:off x="11027747" y="800579"/>
            <a:ext cx="110631" cy="110995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4" name="Google Shape;2424;p14"/>
          <p:cNvSpPr/>
          <p:nvPr/>
        </p:nvSpPr>
        <p:spPr>
          <a:xfrm rot="10800000">
            <a:off x="6382168" y="485366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5" name="Google Shape;2425;p14"/>
          <p:cNvSpPr/>
          <p:nvPr/>
        </p:nvSpPr>
        <p:spPr>
          <a:xfrm rot="10800000">
            <a:off x="7338399" y="575164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6" name="Google Shape;2426;p14"/>
          <p:cNvSpPr/>
          <p:nvPr/>
        </p:nvSpPr>
        <p:spPr>
          <a:xfrm rot="10800000">
            <a:off x="11956080" y="3690495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7" name="Google Shape;2427;p14"/>
          <p:cNvSpPr/>
          <p:nvPr/>
        </p:nvSpPr>
        <p:spPr>
          <a:xfrm rot="10800000">
            <a:off x="8323630" y="577298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8" name="Google Shape;2428;p14"/>
          <p:cNvSpPr/>
          <p:nvPr/>
        </p:nvSpPr>
        <p:spPr>
          <a:xfrm rot="10800000">
            <a:off x="11478978" y="587012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9" name="Google Shape;2429;p14"/>
          <p:cNvSpPr/>
          <p:nvPr/>
        </p:nvSpPr>
        <p:spPr>
          <a:xfrm rot="10800000">
            <a:off x="10821863" y="4109671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0" name="Google Shape;2430;p14"/>
          <p:cNvSpPr/>
          <p:nvPr/>
        </p:nvSpPr>
        <p:spPr>
          <a:xfrm rot="10800000">
            <a:off x="11434056" y="214198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1" name="Google Shape;2431;p14"/>
          <p:cNvSpPr/>
          <p:nvPr/>
        </p:nvSpPr>
        <p:spPr>
          <a:xfrm rot="10800000">
            <a:off x="11109237" y="2793635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2" name="Google Shape;2432;p14"/>
          <p:cNvSpPr/>
          <p:nvPr/>
        </p:nvSpPr>
        <p:spPr>
          <a:xfrm rot="10800000">
            <a:off x="11533544" y="3414671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3" name="Google Shape;2433;p14"/>
          <p:cNvSpPr/>
          <p:nvPr/>
        </p:nvSpPr>
        <p:spPr>
          <a:xfrm rot="10800000">
            <a:off x="11466870" y="531444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4" name="Google Shape;2434;p14"/>
          <p:cNvSpPr/>
          <p:nvPr/>
        </p:nvSpPr>
        <p:spPr>
          <a:xfrm rot="10800000">
            <a:off x="8466320" y="400937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5" name="Google Shape;2435;p14"/>
          <p:cNvSpPr/>
          <p:nvPr/>
        </p:nvSpPr>
        <p:spPr>
          <a:xfrm rot="10800000">
            <a:off x="11373872" y="5585232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6" name="Google Shape;2436;p14"/>
          <p:cNvSpPr/>
          <p:nvPr/>
        </p:nvSpPr>
        <p:spPr>
          <a:xfrm rot="10800000">
            <a:off x="11350485" y="3926591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7" name="Google Shape;2437;p14"/>
          <p:cNvSpPr/>
          <p:nvPr/>
        </p:nvSpPr>
        <p:spPr>
          <a:xfrm rot="10800000">
            <a:off x="7046248" y="517230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8" name="Google Shape;2438;p14"/>
          <p:cNvSpPr/>
          <p:nvPr/>
        </p:nvSpPr>
        <p:spPr>
          <a:xfrm rot="10800000">
            <a:off x="11557396" y="6648774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9" name="Google Shape;2439;p14"/>
          <p:cNvSpPr/>
          <p:nvPr/>
        </p:nvSpPr>
        <p:spPr>
          <a:xfrm rot="10800000">
            <a:off x="12039160" y="4340450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0" name="Google Shape;2440;p14"/>
          <p:cNvSpPr/>
          <p:nvPr/>
        </p:nvSpPr>
        <p:spPr>
          <a:xfrm rot="10800000">
            <a:off x="11453272" y="6235782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1" name="Google Shape;2441;p14"/>
          <p:cNvSpPr/>
          <p:nvPr/>
        </p:nvSpPr>
        <p:spPr>
          <a:xfrm rot="9716833">
            <a:off x="11387682" y="5311941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2" name="Google Shape;2442;p14"/>
          <p:cNvSpPr/>
          <p:nvPr/>
        </p:nvSpPr>
        <p:spPr>
          <a:xfrm rot="10800000">
            <a:off x="10879612" y="626300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3" name="Google Shape;2443;p14"/>
          <p:cNvSpPr/>
          <p:nvPr/>
        </p:nvSpPr>
        <p:spPr>
          <a:xfrm rot="10800000">
            <a:off x="9440653" y="866702"/>
            <a:ext cx="27583" cy="27835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4" name="Google Shape;2444;p14"/>
          <p:cNvSpPr/>
          <p:nvPr/>
        </p:nvSpPr>
        <p:spPr>
          <a:xfrm rot="10800000">
            <a:off x="11561716" y="5703568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5" name="Google Shape;2445;p14"/>
          <p:cNvSpPr/>
          <p:nvPr/>
        </p:nvSpPr>
        <p:spPr>
          <a:xfrm rot="10800000">
            <a:off x="10944861" y="390196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6" name="Google Shape;2446;p14"/>
          <p:cNvSpPr/>
          <p:nvPr/>
        </p:nvSpPr>
        <p:spPr>
          <a:xfrm rot="10800000">
            <a:off x="11277409" y="6165584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7" name="Google Shape;2447;p14"/>
          <p:cNvSpPr/>
          <p:nvPr/>
        </p:nvSpPr>
        <p:spPr>
          <a:xfrm rot="10800000">
            <a:off x="7668718" y="208119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8" name="Google Shape;2448;p14"/>
          <p:cNvSpPr/>
          <p:nvPr/>
        </p:nvSpPr>
        <p:spPr>
          <a:xfrm rot="10800000">
            <a:off x="11067342" y="4262013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9" name="Google Shape;2449;p14"/>
          <p:cNvSpPr/>
          <p:nvPr/>
        </p:nvSpPr>
        <p:spPr>
          <a:xfrm rot="10800000">
            <a:off x="10828470" y="261443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0" name="Google Shape;2450;p14"/>
          <p:cNvSpPr/>
          <p:nvPr/>
        </p:nvSpPr>
        <p:spPr>
          <a:xfrm rot="10800000">
            <a:off x="6743238" y="507312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1" name="Google Shape;2451;p14"/>
          <p:cNvSpPr/>
          <p:nvPr/>
        </p:nvSpPr>
        <p:spPr>
          <a:xfrm rot="10800000">
            <a:off x="11174637" y="5458644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2" name="Google Shape;2452;p14"/>
          <p:cNvSpPr/>
          <p:nvPr/>
        </p:nvSpPr>
        <p:spPr>
          <a:xfrm rot="10800000">
            <a:off x="11238861" y="5716787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3" name="Google Shape;2453;p14"/>
          <p:cNvSpPr/>
          <p:nvPr/>
        </p:nvSpPr>
        <p:spPr>
          <a:xfrm rot="10800000">
            <a:off x="11571174" y="3899472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4" name="Google Shape;2454;p14"/>
          <p:cNvSpPr/>
          <p:nvPr/>
        </p:nvSpPr>
        <p:spPr>
          <a:xfrm rot="10800000">
            <a:off x="11565107" y="6466146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5" name="Google Shape;2455;p14"/>
          <p:cNvSpPr/>
          <p:nvPr/>
        </p:nvSpPr>
        <p:spPr>
          <a:xfrm rot="10800000">
            <a:off x="11698265" y="5192853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6" name="Google Shape;2456;p14"/>
          <p:cNvSpPr/>
          <p:nvPr/>
        </p:nvSpPr>
        <p:spPr>
          <a:xfrm rot="10800000">
            <a:off x="12053863" y="5122042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7" name="Google Shape;2457;p14"/>
          <p:cNvSpPr/>
          <p:nvPr/>
        </p:nvSpPr>
        <p:spPr>
          <a:xfrm rot="10800000">
            <a:off x="9347320" y="719615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8" name="Google Shape;2458;p14"/>
          <p:cNvSpPr/>
          <p:nvPr/>
        </p:nvSpPr>
        <p:spPr>
          <a:xfrm rot="10800000">
            <a:off x="11265287" y="4964166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9" name="Google Shape;2459;p14"/>
          <p:cNvSpPr/>
          <p:nvPr/>
        </p:nvSpPr>
        <p:spPr>
          <a:xfrm rot="10800000">
            <a:off x="10517048" y="164370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0" name="Google Shape;2460;p14"/>
          <p:cNvSpPr/>
          <p:nvPr/>
        </p:nvSpPr>
        <p:spPr>
          <a:xfrm rot="10800000">
            <a:off x="10363331" y="250298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1" name="Google Shape;2461;p14"/>
          <p:cNvSpPr/>
          <p:nvPr/>
        </p:nvSpPr>
        <p:spPr>
          <a:xfrm rot="10800000">
            <a:off x="11648438" y="5982911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2" name="Google Shape;2462;p14"/>
          <p:cNvSpPr/>
          <p:nvPr/>
        </p:nvSpPr>
        <p:spPr>
          <a:xfrm rot="10800000">
            <a:off x="11849352" y="460698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3" name="Google Shape;2463;p14"/>
          <p:cNvSpPr/>
          <p:nvPr/>
        </p:nvSpPr>
        <p:spPr>
          <a:xfrm rot="10800000">
            <a:off x="11057034" y="3665430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4" name="Google Shape;2464;p14"/>
          <p:cNvSpPr/>
          <p:nvPr/>
        </p:nvSpPr>
        <p:spPr>
          <a:xfrm rot="10800000">
            <a:off x="10445693" y="58067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5" name="Google Shape;2465;p14"/>
          <p:cNvSpPr/>
          <p:nvPr/>
        </p:nvSpPr>
        <p:spPr>
          <a:xfrm rot="10800000">
            <a:off x="12049867" y="5796035"/>
            <a:ext cx="77691" cy="77776"/>
          </a:xfrm>
          <a:custGeom>
            <a:rect b="b" l="l" r="r" t="t"/>
            <a:pathLst>
              <a:path extrusionOk="0" h="50504" w="50449">
                <a:moveTo>
                  <a:pt x="1251" y="33169"/>
                </a:moveTo>
                <a:cubicBezTo>
                  <a:pt x="5593" y="46352"/>
                  <a:pt x="19620" y="53628"/>
                  <a:pt x="32851" y="49591"/>
                </a:cubicBezTo>
                <a:cubicBezTo>
                  <a:pt x="46127" y="45349"/>
                  <a:pt x="53493" y="31116"/>
                  <a:pt x="49265" y="17796"/>
                </a:cubicBezTo>
                <a:cubicBezTo>
                  <a:pt x="49242" y="17751"/>
                  <a:pt x="49242" y="17705"/>
                  <a:pt x="49219" y="17659"/>
                </a:cubicBezTo>
                <a:cubicBezTo>
                  <a:pt x="44877" y="4362"/>
                  <a:pt x="30646" y="-2891"/>
                  <a:pt x="17392" y="1465"/>
                </a:cubicBezTo>
                <a:cubicBezTo>
                  <a:pt x="4229" y="5685"/>
                  <a:pt x="-3001" y="19803"/>
                  <a:pt x="1206" y="33010"/>
                </a:cubicBezTo>
                <a:cubicBezTo>
                  <a:pt x="1206" y="33055"/>
                  <a:pt x="1228" y="33123"/>
                  <a:pt x="1251" y="33169"/>
                </a:cubicBezTo>
                <a:close/>
              </a:path>
            </a:pathLst>
          </a:custGeom>
          <a:solidFill>
            <a:srgbClr val="D1BC94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6" name="Google Shape;2466;p14"/>
          <p:cNvSpPr/>
          <p:nvPr/>
        </p:nvSpPr>
        <p:spPr>
          <a:xfrm rot="10800000">
            <a:off x="11194227" y="3974635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7" name="Google Shape;2467;p14"/>
          <p:cNvSpPr/>
          <p:nvPr/>
        </p:nvSpPr>
        <p:spPr>
          <a:xfrm rot="10800000">
            <a:off x="9752574" y="857952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8" name="Google Shape;2468;p14"/>
          <p:cNvSpPr/>
          <p:nvPr/>
        </p:nvSpPr>
        <p:spPr>
          <a:xfrm rot="10800000">
            <a:off x="11621832" y="1222761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9" name="Google Shape;2469;p14"/>
          <p:cNvSpPr/>
          <p:nvPr/>
        </p:nvSpPr>
        <p:spPr>
          <a:xfrm rot="10800000">
            <a:off x="11438406" y="6456798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0" name="Google Shape;2470;p14"/>
          <p:cNvSpPr/>
          <p:nvPr/>
        </p:nvSpPr>
        <p:spPr>
          <a:xfrm rot="10800000">
            <a:off x="10970520" y="661586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1" name="Google Shape;2471;p14"/>
          <p:cNvSpPr/>
          <p:nvPr/>
        </p:nvSpPr>
        <p:spPr>
          <a:xfrm rot="10800000">
            <a:off x="11705459" y="487511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2" name="Google Shape;2472;p14"/>
          <p:cNvSpPr/>
          <p:nvPr/>
        </p:nvSpPr>
        <p:spPr>
          <a:xfrm rot="10800000">
            <a:off x="12061895" y="3592202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3" name="Google Shape;2473;p14"/>
          <p:cNvSpPr/>
          <p:nvPr/>
        </p:nvSpPr>
        <p:spPr>
          <a:xfrm rot="10800000">
            <a:off x="11592891" y="4692104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4" name="Google Shape;2474;p14"/>
          <p:cNvSpPr/>
          <p:nvPr/>
        </p:nvSpPr>
        <p:spPr>
          <a:xfrm rot="10800000">
            <a:off x="9489432" y="-3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5" name="Google Shape;2475;p14"/>
          <p:cNvSpPr/>
          <p:nvPr/>
        </p:nvSpPr>
        <p:spPr>
          <a:xfrm rot="10800000">
            <a:off x="11829033" y="5611319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6" name="Google Shape;2476;p14"/>
          <p:cNvSpPr/>
          <p:nvPr/>
        </p:nvSpPr>
        <p:spPr>
          <a:xfrm rot="10800000">
            <a:off x="10629995" y="677776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7" name="Google Shape;2477;p14"/>
          <p:cNvSpPr/>
          <p:nvPr/>
        </p:nvSpPr>
        <p:spPr>
          <a:xfrm rot="10800000">
            <a:off x="9273160" y="323870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8" name="Google Shape;2478;p14"/>
          <p:cNvSpPr/>
          <p:nvPr/>
        </p:nvSpPr>
        <p:spPr>
          <a:xfrm rot="10800000">
            <a:off x="12054913" y="4951294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9" name="Google Shape;2479;p14"/>
          <p:cNvSpPr/>
          <p:nvPr/>
        </p:nvSpPr>
        <p:spPr>
          <a:xfrm rot="10800000">
            <a:off x="11410105" y="4418821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0" name="Google Shape;2480;p14"/>
          <p:cNvSpPr/>
          <p:nvPr/>
        </p:nvSpPr>
        <p:spPr>
          <a:xfrm rot="10800000">
            <a:off x="9271422" y="739748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1" name="Google Shape;2481;p14"/>
          <p:cNvSpPr/>
          <p:nvPr/>
        </p:nvSpPr>
        <p:spPr>
          <a:xfrm rot="10800000">
            <a:off x="9714553" y="340089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2" name="Google Shape;2482;p14"/>
          <p:cNvSpPr/>
          <p:nvPr/>
        </p:nvSpPr>
        <p:spPr>
          <a:xfrm rot="10800000">
            <a:off x="6690516" y="55886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3" name="Google Shape;2483;p14"/>
          <p:cNvSpPr/>
          <p:nvPr/>
        </p:nvSpPr>
        <p:spPr>
          <a:xfrm rot="10800000">
            <a:off x="10513684" y="277096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4" name="Google Shape;2484;p14"/>
          <p:cNvSpPr/>
          <p:nvPr/>
        </p:nvSpPr>
        <p:spPr>
          <a:xfrm rot="10800000">
            <a:off x="11740643" y="4865706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5" name="Google Shape;2485;p14"/>
          <p:cNvSpPr/>
          <p:nvPr/>
        </p:nvSpPr>
        <p:spPr>
          <a:xfrm rot="10800000">
            <a:off x="11395109" y="4700251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6" name="Google Shape;2486;p14"/>
          <p:cNvSpPr/>
          <p:nvPr/>
        </p:nvSpPr>
        <p:spPr>
          <a:xfrm rot="10800000">
            <a:off x="11339076" y="4470068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7" name="Google Shape;2487;p14"/>
          <p:cNvSpPr/>
          <p:nvPr/>
        </p:nvSpPr>
        <p:spPr>
          <a:xfrm rot="10800000">
            <a:off x="11739687" y="6248787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8" name="Google Shape;2488;p14"/>
          <p:cNvSpPr/>
          <p:nvPr/>
        </p:nvSpPr>
        <p:spPr>
          <a:xfrm rot="10800000">
            <a:off x="11648769" y="4715062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9" name="Google Shape;2489;p14"/>
          <p:cNvSpPr/>
          <p:nvPr/>
        </p:nvSpPr>
        <p:spPr>
          <a:xfrm rot="10800000">
            <a:off x="11806518" y="4036992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0" name="Google Shape;2490;p14"/>
          <p:cNvSpPr/>
          <p:nvPr/>
        </p:nvSpPr>
        <p:spPr>
          <a:xfrm rot="10800000">
            <a:off x="9591519" y="649860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1" name="Google Shape;2491;p14"/>
          <p:cNvSpPr/>
          <p:nvPr/>
        </p:nvSpPr>
        <p:spPr>
          <a:xfrm rot="10800000">
            <a:off x="11320726" y="2088653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2" name="Google Shape;2492;p14"/>
          <p:cNvSpPr/>
          <p:nvPr/>
        </p:nvSpPr>
        <p:spPr>
          <a:xfrm rot="10800000">
            <a:off x="11600860" y="1603695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8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3" name="Google Shape;2493;p14"/>
          <p:cNvSpPr/>
          <p:nvPr/>
        </p:nvSpPr>
        <p:spPr>
          <a:xfrm rot="10800000">
            <a:off x="10914679" y="1967532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4" name="Google Shape;2494;p14"/>
          <p:cNvSpPr/>
          <p:nvPr/>
        </p:nvSpPr>
        <p:spPr>
          <a:xfrm rot="10800000">
            <a:off x="11266792" y="1553977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5" name="Google Shape;2495;p14"/>
          <p:cNvSpPr/>
          <p:nvPr/>
        </p:nvSpPr>
        <p:spPr>
          <a:xfrm rot="10800000">
            <a:off x="11014186" y="3133650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6" name="Google Shape;2496;p14"/>
          <p:cNvSpPr/>
          <p:nvPr/>
        </p:nvSpPr>
        <p:spPr>
          <a:xfrm rot="10800000">
            <a:off x="11384939" y="2708653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7" name="Google Shape;2497;p14"/>
          <p:cNvSpPr/>
          <p:nvPr/>
        </p:nvSpPr>
        <p:spPr>
          <a:xfrm rot="10800000">
            <a:off x="10999908" y="323146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8" name="Google Shape;2498;p14"/>
          <p:cNvSpPr/>
          <p:nvPr/>
        </p:nvSpPr>
        <p:spPr>
          <a:xfrm rot="10800000">
            <a:off x="11903984" y="2506680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9" name="Google Shape;2499;p14"/>
          <p:cNvSpPr/>
          <p:nvPr/>
        </p:nvSpPr>
        <p:spPr>
          <a:xfrm rot="10800000">
            <a:off x="11496059" y="4297727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0" name="Google Shape;2500;p14"/>
          <p:cNvSpPr/>
          <p:nvPr/>
        </p:nvSpPr>
        <p:spPr>
          <a:xfrm rot="10800000">
            <a:off x="11703321" y="4375870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1" name="Google Shape;2501;p14"/>
          <p:cNvSpPr/>
          <p:nvPr/>
        </p:nvSpPr>
        <p:spPr>
          <a:xfrm rot="10800000">
            <a:off x="9832915" y="154004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2" name="Google Shape;2502;p14"/>
          <p:cNvSpPr/>
          <p:nvPr/>
        </p:nvSpPr>
        <p:spPr>
          <a:xfrm rot="10800000">
            <a:off x="10864891" y="98305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3" name="Google Shape;2503;p14"/>
          <p:cNvSpPr/>
          <p:nvPr/>
        </p:nvSpPr>
        <p:spPr>
          <a:xfrm rot="10800000">
            <a:off x="9463869" y="467848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4" name="Google Shape;2504;p14"/>
          <p:cNvSpPr/>
          <p:nvPr/>
        </p:nvSpPr>
        <p:spPr>
          <a:xfrm rot="10800000">
            <a:off x="6956398" y="535661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5" name="Google Shape;2505;p14"/>
          <p:cNvSpPr/>
          <p:nvPr/>
        </p:nvSpPr>
        <p:spPr>
          <a:xfrm rot="10800000">
            <a:off x="11123684" y="463367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6" name="Google Shape;2506;p14"/>
          <p:cNvSpPr/>
          <p:nvPr/>
        </p:nvSpPr>
        <p:spPr>
          <a:xfrm rot="10800000">
            <a:off x="11332142" y="327240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7" name="Google Shape;2507;p14"/>
          <p:cNvSpPr/>
          <p:nvPr/>
        </p:nvSpPr>
        <p:spPr>
          <a:xfrm rot="10800000">
            <a:off x="10326264" y="966303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8" name="Google Shape;2508;p14"/>
          <p:cNvSpPr/>
          <p:nvPr/>
        </p:nvSpPr>
        <p:spPr>
          <a:xfrm rot="10800000">
            <a:off x="11789553" y="3074140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9" name="Google Shape;2509;p14"/>
          <p:cNvSpPr/>
          <p:nvPr/>
        </p:nvSpPr>
        <p:spPr>
          <a:xfrm rot="10800000">
            <a:off x="12010553" y="3438886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0" name="Google Shape;2510;p14"/>
          <p:cNvSpPr/>
          <p:nvPr/>
        </p:nvSpPr>
        <p:spPr>
          <a:xfrm rot="10800000">
            <a:off x="10890345" y="3416717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1" name="Google Shape;2511;p14"/>
          <p:cNvSpPr/>
          <p:nvPr/>
        </p:nvSpPr>
        <p:spPr>
          <a:xfrm rot="10800000">
            <a:off x="9659688" y="667605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2" name="Google Shape;2512;p14"/>
          <p:cNvSpPr/>
          <p:nvPr/>
        </p:nvSpPr>
        <p:spPr>
          <a:xfrm rot="10800000">
            <a:off x="10845620" y="51533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3" name="Google Shape;2513;p14"/>
          <p:cNvSpPr/>
          <p:nvPr/>
        </p:nvSpPr>
        <p:spPr>
          <a:xfrm rot="10800000">
            <a:off x="9602748" y="67230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4" name="Google Shape;2514;p14"/>
          <p:cNvSpPr/>
          <p:nvPr/>
        </p:nvSpPr>
        <p:spPr>
          <a:xfrm rot="10800000">
            <a:off x="11771586" y="5041765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5" name="Google Shape;2515;p14"/>
          <p:cNvSpPr/>
          <p:nvPr/>
        </p:nvSpPr>
        <p:spPr>
          <a:xfrm rot="10800000">
            <a:off x="10906610" y="70863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6" name="Google Shape;2516;p14"/>
          <p:cNvSpPr/>
          <p:nvPr/>
        </p:nvSpPr>
        <p:spPr>
          <a:xfrm rot="10800000">
            <a:off x="11889731" y="5142608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7" name="Google Shape;2517;p14"/>
          <p:cNvSpPr/>
          <p:nvPr/>
        </p:nvSpPr>
        <p:spPr>
          <a:xfrm rot="10800000">
            <a:off x="9832122" y="87831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8" name="Google Shape;2518;p14"/>
          <p:cNvSpPr/>
          <p:nvPr/>
        </p:nvSpPr>
        <p:spPr>
          <a:xfrm rot="10800000">
            <a:off x="11326690" y="2413313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9" name="Google Shape;2519;p14"/>
          <p:cNvSpPr/>
          <p:nvPr/>
        </p:nvSpPr>
        <p:spPr>
          <a:xfrm rot="10800000">
            <a:off x="11593872" y="1809110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0" name="Google Shape;2520;p14"/>
          <p:cNvSpPr/>
          <p:nvPr/>
        </p:nvSpPr>
        <p:spPr>
          <a:xfrm rot="10800000">
            <a:off x="11681920" y="1332995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1" name="Google Shape;2521;p14"/>
          <p:cNvSpPr/>
          <p:nvPr/>
        </p:nvSpPr>
        <p:spPr>
          <a:xfrm rot="10800000">
            <a:off x="12027614" y="1306784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2" name="Google Shape;2522;p14"/>
          <p:cNvSpPr/>
          <p:nvPr/>
        </p:nvSpPr>
        <p:spPr>
          <a:xfrm rot="10800000">
            <a:off x="11537552" y="4971901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3" name="Google Shape;2523;p14"/>
          <p:cNvSpPr/>
          <p:nvPr/>
        </p:nvSpPr>
        <p:spPr>
          <a:xfrm rot="10800000">
            <a:off x="11921920" y="4522448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4" name="Google Shape;2524;p14"/>
          <p:cNvSpPr/>
          <p:nvPr/>
        </p:nvSpPr>
        <p:spPr>
          <a:xfrm rot="10800000">
            <a:off x="11425059" y="2875476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5" name="Google Shape;2525;p14"/>
          <p:cNvSpPr/>
          <p:nvPr/>
        </p:nvSpPr>
        <p:spPr>
          <a:xfrm rot="10800000">
            <a:off x="8777539" y="179503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9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6" name="Google Shape;2526;p14"/>
          <p:cNvSpPr/>
          <p:nvPr/>
        </p:nvSpPr>
        <p:spPr>
          <a:xfrm rot="10800000">
            <a:off x="10980170" y="2730003"/>
            <a:ext cx="213210" cy="212857"/>
          </a:xfrm>
          <a:custGeom>
            <a:rect b="b" l="l" r="r" t="t"/>
            <a:pathLst>
              <a:path extrusionOk="0" h="138219" w="138448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7" name="Google Shape;2527;p14"/>
          <p:cNvSpPr/>
          <p:nvPr/>
        </p:nvSpPr>
        <p:spPr>
          <a:xfrm rot="10800000">
            <a:off x="10783178" y="125062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8" name="Google Shape;2528;p14"/>
          <p:cNvSpPr/>
          <p:nvPr/>
        </p:nvSpPr>
        <p:spPr>
          <a:xfrm rot="10800000">
            <a:off x="9823404" y="324164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9" name="Google Shape;2529;p14"/>
          <p:cNvSpPr/>
          <p:nvPr/>
        </p:nvSpPr>
        <p:spPr>
          <a:xfrm rot="10800000">
            <a:off x="9059774" y="593257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0" name="Google Shape;2530;p14"/>
          <p:cNvSpPr/>
          <p:nvPr/>
        </p:nvSpPr>
        <p:spPr>
          <a:xfrm rot="10800000">
            <a:off x="10719453" y="1829759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1" name="Google Shape;2531;p14"/>
          <p:cNvSpPr/>
          <p:nvPr/>
        </p:nvSpPr>
        <p:spPr>
          <a:xfrm rot="10800000">
            <a:off x="10520765" y="1310914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2" name="Google Shape;2532;p14"/>
          <p:cNvSpPr/>
          <p:nvPr/>
        </p:nvSpPr>
        <p:spPr>
          <a:xfrm rot="10800000">
            <a:off x="9224602" y="860606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3 Six columns">
  <p:cSld name="CUSTOM_12">
    <p:spTree>
      <p:nvGrpSpPr>
        <p:cNvPr id="2533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" name="Google Shape;2534;p15"/>
          <p:cNvSpPr txBox="1"/>
          <p:nvPr>
            <p:ph idx="1" type="subTitle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accen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535" name="Google Shape;2535;p15"/>
          <p:cNvSpPr txBox="1"/>
          <p:nvPr>
            <p:ph idx="2" type="subTitle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accen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536" name="Google Shape;2536;p15"/>
          <p:cNvSpPr txBox="1"/>
          <p:nvPr>
            <p:ph idx="3" type="subTitle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accen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537" name="Google Shape;2537;p15"/>
          <p:cNvSpPr txBox="1"/>
          <p:nvPr>
            <p:ph idx="4" type="subTitle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accen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538" name="Google Shape;2538;p15"/>
          <p:cNvSpPr txBox="1"/>
          <p:nvPr>
            <p:ph idx="5" type="subTitle"/>
          </p:nvPr>
        </p:nvSpPr>
        <p:spPr>
          <a:xfrm>
            <a:off x="4571787" y="4020325"/>
            <a:ext cx="3250500" cy="606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accen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539" name="Google Shape;2539;p15"/>
          <p:cNvSpPr txBox="1"/>
          <p:nvPr>
            <p:ph idx="6" type="subTitle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accen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540" name="Google Shape;2540;p15"/>
          <p:cNvSpPr txBox="1"/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541" name="Google Shape;2541;p15"/>
          <p:cNvSpPr txBox="1"/>
          <p:nvPr>
            <p:ph idx="7" type="body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542" name="Google Shape;2542;p15"/>
          <p:cNvSpPr txBox="1"/>
          <p:nvPr>
            <p:ph idx="8" type="body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543" name="Google Shape;2543;p15"/>
          <p:cNvSpPr txBox="1"/>
          <p:nvPr>
            <p:ph idx="9" type="body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544" name="Google Shape;2544;p15"/>
          <p:cNvSpPr txBox="1"/>
          <p:nvPr>
            <p:ph idx="13" type="body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545" name="Google Shape;2545;p15"/>
          <p:cNvSpPr txBox="1"/>
          <p:nvPr>
            <p:ph idx="14" type="body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546" name="Google Shape;2546;p15"/>
          <p:cNvSpPr txBox="1"/>
          <p:nvPr>
            <p:ph idx="15" type="body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547" name="Google Shape;2547;p15"/>
          <p:cNvSpPr/>
          <p:nvPr/>
        </p:nvSpPr>
        <p:spPr>
          <a:xfrm rot="10800000">
            <a:off x="5844483" y="129107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8" name="Google Shape;2548;p15"/>
          <p:cNvSpPr/>
          <p:nvPr/>
        </p:nvSpPr>
        <p:spPr>
          <a:xfrm rot="10800000">
            <a:off x="9759303" y="1102024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9" name="Google Shape;2549;p15"/>
          <p:cNvSpPr/>
          <p:nvPr/>
        </p:nvSpPr>
        <p:spPr>
          <a:xfrm rot="10800000">
            <a:off x="9051027" y="709443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0" name="Google Shape;2550;p15"/>
          <p:cNvSpPr/>
          <p:nvPr/>
        </p:nvSpPr>
        <p:spPr>
          <a:xfrm rot="10800000">
            <a:off x="11118699" y="1170198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1" name="Google Shape;2551;p15"/>
          <p:cNvSpPr/>
          <p:nvPr/>
        </p:nvSpPr>
        <p:spPr>
          <a:xfrm rot="10800000">
            <a:off x="9122777" y="1238021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2" name="Google Shape;2552;p15"/>
          <p:cNvSpPr/>
          <p:nvPr/>
        </p:nvSpPr>
        <p:spPr>
          <a:xfrm rot="10800000">
            <a:off x="6914483" y="505850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3" name="Google Shape;2553;p15"/>
          <p:cNvSpPr/>
          <p:nvPr/>
        </p:nvSpPr>
        <p:spPr>
          <a:xfrm rot="10800000">
            <a:off x="10400672" y="703558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4" name="Google Shape;2554;p15"/>
          <p:cNvSpPr/>
          <p:nvPr/>
        </p:nvSpPr>
        <p:spPr>
          <a:xfrm rot="10800000">
            <a:off x="11407173" y="6680015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5" name="Google Shape;2555;p15"/>
          <p:cNvSpPr/>
          <p:nvPr/>
        </p:nvSpPr>
        <p:spPr>
          <a:xfrm rot="10800000">
            <a:off x="11279139" y="6774059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6" name="Google Shape;2556;p15"/>
          <p:cNvSpPr/>
          <p:nvPr/>
        </p:nvSpPr>
        <p:spPr>
          <a:xfrm rot="10800000">
            <a:off x="11821835" y="6582858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7" name="Google Shape;2557;p15"/>
          <p:cNvSpPr/>
          <p:nvPr/>
        </p:nvSpPr>
        <p:spPr>
          <a:xfrm rot="10800000">
            <a:off x="11924558" y="6726340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8" name="Google Shape;2558;p15"/>
          <p:cNvSpPr/>
          <p:nvPr/>
        </p:nvSpPr>
        <p:spPr>
          <a:xfrm rot="10800000">
            <a:off x="11063384" y="868304"/>
            <a:ext cx="110631" cy="110995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9" name="Google Shape;2559;p15"/>
          <p:cNvSpPr/>
          <p:nvPr/>
        </p:nvSpPr>
        <p:spPr>
          <a:xfrm rot="10800000">
            <a:off x="6417805" y="553091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0" name="Google Shape;2560;p15"/>
          <p:cNvSpPr/>
          <p:nvPr/>
        </p:nvSpPr>
        <p:spPr>
          <a:xfrm rot="10800000">
            <a:off x="7374036" y="642889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1" name="Google Shape;2561;p15"/>
          <p:cNvSpPr/>
          <p:nvPr/>
        </p:nvSpPr>
        <p:spPr>
          <a:xfrm rot="10800000">
            <a:off x="11991718" y="3758220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2" name="Google Shape;2562;p15"/>
          <p:cNvSpPr/>
          <p:nvPr/>
        </p:nvSpPr>
        <p:spPr>
          <a:xfrm rot="10800000">
            <a:off x="8359268" y="645023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3" name="Google Shape;2563;p15"/>
          <p:cNvSpPr/>
          <p:nvPr/>
        </p:nvSpPr>
        <p:spPr>
          <a:xfrm rot="10800000">
            <a:off x="11514616" y="65473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4" name="Google Shape;2564;p15"/>
          <p:cNvSpPr/>
          <p:nvPr/>
        </p:nvSpPr>
        <p:spPr>
          <a:xfrm rot="10800000">
            <a:off x="10857500" y="4177396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5" name="Google Shape;2565;p15"/>
          <p:cNvSpPr/>
          <p:nvPr/>
        </p:nvSpPr>
        <p:spPr>
          <a:xfrm rot="10800000">
            <a:off x="11469694" y="281923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6" name="Google Shape;2566;p15"/>
          <p:cNvSpPr/>
          <p:nvPr/>
        </p:nvSpPr>
        <p:spPr>
          <a:xfrm rot="10800000">
            <a:off x="11144875" y="2861360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7" name="Google Shape;2567;p15"/>
          <p:cNvSpPr/>
          <p:nvPr/>
        </p:nvSpPr>
        <p:spPr>
          <a:xfrm rot="10800000">
            <a:off x="11569181" y="3482396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8" name="Google Shape;2568;p15"/>
          <p:cNvSpPr/>
          <p:nvPr/>
        </p:nvSpPr>
        <p:spPr>
          <a:xfrm rot="10800000">
            <a:off x="11502508" y="599169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9" name="Google Shape;2569;p15"/>
          <p:cNvSpPr/>
          <p:nvPr/>
        </p:nvSpPr>
        <p:spPr>
          <a:xfrm rot="10800000">
            <a:off x="8501958" y="468662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0" name="Google Shape;2570;p15"/>
          <p:cNvSpPr/>
          <p:nvPr/>
        </p:nvSpPr>
        <p:spPr>
          <a:xfrm rot="10800000">
            <a:off x="11409509" y="5652957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1" name="Google Shape;2571;p15"/>
          <p:cNvSpPr/>
          <p:nvPr/>
        </p:nvSpPr>
        <p:spPr>
          <a:xfrm rot="10800000">
            <a:off x="11386123" y="3994316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2" name="Google Shape;2572;p15"/>
          <p:cNvSpPr/>
          <p:nvPr/>
        </p:nvSpPr>
        <p:spPr>
          <a:xfrm rot="10800000">
            <a:off x="7081885" y="584955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3" name="Google Shape;2573;p15"/>
          <p:cNvSpPr/>
          <p:nvPr/>
        </p:nvSpPr>
        <p:spPr>
          <a:xfrm rot="10800000">
            <a:off x="11593034" y="6716499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4" name="Google Shape;2574;p15"/>
          <p:cNvSpPr/>
          <p:nvPr/>
        </p:nvSpPr>
        <p:spPr>
          <a:xfrm rot="10800000">
            <a:off x="12074797" y="4408175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5" name="Google Shape;2575;p15"/>
          <p:cNvSpPr/>
          <p:nvPr/>
        </p:nvSpPr>
        <p:spPr>
          <a:xfrm rot="10800000">
            <a:off x="11488910" y="6303507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6" name="Google Shape;2576;p15"/>
          <p:cNvSpPr/>
          <p:nvPr/>
        </p:nvSpPr>
        <p:spPr>
          <a:xfrm rot="9716833">
            <a:off x="11423320" y="5379666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7" name="Google Shape;2577;p15"/>
          <p:cNvSpPr/>
          <p:nvPr/>
        </p:nvSpPr>
        <p:spPr>
          <a:xfrm rot="10800000">
            <a:off x="10915249" y="694025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8" name="Google Shape;2578;p15"/>
          <p:cNvSpPr/>
          <p:nvPr/>
        </p:nvSpPr>
        <p:spPr>
          <a:xfrm rot="10800000">
            <a:off x="9476291" y="934427"/>
            <a:ext cx="27583" cy="27835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9" name="Google Shape;2579;p15"/>
          <p:cNvSpPr/>
          <p:nvPr/>
        </p:nvSpPr>
        <p:spPr>
          <a:xfrm rot="10800000">
            <a:off x="11597353" y="5771293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0" name="Google Shape;2580;p15"/>
          <p:cNvSpPr/>
          <p:nvPr/>
        </p:nvSpPr>
        <p:spPr>
          <a:xfrm rot="10800000">
            <a:off x="10980498" y="457921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1" name="Google Shape;2581;p15"/>
          <p:cNvSpPr/>
          <p:nvPr/>
        </p:nvSpPr>
        <p:spPr>
          <a:xfrm rot="10800000">
            <a:off x="11313047" y="6233309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2" name="Google Shape;2582;p15"/>
          <p:cNvSpPr/>
          <p:nvPr/>
        </p:nvSpPr>
        <p:spPr>
          <a:xfrm rot="10800000">
            <a:off x="7704356" y="275844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3" name="Google Shape;2583;p15"/>
          <p:cNvSpPr/>
          <p:nvPr/>
        </p:nvSpPr>
        <p:spPr>
          <a:xfrm rot="10800000">
            <a:off x="11102979" y="4329738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4" name="Google Shape;2584;p15"/>
          <p:cNvSpPr/>
          <p:nvPr/>
        </p:nvSpPr>
        <p:spPr>
          <a:xfrm rot="10800000">
            <a:off x="10864107" y="329168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5" name="Google Shape;2585;p15"/>
          <p:cNvSpPr/>
          <p:nvPr/>
        </p:nvSpPr>
        <p:spPr>
          <a:xfrm rot="10800000">
            <a:off x="6778876" y="575037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6" name="Google Shape;2586;p15"/>
          <p:cNvSpPr/>
          <p:nvPr/>
        </p:nvSpPr>
        <p:spPr>
          <a:xfrm rot="10800000">
            <a:off x="11210274" y="5526369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7" name="Google Shape;2587;p15"/>
          <p:cNvSpPr/>
          <p:nvPr/>
        </p:nvSpPr>
        <p:spPr>
          <a:xfrm rot="10800000">
            <a:off x="11274498" y="5784512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8" name="Google Shape;2588;p15"/>
          <p:cNvSpPr/>
          <p:nvPr/>
        </p:nvSpPr>
        <p:spPr>
          <a:xfrm rot="10800000">
            <a:off x="11606812" y="3967197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9" name="Google Shape;2589;p15"/>
          <p:cNvSpPr/>
          <p:nvPr/>
        </p:nvSpPr>
        <p:spPr>
          <a:xfrm rot="10800000">
            <a:off x="11600744" y="6533871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0" name="Google Shape;2590;p15"/>
          <p:cNvSpPr/>
          <p:nvPr/>
        </p:nvSpPr>
        <p:spPr>
          <a:xfrm rot="10800000">
            <a:off x="11733902" y="5260578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1" name="Google Shape;2591;p15"/>
          <p:cNvSpPr/>
          <p:nvPr/>
        </p:nvSpPr>
        <p:spPr>
          <a:xfrm rot="10800000">
            <a:off x="12089500" y="5189767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2" name="Google Shape;2592;p15"/>
          <p:cNvSpPr/>
          <p:nvPr/>
        </p:nvSpPr>
        <p:spPr>
          <a:xfrm rot="10800000">
            <a:off x="9382958" y="787340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3" name="Google Shape;2593;p15"/>
          <p:cNvSpPr/>
          <p:nvPr/>
        </p:nvSpPr>
        <p:spPr>
          <a:xfrm rot="10800000">
            <a:off x="11300924" y="5031891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4" name="Google Shape;2594;p15"/>
          <p:cNvSpPr/>
          <p:nvPr/>
        </p:nvSpPr>
        <p:spPr>
          <a:xfrm rot="10800000">
            <a:off x="10552686" y="232095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5" name="Google Shape;2595;p15"/>
          <p:cNvSpPr/>
          <p:nvPr/>
        </p:nvSpPr>
        <p:spPr>
          <a:xfrm rot="10800000">
            <a:off x="10398968" y="318023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6" name="Google Shape;2596;p15"/>
          <p:cNvSpPr/>
          <p:nvPr/>
        </p:nvSpPr>
        <p:spPr>
          <a:xfrm rot="10800000">
            <a:off x="11684075" y="6050636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7" name="Google Shape;2597;p15"/>
          <p:cNvSpPr/>
          <p:nvPr/>
        </p:nvSpPr>
        <p:spPr>
          <a:xfrm rot="10800000">
            <a:off x="11884989" y="528423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8" name="Google Shape;2598;p15"/>
          <p:cNvSpPr/>
          <p:nvPr/>
        </p:nvSpPr>
        <p:spPr>
          <a:xfrm rot="10800000">
            <a:off x="11092671" y="3733155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9" name="Google Shape;2599;p15"/>
          <p:cNvSpPr/>
          <p:nvPr/>
        </p:nvSpPr>
        <p:spPr>
          <a:xfrm rot="10800000">
            <a:off x="10481330" y="648401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0" name="Google Shape;2600;p15"/>
          <p:cNvSpPr/>
          <p:nvPr/>
        </p:nvSpPr>
        <p:spPr>
          <a:xfrm rot="10800000">
            <a:off x="12085504" y="5863760"/>
            <a:ext cx="77691" cy="77776"/>
          </a:xfrm>
          <a:custGeom>
            <a:rect b="b" l="l" r="r" t="t"/>
            <a:pathLst>
              <a:path extrusionOk="0" h="50504" w="50449">
                <a:moveTo>
                  <a:pt x="1251" y="33169"/>
                </a:moveTo>
                <a:cubicBezTo>
                  <a:pt x="5593" y="46352"/>
                  <a:pt x="19620" y="53628"/>
                  <a:pt x="32851" y="49591"/>
                </a:cubicBezTo>
                <a:cubicBezTo>
                  <a:pt x="46127" y="45349"/>
                  <a:pt x="53493" y="31116"/>
                  <a:pt x="49265" y="17796"/>
                </a:cubicBezTo>
                <a:cubicBezTo>
                  <a:pt x="49242" y="17751"/>
                  <a:pt x="49242" y="17705"/>
                  <a:pt x="49219" y="17659"/>
                </a:cubicBezTo>
                <a:cubicBezTo>
                  <a:pt x="44877" y="4362"/>
                  <a:pt x="30646" y="-2891"/>
                  <a:pt x="17392" y="1465"/>
                </a:cubicBezTo>
                <a:cubicBezTo>
                  <a:pt x="4229" y="5685"/>
                  <a:pt x="-3001" y="19803"/>
                  <a:pt x="1206" y="33010"/>
                </a:cubicBezTo>
                <a:cubicBezTo>
                  <a:pt x="1206" y="33055"/>
                  <a:pt x="1228" y="33123"/>
                  <a:pt x="1251" y="33169"/>
                </a:cubicBezTo>
                <a:close/>
              </a:path>
            </a:pathLst>
          </a:custGeom>
          <a:solidFill>
            <a:srgbClr val="D1BC94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1" name="Google Shape;2601;p15"/>
          <p:cNvSpPr/>
          <p:nvPr/>
        </p:nvSpPr>
        <p:spPr>
          <a:xfrm rot="10800000">
            <a:off x="11229864" y="4042360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2" name="Google Shape;2602;p15"/>
          <p:cNvSpPr/>
          <p:nvPr/>
        </p:nvSpPr>
        <p:spPr>
          <a:xfrm rot="10800000">
            <a:off x="9788212" y="925677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3" name="Google Shape;2603;p15"/>
          <p:cNvSpPr/>
          <p:nvPr/>
        </p:nvSpPr>
        <p:spPr>
          <a:xfrm rot="10800000">
            <a:off x="11657470" y="1290486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4" name="Google Shape;2604;p15"/>
          <p:cNvSpPr/>
          <p:nvPr/>
        </p:nvSpPr>
        <p:spPr>
          <a:xfrm rot="10800000">
            <a:off x="11474044" y="6524523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5" name="Google Shape;2605;p15"/>
          <p:cNvSpPr/>
          <p:nvPr/>
        </p:nvSpPr>
        <p:spPr>
          <a:xfrm rot="10800000">
            <a:off x="11006158" y="729311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6" name="Google Shape;2606;p15"/>
          <p:cNvSpPr/>
          <p:nvPr/>
        </p:nvSpPr>
        <p:spPr>
          <a:xfrm rot="10800000">
            <a:off x="11741097" y="555236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7" name="Google Shape;2607;p15"/>
          <p:cNvSpPr/>
          <p:nvPr/>
        </p:nvSpPr>
        <p:spPr>
          <a:xfrm rot="10800000">
            <a:off x="12097532" y="3659927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8" name="Google Shape;2608;p15"/>
          <p:cNvSpPr/>
          <p:nvPr/>
        </p:nvSpPr>
        <p:spPr>
          <a:xfrm rot="10800000">
            <a:off x="11628529" y="4759829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9" name="Google Shape;2609;p15"/>
          <p:cNvSpPr/>
          <p:nvPr/>
        </p:nvSpPr>
        <p:spPr>
          <a:xfrm rot="10800000">
            <a:off x="11864670" y="5679044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0" name="Google Shape;2610;p15"/>
          <p:cNvSpPr/>
          <p:nvPr/>
        </p:nvSpPr>
        <p:spPr>
          <a:xfrm rot="10800000">
            <a:off x="10665632" y="745501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1" name="Google Shape;2611;p15"/>
          <p:cNvSpPr/>
          <p:nvPr/>
        </p:nvSpPr>
        <p:spPr>
          <a:xfrm rot="10800000">
            <a:off x="9308797" y="391595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2" name="Google Shape;2612;p15"/>
          <p:cNvSpPr/>
          <p:nvPr/>
        </p:nvSpPr>
        <p:spPr>
          <a:xfrm rot="10800000">
            <a:off x="12090551" y="5019019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3" name="Google Shape;2613;p15"/>
          <p:cNvSpPr/>
          <p:nvPr/>
        </p:nvSpPr>
        <p:spPr>
          <a:xfrm rot="10800000">
            <a:off x="11445743" y="4486546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4" name="Google Shape;2614;p15"/>
          <p:cNvSpPr/>
          <p:nvPr/>
        </p:nvSpPr>
        <p:spPr>
          <a:xfrm rot="10800000">
            <a:off x="9307060" y="807473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5" name="Google Shape;2615;p15"/>
          <p:cNvSpPr/>
          <p:nvPr/>
        </p:nvSpPr>
        <p:spPr>
          <a:xfrm rot="10800000">
            <a:off x="9750191" y="407814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6" name="Google Shape;2616;p15"/>
          <p:cNvSpPr/>
          <p:nvPr/>
        </p:nvSpPr>
        <p:spPr>
          <a:xfrm rot="10800000">
            <a:off x="6726154" y="626587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7" name="Google Shape;2617;p15"/>
          <p:cNvSpPr/>
          <p:nvPr/>
        </p:nvSpPr>
        <p:spPr>
          <a:xfrm rot="10800000">
            <a:off x="10549322" y="344821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8" name="Google Shape;2618;p15"/>
          <p:cNvSpPr/>
          <p:nvPr/>
        </p:nvSpPr>
        <p:spPr>
          <a:xfrm rot="10800000">
            <a:off x="11776281" y="4933431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9" name="Google Shape;2619;p15"/>
          <p:cNvSpPr/>
          <p:nvPr/>
        </p:nvSpPr>
        <p:spPr>
          <a:xfrm rot="10800000">
            <a:off x="11430746" y="4767976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0" name="Google Shape;2620;p15"/>
          <p:cNvSpPr/>
          <p:nvPr/>
        </p:nvSpPr>
        <p:spPr>
          <a:xfrm rot="10800000">
            <a:off x="11374714" y="4537793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1" name="Google Shape;2621;p15"/>
          <p:cNvSpPr/>
          <p:nvPr/>
        </p:nvSpPr>
        <p:spPr>
          <a:xfrm rot="10800000">
            <a:off x="11775324" y="6316512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2" name="Google Shape;2622;p15"/>
          <p:cNvSpPr/>
          <p:nvPr/>
        </p:nvSpPr>
        <p:spPr>
          <a:xfrm rot="10800000">
            <a:off x="11684407" y="4782787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3" name="Google Shape;2623;p15"/>
          <p:cNvSpPr/>
          <p:nvPr/>
        </p:nvSpPr>
        <p:spPr>
          <a:xfrm rot="10800000">
            <a:off x="11842155" y="4104717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4" name="Google Shape;2624;p15"/>
          <p:cNvSpPr/>
          <p:nvPr/>
        </p:nvSpPr>
        <p:spPr>
          <a:xfrm rot="10800000">
            <a:off x="9627157" y="717585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5" name="Google Shape;2625;p15"/>
          <p:cNvSpPr/>
          <p:nvPr/>
        </p:nvSpPr>
        <p:spPr>
          <a:xfrm rot="10800000">
            <a:off x="11356363" y="2156378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6" name="Google Shape;2626;p15"/>
          <p:cNvSpPr/>
          <p:nvPr/>
        </p:nvSpPr>
        <p:spPr>
          <a:xfrm rot="10800000">
            <a:off x="11636497" y="1671420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8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7" name="Google Shape;2627;p15"/>
          <p:cNvSpPr/>
          <p:nvPr/>
        </p:nvSpPr>
        <p:spPr>
          <a:xfrm rot="10800000">
            <a:off x="10950316" y="2035257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8" name="Google Shape;2628;p15"/>
          <p:cNvSpPr/>
          <p:nvPr/>
        </p:nvSpPr>
        <p:spPr>
          <a:xfrm rot="10800000">
            <a:off x="11302429" y="1621702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9" name="Google Shape;2629;p15"/>
          <p:cNvSpPr/>
          <p:nvPr/>
        </p:nvSpPr>
        <p:spPr>
          <a:xfrm rot="10800000">
            <a:off x="11049824" y="3201375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0" name="Google Shape;2630;p15"/>
          <p:cNvSpPr/>
          <p:nvPr/>
        </p:nvSpPr>
        <p:spPr>
          <a:xfrm rot="10800000">
            <a:off x="11420577" y="2776378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1" name="Google Shape;2631;p15"/>
          <p:cNvSpPr/>
          <p:nvPr/>
        </p:nvSpPr>
        <p:spPr>
          <a:xfrm rot="10800000">
            <a:off x="11035545" y="390871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2" name="Google Shape;2632;p15"/>
          <p:cNvSpPr/>
          <p:nvPr/>
        </p:nvSpPr>
        <p:spPr>
          <a:xfrm rot="10800000">
            <a:off x="11939622" y="2574405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3" name="Google Shape;2633;p15"/>
          <p:cNvSpPr/>
          <p:nvPr/>
        </p:nvSpPr>
        <p:spPr>
          <a:xfrm rot="10800000">
            <a:off x="11531696" y="4365452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4" name="Google Shape;2634;p15"/>
          <p:cNvSpPr/>
          <p:nvPr/>
        </p:nvSpPr>
        <p:spPr>
          <a:xfrm rot="10800000">
            <a:off x="11738958" y="4443595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5" name="Google Shape;2635;p15"/>
          <p:cNvSpPr/>
          <p:nvPr/>
        </p:nvSpPr>
        <p:spPr>
          <a:xfrm rot="10800000">
            <a:off x="9868553" y="221729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6" name="Google Shape;2636;p15"/>
          <p:cNvSpPr/>
          <p:nvPr/>
        </p:nvSpPr>
        <p:spPr>
          <a:xfrm rot="10800000">
            <a:off x="10900529" y="166030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7" name="Google Shape;2637;p15"/>
          <p:cNvSpPr/>
          <p:nvPr/>
        </p:nvSpPr>
        <p:spPr>
          <a:xfrm rot="10800000">
            <a:off x="9499507" y="535573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8" name="Google Shape;2638;p15"/>
          <p:cNvSpPr/>
          <p:nvPr/>
        </p:nvSpPr>
        <p:spPr>
          <a:xfrm rot="10800000">
            <a:off x="6992035" y="603386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9" name="Google Shape;2639;p15"/>
          <p:cNvSpPr/>
          <p:nvPr/>
        </p:nvSpPr>
        <p:spPr>
          <a:xfrm rot="10800000">
            <a:off x="11159322" y="531092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0" name="Google Shape;2640;p15"/>
          <p:cNvSpPr/>
          <p:nvPr/>
        </p:nvSpPr>
        <p:spPr>
          <a:xfrm rot="10800000">
            <a:off x="11367780" y="394965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1" name="Google Shape;2641;p15"/>
          <p:cNvSpPr/>
          <p:nvPr/>
        </p:nvSpPr>
        <p:spPr>
          <a:xfrm rot="10800000">
            <a:off x="10361901" y="1034028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2" name="Google Shape;2642;p15"/>
          <p:cNvSpPr/>
          <p:nvPr/>
        </p:nvSpPr>
        <p:spPr>
          <a:xfrm rot="10800000">
            <a:off x="11825191" y="3141865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3" name="Google Shape;2643;p15"/>
          <p:cNvSpPr/>
          <p:nvPr/>
        </p:nvSpPr>
        <p:spPr>
          <a:xfrm rot="10800000">
            <a:off x="12046190" y="3506611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4" name="Google Shape;2644;p15"/>
          <p:cNvSpPr/>
          <p:nvPr/>
        </p:nvSpPr>
        <p:spPr>
          <a:xfrm rot="10800000">
            <a:off x="10925982" y="3484442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5" name="Google Shape;2645;p15"/>
          <p:cNvSpPr/>
          <p:nvPr/>
        </p:nvSpPr>
        <p:spPr>
          <a:xfrm rot="10800000">
            <a:off x="9695325" y="735330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6" name="Google Shape;2646;p15"/>
          <p:cNvSpPr/>
          <p:nvPr/>
        </p:nvSpPr>
        <p:spPr>
          <a:xfrm rot="10800000">
            <a:off x="10881258" y="119258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7" name="Google Shape;2647;p15"/>
          <p:cNvSpPr/>
          <p:nvPr/>
        </p:nvSpPr>
        <p:spPr>
          <a:xfrm rot="10800000">
            <a:off x="9638385" y="134955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8" name="Google Shape;2648;p15"/>
          <p:cNvSpPr/>
          <p:nvPr/>
        </p:nvSpPr>
        <p:spPr>
          <a:xfrm rot="10800000">
            <a:off x="11807223" y="5109490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9" name="Google Shape;2649;p15"/>
          <p:cNvSpPr/>
          <p:nvPr/>
        </p:nvSpPr>
        <p:spPr>
          <a:xfrm rot="10800000">
            <a:off x="10942247" y="776364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0" name="Google Shape;2650;p15"/>
          <p:cNvSpPr/>
          <p:nvPr/>
        </p:nvSpPr>
        <p:spPr>
          <a:xfrm rot="10800000">
            <a:off x="11925368" y="5210333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1" name="Google Shape;2651;p15"/>
          <p:cNvSpPr/>
          <p:nvPr/>
        </p:nvSpPr>
        <p:spPr>
          <a:xfrm rot="10800000">
            <a:off x="9867760" y="946037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2" name="Google Shape;2652;p15"/>
          <p:cNvSpPr/>
          <p:nvPr/>
        </p:nvSpPr>
        <p:spPr>
          <a:xfrm rot="10800000">
            <a:off x="11362328" y="2481038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3" name="Google Shape;2653;p15"/>
          <p:cNvSpPr/>
          <p:nvPr/>
        </p:nvSpPr>
        <p:spPr>
          <a:xfrm rot="10800000">
            <a:off x="11629509" y="1876835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4" name="Google Shape;2654;p15"/>
          <p:cNvSpPr/>
          <p:nvPr/>
        </p:nvSpPr>
        <p:spPr>
          <a:xfrm rot="10800000">
            <a:off x="11717557" y="1400720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5" name="Google Shape;2655;p15"/>
          <p:cNvSpPr/>
          <p:nvPr/>
        </p:nvSpPr>
        <p:spPr>
          <a:xfrm rot="10800000">
            <a:off x="12063251" y="1374509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6" name="Google Shape;2656;p15"/>
          <p:cNvSpPr/>
          <p:nvPr/>
        </p:nvSpPr>
        <p:spPr>
          <a:xfrm rot="10800000">
            <a:off x="11573189" y="5039626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7" name="Google Shape;2657;p15"/>
          <p:cNvSpPr/>
          <p:nvPr/>
        </p:nvSpPr>
        <p:spPr>
          <a:xfrm rot="10800000">
            <a:off x="11957557" y="4590173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8" name="Google Shape;2658;p15"/>
          <p:cNvSpPr/>
          <p:nvPr/>
        </p:nvSpPr>
        <p:spPr>
          <a:xfrm rot="10800000">
            <a:off x="11460696" y="2943201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9" name="Google Shape;2659;p15"/>
          <p:cNvSpPr/>
          <p:nvPr/>
        </p:nvSpPr>
        <p:spPr>
          <a:xfrm rot="10800000">
            <a:off x="8813176" y="247228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9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0" name="Google Shape;2660;p15"/>
          <p:cNvSpPr/>
          <p:nvPr/>
        </p:nvSpPr>
        <p:spPr>
          <a:xfrm rot="10800000">
            <a:off x="11015808" y="2797728"/>
            <a:ext cx="213210" cy="212857"/>
          </a:xfrm>
          <a:custGeom>
            <a:rect b="b" l="l" r="r" t="t"/>
            <a:pathLst>
              <a:path extrusionOk="0" h="138219" w="138448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1" name="Google Shape;2661;p15"/>
          <p:cNvSpPr/>
          <p:nvPr/>
        </p:nvSpPr>
        <p:spPr>
          <a:xfrm rot="10800000">
            <a:off x="10715580" y="3392117"/>
            <a:ext cx="238418" cy="230772"/>
          </a:xfrm>
          <a:custGeom>
            <a:rect b="b" l="l" r="r" t="t"/>
            <a:pathLst>
              <a:path extrusionOk="0" h="149852" w="154817">
                <a:moveTo>
                  <a:pt x="34555" y="0"/>
                </a:moveTo>
                <a:lnTo>
                  <a:pt x="81160" y="27826"/>
                </a:lnTo>
                <a:lnTo>
                  <a:pt x="130265" y="5474"/>
                </a:lnTo>
                <a:lnTo>
                  <a:pt x="118216" y="58162"/>
                </a:lnTo>
                <a:lnTo>
                  <a:pt x="154817" y="98077"/>
                </a:lnTo>
                <a:lnTo>
                  <a:pt x="100938" y="102867"/>
                </a:lnTo>
                <a:lnTo>
                  <a:pt x="74112" y="149852"/>
                </a:lnTo>
                <a:lnTo>
                  <a:pt x="52970" y="100129"/>
                </a:lnTo>
                <a:lnTo>
                  <a:pt x="0" y="89409"/>
                </a:lnTo>
                <a:lnTo>
                  <a:pt x="40921" y="53828"/>
                </a:lnTo>
                <a:lnTo>
                  <a:pt x="34555" y="0"/>
                </a:lnTo>
                <a:close/>
              </a:path>
            </a:pathLst>
          </a:custGeom>
          <a:solidFill>
            <a:srgbClr val="FFFFFF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2" name="Google Shape;2662;p15"/>
          <p:cNvSpPr/>
          <p:nvPr/>
        </p:nvSpPr>
        <p:spPr>
          <a:xfrm rot="10800000">
            <a:off x="10578937" y="4302839"/>
            <a:ext cx="223363" cy="230068"/>
          </a:xfrm>
          <a:custGeom>
            <a:rect b="b" l="l" r="r" t="t"/>
            <a:pathLst>
              <a:path extrusionOk="0" h="149395" w="145041">
                <a:moveTo>
                  <a:pt x="5683" y="126359"/>
                </a:moveTo>
                <a:lnTo>
                  <a:pt x="27053" y="78689"/>
                </a:lnTo>
                <a:lnTo>
                  <a:pt x="0" y="33985"/>
                </a:lnTo>
                <a:lnTo>
                  <a:pt x="52060" y="39687"/>
                </a:lnTo>
                <a:lnTo>
                  <a:pt x="86161" y="0"/>
                </a:lnTo>
                <a:lnTo>
                  <a:pt x="96846" y="51091"/>
                </a:lnTo>
                <a:lnTo>
                  <a:pt x="145041" y="71391"/>
                </a:lnTo>
                <a:lnTo>
                  <a:pt x="99574" y="97392"/>
                </a:lnTo>
                <a:lnTo>
                  <a:pt x="95254" y="149396"/>
                </a:lnTo>
                <a:lnTo>
                  <a:pt x="56607" y="114271"/>
                </a:lnTo>
                <a:lnTo>
                  <a:pt x="5683" y="126359"/>
                </a:lnTo>
                <a:close/>
              </a:path>
            </a:pathLst>
          </a:custGeom>
          <a:solidFill>
            <a:srgbClr val="FFFFFF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3" name="Google Shape;2663;p15"/>
          <p:cNvSpPr/>
          <p:nvPr/>
        </p:nvSpPr>
        <p:spPr>
          <a:xfrm rot="10800000">
            <a:off x="10818816" y="1318349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4" name="Google Shape;2664;p15"/>
          <p:cNvSpPr/>
          <p:nvPr/>
        </p:nvSpPr>
        <p:spPr>
          <a:xfrm rot="10800000">
            <a:off x="9859041" y="391889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5" name="Google Shape;2665;p15"/>
          <p:cNvSpPr/>
          <p:nvPr/>
        </p:nvSpPr>
        <p:spPr>
          <a:xfrm rot="10800000">
            <a:off x="9095412" y="660982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p15"/>
          <p:cNvSpPr/>
          <p:nvPr/>
        </p:nvSpPr>
        <p:spPr>
          <a:xfrm rot="10800000">
            <a:off x="10755090" y="1897484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7" name="Google Shape;2667;p15"/>
          <p:cNvSpPr/>
          <p:nvPr/>
        </p:nvSpPr>
        <p:spPr>
          <a:xfrm rot="10800000">
            <a:off x="10556403" y="1378639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8" name="Google Shape;2668;p15"/>
          <p:cNvSpPr/>
          <p:nvPr/>
        </p:nvSpPr>
        <p:spPr>
          <a:xfrm rot="10800000">
            <a:off x="10798556" y="1949527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9" name="Google Shape;2669;p15"/>
          <p:cNvSpPr/>
          <p:nvPr/>
        </p:nvSpPr>
        <p:spPr>
          <a:xfrm rot="10800000">
            <a:off x="9260239" y="928331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0" name="Google Shape;2670;p15"/>
          <p:cNvSpPr/>
          <p:nvPr/>
        </p:nvSpPr>
        <p:spPr>
          <a:xfrm>
            <a:off x="-161324" y="5797330"/>
            <a:ext cx="12422322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1" name="Google Shape;2671;p15"/>
          <p:cNvSpPr/>
          <p:nvPr/>
        </p:nvSpPr>
        <p:spPr>
          <a:xfrm flipH="1">
            <a:off x="-240125" y="6052700"/>
            <a:ext cx="12479568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E6F6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4 Map">
  <p:cSld name="CUSTOM_13">
    <p:bg>
      <p:bgPr>
        <a:solidFill>
          <a:srgbClr val="FFFFFF"/>
        </a:solidFill>
      </p:bgPr>
    </p:bg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p16"/>
          <p:cNvSpPr txBox="1"/>
          <p:nvPr>
            <p:ph idx="1" type="body"/>
          </p:nvPr>
        </p:nvSpPr>
        <p:spPr>
          <a:xfrm>
            <a:off x="8378500" y="2318375"/>
            <a:ext cx="3397800" cy="155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 sz="1400">
                <a:solidFill>
                  <a:schemeClr val="accent1"/>
                </a:solidFill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400">
                <a:solidFill>
                  <a:schemeClr val="accent1"/>
                </a:solidFill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 sz="1400">
                <a:solidFill>
                  <a:schemeClr val="accent1"/>
                </a:solidFill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400">
                <a:solidFill>
                  <a:schemeClr val="accent1"/>
                </a:solidFill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 sz="1400">
                <a:solidFill>
                  <a:schemeClr val="accent1"/>
                </a:solidFill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674" name="Google Shape;2674;p16"/>
          <p:cNvSpPr txBox="1"/>
          <p:nvPr>
            <p:ph idx="2" type="subTitle"/>
          </p:nvPr>
        </p:nvSpPr>
        <p:spPr>
          <a:xfrm>
            <a:off x="8378500" y="1882375"/>
            <a:ext cx="33978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675" name="Google Shape;2675;p16"/>
          <p:cNvSpPr txBox="1"/>
          <p:nvPr>
            <p:ph idx="3" type="body"/>
          </p:nvPr>
        </p:nvSpPr>
        <p:spPr>
          <a:xfrm>
            <a:off x="8378500" y="4506700"/>
            <a:ext cx="3397800" cy="155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 sz="1400">
                <a:solidFill>
                  <a:schemeClr val="accent1"/>
                </a:solidFill>
              </a:defRPr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400">
                <a:solidFill>
                  <a:schemeClr val="accent1"/>
                </a:solidFill>
              </a:defRPr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 sz="1400">
                <a:solidFill>
                  <a:schemeClr val="accent1"/>
                </a:solidFill>
              </a:defRPr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400">
                <a:solidFill>
                  <a:schemeClr val="accent1"/>
                </a:solidFill>
              </a:defRPr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 sz="1400">
                <a:solidFill>
                  <a:schemeClr val="accent1"/>
                </a:solidFill>
              </a:defRPr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grpSp>
        <p:nvGrpSpPr>
          <p:cNvPr id="2676" name="Google Shape;2676;p16"/>
          <p:cNvGrpSpPr/>
          <p:nvPr/>
        </p:nvGrpSpPr>
        <p:grpSpPr>
          <a:xfrm rot="1185681">
            <a:off x="9642623" y="240393"/>
            <a:ext cx="3064040" cy="4321161"/>
            <a:chOff x="5521751" y="689626"/>
            <a:chExt cx="3064070" cy="4321203"/>
          </a:xfrm>
        </p:grpSpPr>
        <p:sp>
          <p:nvSpPr>
            <p:cNvPr id="2677" name="Google Shape;2677;p16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8" name="Google Shape;2678;p16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9" name="Google Shape;2679;p16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0" name="Google Shape;2680;p16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1" name="Google Shape;2681;p16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2" name="Google Shape;2682;p16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3" name="Google Shape;2683;p16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4" name="Google Shape;2684;p16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5" name="Google Shape;2685;p16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6" name="Google Shape;2686;p16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7" name="Google Shape;2687;p16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8" name="Google Shape;2688;p16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9" name="Google Shape;2689;p16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0" name="Google Shape;2690;p16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1" name="Google Shape;2691;p16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2" name="Google Shape;2692;p16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3" name="Google Shape;2693;p16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4" name="Google Shape;2694;p16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5" name="Google Shape;2695;p16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6" name="Google Shape;2696;p16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7" name="Google Shape;2697;p16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8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8" name="Google Shape;2698;p16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9" name="Google Shape;2699;p16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0" name="Google Shape;2700;p16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1" name="Google Shape;2701;p16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2" name="Google Shape;2702;p16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3" name="Google Shape;2703;p16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4" name="Google Shape;2704;p16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5" name="Google Shape;2705;p16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6" name="Google Shape;2706;p16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7" name="Google Shape;2707;p16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8" name="Google Shape;2708;p16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9" name="Google Shape;2709;p16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0" name="Google Shape;2710;p16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1" name="Google Shape;2711;p16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2" name="Google Shape;2712;p16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3" name="Google Shape;2713;p16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4" name="Google Shape;2714;p16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5" name="Google Shape;2715;p16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6" name="Google Shape;2716;p16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7" name="Google Shape;2717;p16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8" name="Google Shape;2718;p16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9" name="Google Shape;2719;p16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0" name="Google Shape;2720;p16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1" name="Google Shape;2721;p16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2" name="Google Shape;2722;p16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9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3" name="Google Shape;2723;p16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4" name="Google Shape;2724;p16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5" name="Google Shape;2725;p16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6" name="Google Shape;2726;p16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7" name="Google Shape;2727;p16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8" name="Google Shape;2728;p16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9" name="Google Shape;2729;p16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0" name="Google Shape;2730;p16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1" name="Google Shape;2731;p16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2" name="Google Shape;2732;p16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3" name="Google Shape;2733;p16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4" name="Google Shape;2734;p16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5" name="Google Shape;2735;p16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6" name="Google Shape;2736;p16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7" name="Google Shape;2737;p16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8" name="Google Shape;2738;p16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9" name="Google Shape;2739;p16"/>
          <p:cNvSpPr/>
          <p:nvPr/>
        </p:nvSpPr>
        <p:spPr>
          <a:xfrm>
            <a:off x="9799560" y="32979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92B1D0">
                <a:alpha val="32940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0" name="Google Shape;2740;p16"/>
          <p:cNvSpPr/>
          <p:nvPr/>
        </p:nvSpPr>
        <p:spPr>
          <a:xfrm>
            <a:off x="11546729" y="25134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1" name="Google Shape;2741;p16"/>
          <p:cNvSpPr/>
          <p:nvPr/>
        </p:nvSpPr>
        <p:spPr>
          <a:xfrm>
            <a:off x="2282116" y="5709429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2" name="Google Shape;2742;p16"/>
          <p:cNvSpPr/>
          <p:nvPr/>
        </p:nvSpPr>
        <p:spPr>
          <a:xfrm>
            <a:off x="3023302" y="6135027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3" name="Google Shape;2743;p16"/>
          <p:cNvSpPr/>
          <p:nvPr/>
        </p:nvSpPr>
        <p:spPr>
          <a:xfrm>
            <a:off x="1033352" y="5752250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4" name="Google Shape;2744;p16"/>
          <p:cNvSpPr/>
          <p:nvPr/>
        </p:nvSpPr>
        <p:spPr>
          <a:xfrm>
            <a:off x="3050980" y="5706204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5" name="Google Shape;2745;p16"/>
          <p:cNvSpPr/>
          <p:nvPr/>
        </p:nvSpPr>
        <p:spPr>
          <a:xfrm>
            <a:off x="5243169" y="6422219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6" name="Google Shape;2746;p16"/>
          <p:cNvSpPr/>
          <p:nvPr/>
        </p:nvSpPr>
        <p:spPr>
          <a:xfrm>
            <a:off x="1761531" y="6229077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7" name="Google Shape;2747;p16"/>
          <p:cNvSpPr/>
          <p:nvPr/>
        </p:nvSpPr>
        <p:spPr>
          <a:xfrm>
            <a:off x="542169" y="39059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8" name="Google Shape;2748;p16"/>
          <p:cNvSpPr/>
          <p:nvPr/>
        </p:nvSpPr>
        <p:spPr>
          <a:xfrm>
            <a:off x="893214" y="168411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9" name="Google Shape;2749;p16"/>
          <p:cNvSpPr/>
          <p:nvPr/>
        </p:nvSpPr>
        <p:spPr>
          <a:xfrm>
            <a:off x="335817" y="345211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p16"/>
          <p:cNvSpPr/>
          <p:nvPr/>
        </p:nvSpPr>
        <p:spPr>
          <a:xfrm>
            <a:off x="1032651" y="5997943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p16"/>
          <p:cNvSpPr/>
          <p:nvPr/>
        </p:nvSpPr>
        <p:spPr>
          <a:xfrm>
            <a:off x="5647071" y="6283630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p16"/>
          <p:cNvSpPr/>
          <p:nvPr/>
        </p:nvSpPr>
        <p:spPr>
          <a:xfrm>
            <a:off x="4793909" y="6295139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3" name="Google Shape;2753;p16"/>
          <p:cNvSpPr/>
          <p:nvPr/>
        </p:nvSpPr>
        <p:spPr>
          <a:xfrm>
            <a:off x="3776596" y="6261198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4" name="Google Shape;2754;p16"/>
          <p:cNvSpPr/>
          <p:nvPr/>
        </p:nvSpPr>
        <p:spPr>
          <a:xfrm>
            <a:off x="526717" y="6156155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5" name="Google Shape;2755;p16"/>
          <p:cNvSpPr/>
          <p:nvPr/>
        </p:nvSpPr>
        <p:spPr>
          <a:xfrm>
            <a:off x="1326418" y="2777035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6" name="Google Shape;2756;p16"/>
          <p:cNvSpPr/>
          <p:nvPr/>
        </p:nvSpPr>
        <p:spPr>
          <a:xfrm>
            <a:off x="599630" y="6557533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7" name="Google Shape;2757;p16"/>
          <p:cNvSpPr/>
          <p:nvPr/>
        </p:nvSpPr>
        <p:spPr>
          <a:xfrm>
            <a:off x="1005926" y="4060121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8" name="Google Shape;2758;p16"/>
          <p:cNvSpPr/>
          <p:nvPr/>
        </p:nvSpPr>
        <p:spPr>
          <a:xfrm>
            <a:off x="601935" y="3459307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9" name="Google Shape;2759;p16"/>
          <p:cNvSpPr/>
          <p:nvPr/>
        </p:nvSpPr>
        <p:spPr>
          <a:xfrm>
            <a:off x="652343" y="6326089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0" name="Google Shape;2760;p16"/>
          <p:cNvSpPr/>
          <p:nvPr/>
        </p:nvSpPr>
        <p:spPr>
          <a:xfrm>
            <a:off x="3594128" y="6397732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1" name="Google Shape;2761;p16"/>
          <p:cNvSpPr/>
          <p:nvPr/>
        </p:nvSpPr>
        <p:spPr>
          <a:xfrm>
            <a:off x="638245" y="1164860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2" name="Google Shape;2762;p16"/>
          <p:cNvSpPr/>
          <p:nvPr/>
        </p:nvSpPr>
        <p:spPr>
          <a:xfrm>
            <a:off x="646583" y="2808477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3" name="Google Shape;2763;p16"/>
          <p:cNvSpPr/>
          <p:nvPr/>
        </p:nvSpPr>
        <p:spPr>
          <a:xfrm>
            <a:off x="4990622" y="6256466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4" name="Google Shape;2764;p16"/>
          <p:cNvSpPr/>
          <p:nvPr/>
        </p:nvSpPr>
        <p:spPr>
          <a:xfrm>
            <a:off x="453278" y="100089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5" name="Google Shape;2765;p16"/>
          <p:cNvSpPr/>
          <p:nvPr/>
        </p:nvSpPr>
        <p:spPr>
          <a:xfrm>
            <a:off x="677146" y="632827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6" name="Google Shape;2766;p16"/>
          <p:cNvSpPr/>
          <p:nvPr/>
        </p:nvSpPr>
        <p:spPr>
          <a:xfrm rot="-1083167">
            <a:off x="733639" y="1547707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7" name="Google Shape;2767;p16"/>
          <p:cNvSpPr/>
          <p:nvPr/>
        </p:nvSpPr>
        <p:spPr>
          <a:xfrm>
            <a:off x="1235730" y="6227147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8" name="Google Shape;2768;p16"/>
          <p:cNvSpPr/>
          <p:nvPr/>
        </p:nvSpPr>
        <p:spPr>
          <a:xfrm>
            <a:off x="2702792" y="6014980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9" name="Google Shape;2769;p16"/>
          <p:cNvSpPr/>
          <p:nvPr/>
        </p:nvSpPr>
        <p:spPr>
          <a:xfrm>
            <a:off x="568248" y="1164972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0" name="Google Shape;2770;p16"/>
          <p:cNvSpPr/>
          <p:nvPr/>
        </p:nvSpPr>
        <p:spPr>
          <a:xfrm>
            <a:off x="1178016" y="6470795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1" name="Google Shape;2771;p16"/>
          <p:cNvSpPr/>
          <p:nvPr/>
        </p:nvSpPr>
        <p:spPr>
          <a:xfrm>
            <a:off x="842155" y="692184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2" name="Google Shape;2772;p16"/>
          <p:cNvSpPr/>
          <p:nvPr/>
        </p:nvSpPr>
        <p:spPr>
          <a:xfrm>
            <a:off x="4113623" y="6311421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3" name="Google Shape;2773;p16"/>
          <p:cNvSpPr/>
          <p:nvPr/>
        </p:nvSpPr>
        <p:spPr>
          <a:xfrm>
            <a:off x="1027333" y="2570904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4" name="Google Shape;2774;p16"/>
          <p:cNvSpPr/>
          <p:nvPr/>
        </p:nvSpPr>
        <p:spPr>
          <a:xfrm>
            <a:off x="1311983" y="6617413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5" name="Google Shape;2775;p16"/>
          <p:cNvSpPr/>
          <p:nvPr/>
        </p:nvSpPr>
        <p:spPr>
          <a:xfrm>
            <a:off x="5386436" y="6361003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6" name="Google Shape;2776;p16"/>
          <p:cNvSpPr/>
          <p:nvPr/>
        </p:nvSpPr>
        <p:spPr>
          <a:xfrm>
            <a:off x="897873" y="1352348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7" name="Google Shape;2777;p16"/>
          <p:cNvSpPr/>
          <p:nvPr/>
        </p:nvSpPr>
        <p:spPr>
          <a:xfrm>
            <a:off x="881361" y="1141757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8" name="Google Shape;2778;p16"/>
          <p:cNvSpPr/>
          <p:nvPr/>
        </p:nvSpPr>
        <p:spPr>
          <a:xfrm>
            <a:off x="454364" y="2864657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9" name="Google Shape;2779;p16"/>
          <p:cNvSpPr/>
          <p:nvPr/>
        </p:nvSpPr>
        <p:spPr>
          <a:xfrm>
            <a:off x="575531" y="413035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0" name="Google Shape;2780;p16"/>
          <p:cNvSpPr/>
          <p:nvPr/>
        </p:nvSpPr>
        <p:spPr>
          <a:xfrm>
            <a:off x="405559" y="1649023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1" name="Google Shape;2781;p16"/>
          <p:cNvSpPr/>
          <p:nvPr/>
        </p:nvSpPr>
        <p:spPr>
          <a:xfrm>
            <a:off x="2803546" y="6169804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2" name="Google Shape;2782;p16"/>
          <p:cNvSpPr/>
          <p:nvPr/>
        </p:nvSpPr>
        <p:spPr>
          <a:xfrm>
            <a:off x="854573" y="1893948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3" name="Google Shape;2783;p16"/>
          <p:cNvSpPr/>
          <p:nvPr/>
        </p:nvSpPr>
        <p:spPr>
          <a:xfrm>
            <a:off x="1589711" y="6680600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4" name="Google Shape;2784;p16"/>
          <p:cNvSpPr/>
          <p:nvPr/>
        </p:nvSpPr>
        <p:spPr>
          <a:xfrm>
            <a:off x="1751669" y="6603067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5" name="Google Shape;2785;p16"/>
          <p:cNvSpPr/>
          <p:nvPr/>
        </p:nvSpPr>
        <p:spPr>
          <a:xfrm>
            <a:off x="328050" y="731444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6" name="Google Shape;2786;p16"/>
          <p:cNvSpPr/>
          <p:nvPr/>
        </p:nvSpPr>
        <p:spPr>
          <a:xfrm>
            <a:off x="1082751" y="3212963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7" name="Google Shape;2787;p16"/>
          <p:cNvSpPr/>
          <p:nvPr/>
        </p:nvSpPr>
        <p:spPr>
          <a:xfrm>
            <a:off x="1648708" y="6252004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8" name="Google Shape;2788;p16"/>
          <p:cNvSpPr/>
          <p:nvPr/>
        </p:nvSpPr>
        <p:spPr>
          <a:xfrm>
            <a:off x="870355" y="2828153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9" name="Google Shape;2789;p16"/>
          <p:cNvSpPr/>
          <p:nvPr/>
        </p:nvSpPr>
        <p:spPr>
          <a:xfrm>
            <a:off x="2342144" y="5974918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0" name="Google Shape;2790;p16"/>
          <p:cNvSpPr/>
          <p:nvPr/>
        </p:nvSpPr>
        <p:spPr>
          <a:xfrm>
            <a:off x="428731" y="5565896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1" name="Google Shape;2791;p16"/>
          <p:cNvSpPr/>
          <p:nvPr/>
        </p:nvSpPr>
        <p:spPr>
          <a:xfrm>
            <a:off x="706599" y="426527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2" name="Google Shape;2792;p16"/>
          <p:cNvSpPr/>
          <p:nvPr/>
        </p:nvSpPr>
        <p:spPr>
          <a:xfrm>
            <a:off x="1158555" y="6205956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3" name="Google Shape;2793;p16"/>
          <p:cNvSpPr/>
          <p:nvPr/>
        </p:nvSpPr>
        <p:spPr>
          <a:xfrm>
            <a:off x="406753" y="6362997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4" name="Google Shape;2794;p16"/>
          <p:cNvSpPr/>
          <p:nvPr/>
        </p:nvSpPr>
        <p:spPr>
          <a:xfrm>
            <a:off x="554182" y="2193474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5" name="Google Shape;2795;p16"/>
          <p:cNvSpPr/>
          <p:nvPr/>
        </p:nvSpPr>
        <p:spPr>
          <a:xfrm>
            <a:off x="2666142" y="6894027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6" name="Google Shape;2796;p16"/>
          <p:cNvSpPr/>
          <p:nvPr/>
        </p:nvSpPr>
        <p:spPr>
          <a:xfrm>
            <a:off x="1453577" y="6144895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7" name="Google Shape;2797;p16"/>
          <p:cNvSpPr/>
          <p:nvPr/>
        </p:nvSpPr>
        <p:spPr>
          <a:xfrm>
            <a:off x="2866417" y="6554002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8" name="Google Shape;2798;p16"/>
          <p:cNvSpPr/>
          <p:nvPr/>
        </p:nvSpPr>
        <p:spPr>
          <a:xfrm>
            <a:off x="630468" y="2359969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9" name="Google Shape;2799;p16"/>
          <p:cNvSpPr/>
          <p:nvPr/>
        </p:nvSpPr>
        <p:spPr>
          <a:xfrm>
            <a:off x="2850030" y="6120247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0" name="Google Shape;2800;p16"/>
          <p:cNvSpPr/>
          <p:nvPr/>
        </p:nvSpPr>
        <p:spPr>
          <a:xfrm>
            <a:off x="2408325" y="6520945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1" name="Google Shape;2801;p16"/>
          <p:cNvSpPr/>
          <p:nvPr/>
        </p:nvSpPr>
        <p:spPr>
          <a:xfrm>
            <a:off x="5453123" y="6323179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2" name="Google Shape;2802;p16"/>
          <p:cNvSpPr/>
          <p:nvPr/>
        </p:nvSpPr>
        <p:spPr>
          <a:xfrm>
            <a:off x="1557612" y="6532365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3" name="Google Shape;2803;p16"/>
          <p:cNvSpPr/>
          <p:nvPr/>
        </p:nvSpPr>
        <p:spPr>
          <a:xfrm>
            <a:off x="381582" y="1994640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4" name="Google Shape;2804;p16"/>
          <p:cNvSpPr/>
          <p:nvPr/>
        </p:nvSpPr>
        <p:spPr>
          <a:xfrm>
            <a:off x="744300" y="2177540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5" name="Google Shape;2805;p16"/>
          <p:cNvSpPr/>
          <p:nvPr/>
        </p:nvSpPr>
        <p:spPr>
          <a:xfrm>
            <a:off x="804737" y="2412139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6" name="Google Shape;2806;p16"/>
          <p:cNvSpPr/>
          <p:nvPr/>
        </p:nvSpPr>
        <p:spPr>
          <a:xfrm>
            <a:off x="388109" y="617357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7" name="Google Shape;2807;p16"/>
          <p:cNvSpPr/>
          <p:nvPr/>
        </p:nvSpPr>
        <p:spPr>
          <a:xfrm>
            <a:off x="493906" y="2165921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8" name="Google Shape;2808;p16"/>
          <p:cNvSpPr/>
          <p:nvPr/>
        </p:nvSpPr>
        <p:spPr>
          <a:xfrm>
            <a:off x="308482" y="2816293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9" name="Google Shape;2809;p16"/>
          <p:cNvSpPr/>
          <p:nvPr/>
        </p:nvSpPr>
        <p:spPr>
          <a:xfrm>
            <a:off x="2568544" y="6248554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0" name="Google Shape;2810;p16"/>
          <p:cNvSpPr/>
          <p:nvPr/>
        </p:nvSpPr>
        <p:spPr>
          <a:xfrm>
            <a:off x="800522" y="4771081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1" name="Google Shape;2811;p16"/>
          <p:cNvSpPr/>
          <p:nvPr/>
        </p:nvSpPr>
        <p:spPr>
          <a:xfrm>
            <a:off x="528157" y="5263673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8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2" name="Google Shape;2812;p16"/>
          <p:cNvSpPr/>
          <p:nvPr/>
        </p:nvSpPr>
        <p:spPr>
          <a:xfrm>
            <a:off x="1218376" y="4903557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3" name="Google Shape;2813;p16"/>
          <p:cNvSpPr/>
          <p:nvPr/>
        </p:nvSpPr>
        <p:spPr>
          <a:xfrm>
            <a:off x="856809" y="5304078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4" name="Google Shape;2814;p16"/>
          <p:cNvSpPr/>
          <p:nvPr/>
        </p:nvSpPr>
        <p:spPr>
          <a:xfrm>
            <a:off x="1045190" y="3665194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5" name="Google Shape;2815;p16"/>
          <p:cNvSpPr/>
          <p:nvPr/>
        </p:nvSpPr>
        <p:spPr>
          <a:xfrm>
            <a:off x="717120" y="4131731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6" name="Google Shape;2816;p16"/>
          <p:cNvSpPr/>
          <p:nvPr/>
        </p:nvSpPr>
        <p:spPr>
          <a:xfrm>
            <a:off x="1011518" y="6426432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7" name="Google Shape;2817;p16"/>
          <p:cNvSpPr/>
          <p:nvPr/>
        </p:nvSpPr>
        <p:spPr>
          <a:xfrm>
            <a:off x="628694" y="2565189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8" name="Google Shape;2818;p16"/>
          <p:cNvSpPr/>
          <p:nvPr/>
        </p:nvSpPr>
        <p:spPr>
          <a:xfrm>
            <a:off x="314305" y="2379531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9" name="Google Shape;2819;p16"/>
          <p:cNvSpPr/>
          <p:nvPr/>
        </p:nvSpPr>
        <p:spPr>
          <a:xfrm>
            <a:off x="2233396" y="6650611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0" name="Google Shape;2820;p16"/>
          <p:cNvSpPr/>
          <p:nvPr/>
        </p:nvSpPr>
        <p:spPr>
          <a:xfrm>
            <a:off x="1198916" y="6703544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1" name="Google Shape;2821;p16"/>
          <p:cNvSpPr/>
          <p:nvPr/>
        </p:nvSpPr>
        <p:spPr>
          <a:xfrm>
            <a:off x="2640640" y="6374932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2" name="Google Shape;2822;p16"/>
          <p:cNvSpPr/>
          <p:nvPr/>
        </p:nvSpPr>
        <p:spPr>
          <a:xfrm>
            <a:off x="5191025" y="6349850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3" name="Google Shape;2823;p16"/>
          <p:cNvSpPr/>
          <p:nvPr/>
        </p:nvSpPr>
        <p:spPr>
          <a:xfrm>
            <a:off x="1008804" y="6407760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4" name="Google Shape;2824;p16"/>
          <p:cNvSpPr/>
          <p:nvPr/>
        </p:nvSpPr>
        <p:spPr>
          <a:xfrm>
            <a:off x="829438" y="6573010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5" name="Google Shape;2825;p16"/>
          <p:cNvSpPr/>
          <p:nvPr/>
        </p:nvSpPr>
        <p:spPr>
          <a:xfrm>
            <a:off x="1557585" y="5655772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6" name="Google Shape;2826;p16"/>
          <p:cNvSpPr/>
          <p:nvPr/>
        </p:nvSpPr>
        <p:spPr>
          <a:xfrm>
            <a:off x="312600" y="3766273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7" name="Google Shape;2827;p16"/>
          <p:cNvSpPr/>
          <p:nvPr/>
        </p:nvSpPr>
        <p:spPr>
          <a:xfrm>
            <a:off x="1236567" y="3448452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8" name="Google Shape;2828;p16"/>
          <p:cNvSpPr/>
          <p:nvPr/>
        </p:nvSpPr>
        <p:spPr>
          <a:xfrm>
            <a:off x="2426223" y="6156410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p16"/>
          <p:cNvSpPr/>
          <p:nvPr/>
        </p:nvSpPr>
        <p:spPr>
          <a:xfrm>
            <a:off x="1303831" y="6835858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0" name="Google Shape;2830;p16"/>
          <p:cNvSpPr/>
          <p:nvPr/>
        </p:nvSpPr>
        <p:spPr>
          <a:xfrm>
            <a:off x="2516070" y="6789532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1" name="Google Shape;2831;p16"/>
          <p:cNvSpPr/>
          <p:nvPr/>
        </p:nvSpPr>
        <p:spPr>
          <a:xfrm>
            <a:off x="392694" y="1860809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2" name="Google Shape;2832;p16"/>
          <p:cNvSpPr/>
          <p:nvPr/>
        </p:nvSpPr>
        <p:spPr>
          <a:xfrm>
            <a:off x="1233395" y="6169757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3" name="Google Shape;2833;p16"/>
          <p:cNvSpPr/>
          <p:nvPr/>
        </p:nvSpPr>
        <p:spPr>
          <a:xfrm>
            <a:off x="2265069" y="5957227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4" name="Google Shape;2834;p16"/>
          <p:cNvSpPr/>
          <p:nvPr/>
        </p:nvSpPr>
        <p:spPr>
          <a:xfrm>
            <a:off x="557536" y="4208413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5" name="Google Shape;2835;p16"/>
          <p:cNvSpPr/>
          <p:nvPr/>
        </p:nvSpPr>
        <p:spPr>
          <a:xfrm>
            <a:off x="402805" y="4925485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6" name="Google Shape;2836;p16"/>
          <p:cNvSpPr/>
          <p:nvPr/>
        </p:nvSpPr>
        <p:spPr>
          <a:xfrm>
            <a:off x="466638" y="5553969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7" name="Google Shape;2837;p16"/>
          <p:cNvSpPr/>
          <p:nvPr/>
        </p:nvSpPr>
        <p:spPr>
          <a:xfrm>
            <a:off x="608399" y="1912543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8" name="Google Shape;2838;p16"/>
          <p:cNvSpPr/>
          <p:nvPr/>
        </p:nvSpPr>
        <p:spPr>
          <a:xfrm>
            <a:off x="604180" y="3889679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9" name="Google Shape;2839;p16"/>
          <p:cNvSpPr/>
          <p:nvPr/>
        </p:nvSpPr>
        <p:spPr>
          <a:xfrm>
            <a:off x="3159973" y="650556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9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p16"/>
          <p:cNvSpPr/>
          <p:nvPr/>
        </p:nvSpPr>
        <p:spPr>
          <a:xfrm>
            <a:off x="977648" y="3966658"/>
            <a:ext cx="213210" cy="212857"/>
          </a:xfrm>
          <a:custGeom>
            <a:rect b="b" l="l" r="r" t="t"/>
            <a:pathLst>
              <a:path extrusionOk="0" h="138219" w="138448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1" name="Google Shape;2841;p16"/>
          <p:cNvSpPr/>
          <p:nvPr/>
        </p:nvSpPr>
        <p:spPr>
          <a:xfrm>
            <a:off x="1252667" y="3354354"/>
            <a:ext cx="238418" cy="230772"/>
          </a:xfrm>
          <a:custGeom>
            <a:rect b="b" l="l" r="r" t="t"/>
            <a:pathLst>
              <a:path extrusionOk="0" h="149852" w="154817">
                <a:moveTo>
                  <a:pt x="34555" y="0"/>
                </a:moveTo>
                <a:lnTo>
                  <a:pt x="81160" y="27826"/>
                </a:lnTo>
                <a:lnTo>
                  <a:pt x="130265" y="5474"/>
                </a:lnTo>
                <a:lnTo>
                  <a:pt x="118216" y="58162"/>
                </a:lnTo>
                <a:lnTo>
                  <a:pt x="154817" y="98077"/>
                </a:lnTo>
                <a:lnTo>
                  <a:pt x="100938" y="102867"/>
                </a:lnTo>
                <a:lnTo>
                  <a:pt x="74112" y="149852"/>
                </a:lnTo>
                <a:lnTo>
                  <a:pt x="52970" y="100129"/>
                </a:lnTo>
                <a:lnTo>
                  <a:pt x="0" y="89409"/>
                </a:lnTo>
                <a:lnTo>
                  <a:pt x="40921" y="53828"/>
                </a:lnTo>
                <a:lnTo>
                  <a:pt x="34555" y="0"/>
                </a:lnTo>
                <a:close/>
              </a:path>
            </a:pathLst>
          </a:custGeom>
          <a:solidFill>
            <a:srgbClr val="FFFFFF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2" name="Google Shape;2842;p16"/>
          <p:cNvSpPr/>
          <p:nvPr/>
        </p:nvSpPr>
        <p:spPr>
          <a:xfrm>
            <a:off x="1404365" y="2444336"/>
            <a:ext cx="223363" cy="230068"/>
          </a:xfrm>
          <a:custGeom>
            <a:rect b="b" l="l" r="r" t="t"/>
            <a:pathLst>
              <a:path extrusionOk="0" h="149395" w="145041">
                <a:moveTo>
                  <a:pt x="5683" y="126359"/>
                </a:moveTo>
                <a:lnTo>
                  <a:pt x="27053" y="78689"/>
                </a:lnTo>
                <a:lnTo>
                  <a:pt x="0" y="33985"/>
                </a:lnTo>
                <a:lnTo>
                  <a:pt x="52060" y="39687"/>
                </a:lnTo>
                <a:lnTo>
                  <a:pt x="86161" y="0"/>
                </a:lnTo>
                <a:lnTo>
                  <a:pt x="96846" y="51091"/>
                </a:lnTo>
                <a:lnTo>
                  <a:pt x="145041" y="71391"/>
                </a:lnTo>
                <a:lnTo>
                  <a:pt x="99574" y="97392"/>
                </a:lnTo>
                <a:lnTo>
                  <a:pt x="95254" y="149396"/>
                </a:lnTo>
                <a:lnTo>
                  <a:pt x="56607" y="114271"/>
                </a:lnTo>
                <a:lnTo>
                  <a:pt x="5683" y="126359"/>
                </a:lnTo>
                <a:close/>
              </a:path>
            </a:pathLst>
          </a:custGeom>
          <a:solidFill>
            <a:srgbClr val="FFFFFF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3" name="Google Shape;2843;p16"/>
          <p:cNvSpPr/>
          <p:nvPr/>
        </p:nvSpPr>
        <p:spPr>
          <a:xfrm>
            <a:off x="1150482" y="5414423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4" name="Google Shape;2844;p16"/>
          <p:cNvSpPr/>
          <p:nvPr/>
        </p:nvSpPr>
        <p:spPr>
          <a:xfrm>
            <a:off x="2161021" y="6405865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5" name="Google Shape;2845;p16"/>
          <p:cNvSpPr/>
          <p:nvPr/>
        </p:nvSpPr>
        <p:spPr>
          <a:xfrm>
            <a:off x="3093750" y="6301860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6" name="Google Shape;2846;p16"/>
          <p:cNvSpPr/>
          <p:nvPr/>
        </p:nvSpPr>
        <p:spPr>
          <a:xfrm>
            <a:off x="1328691" y="4961388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p16"/>
          <p:cNvSpPr/>
          <p:nvPr/>
        </p:nvSpPr>
        <p:spPr>
          <a:xfrm>
            <a:off x="1591096" y="5539243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8" name="Google Shape;2848;p16"/>
          <p:cNvSpPr/>
          <p:nvPr/>
        </p:nvSpPr>
        <p:spPr>
          <a:xfrm>
            <a:off x="1254066" y="4879138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9" name="Google Shape;2849;p16"/>
          <p:cNvSpPr/>
          <p:nvPr/>
        </p:nvSpPr>
        <p:spPr>
          <a:xfrm>
            <a:off x="2882367" y="5963208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0" name="Google Shape;2850;p16"/>
          <p:cNvSpPr/>
          <p:nvPr/>
        </p:nvSpPr>
        <p:spPr>
          <a:xfrm>
            <a:off x="25462" y="2731022"/>
            <a:ext cx="1617397" cy="152645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E2D8BD">
                <a:alpha val="32940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1" name="Google Shape;2851;p16"/>
          <p:cNvSpPr/>
          <p:nvPr/>
        </p:nvSpPr>
        <p:spPr>
          <a:xfrm>
            <a:off x="836577" y="431473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2" name="Google Shape;2852;p16"/>
          <p:cNvSpPr/>
          <p:nvPr/>
        </p:nvSpPr>
        <p:spPr>
          <a:xfrm>
            <a:off x="148247" y="228653"/>
            <a:ext cx="2241827" cy="22705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3" name="Google Shape;2853;p16"/>
          <p:cNvSpPr txBox="1"/>
          <p:nvPr/>
        </p:nvSpPr>
        <p:spPr>
          <a:xfrm rot="5400000">
            <a:off x="-1007100" y="6099250"/>
            <a:ext cx="23877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sz="120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54" name="Google Shape;2854;p16"/>
          <p:cNvSpPr txBox="1"/>
          <p:nvPr>
            <p:ph idx="4" type="subTitle"/>
          </p:nvPr>
        </p:nvSpPr>
        <p:spPr>
          <a:xfrm>
            <a:off x="8378500" y="4102757"/>
            <a:ext cx="33978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855" name="Google Shape;2855;p1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ldrich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5 Timeline">
  <p:cSld name="CUSTOM_14">
    <p:spTree>
      <p:nvGrpSpPr>
        <p:cNvPr id="2856" name="Shape 2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" name="Google Shape;2857;p17"/>
          <p:cNvSpPr txBox="1"/>
          <p:nvPr>
            <p:ph idx="1" type="subTitle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858" name="Google Shape;2858;p17"/>
          <p:cNvSpPr txBox="1"/>
          <p:nvPr>
            <p:ph idx="2" type="subTitle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859" name="Google Shape;2859;p17"/>
          <p:cNvSpPr txBox="1"/>
          <p:nvPr>
            <p:ph idx="3" type="subTitle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860" name="Google Shape;2860;p17"/>
          <p:cNvSpPr txBox="1"/>
          <p:nvPr>
            <p:ph idx="4" type="subTitle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861" name="Google Shape;2861;p17"/>
          <p:cNvSpPr txBox="1"/>
          <p:nvPr>
            <p:ph idx="5" type="subTitle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862" name="Google Shape;2862;p17"/>
          <p:cNvSpPr txBox="1"/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863" name="Google Shape;2863;p17"/>
          <p:cNvSpPr txBox="1"/>
          <p:nvPr>
            <p:ph idx="6" type="body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64" name="Google Shape;2864;p17"/>
          <p:cNvSpPr txBox="1"/>
          <p:nvPr>
            <p:ph idx="7" type="body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65" name="Google Shape;2865;p17"/>
          <p:cNvSpPr txBox="1"/>
          <p:nvPr>
            <p:ph idx="8" type="body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66" name="Google Shape;2866;p17"/>
          <p:cNvSpPr txBox="1"/>
          <p:nvPr>
            <p:ph idx="9" type="body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67" name="Google Shape;2867;p17"/>
          <p:cNvSpPr txBox="1"/>
          <p:nvPr>
            <p:ph idx="13" type="body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68" name="Google Shape;2868;p17"/>
          <p:cNvSpPr/>
          <p:nvPr/>
        </p:nvSpPr>
        <p:spPr>
          <a:xfrm>
            <a:off x="6253761" y="6611006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9" name="Google Shape;2869;p17"/>
          <p:cNvSpPr/>
          <p:nvPr/>
        </p:nvSpPr>
        <p:spPr>
          <a:xfrm>
            <a:off x="2252816" y="5551682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0" name="Google Shape;2870;p17"/>
          <p:cNvSpPr/>
          <p:nvPr/>
        </p:nvSpPr>
        <p:spPr>
          <a:xfrm>
            <a:off x="2994002" y="5977280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1" name="Google Shape;2871;p17"/>
          <p:cNvSpPr/>
          <p:nvPr/>
        </p:nvSpPr>
        <p:spPr>
          <a:xfrm>
            <a:off x="1004052" y="559450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2" name="Google Shape;2872;p17"/>
          <p:cNvSpPr/>
          <p:nvPr/>
        </p:nvSpPr>
        <p:spPr>
          <a:xfrm>
            <a:off x="3021680" y="5548457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p17"/>
          <p:cNvSpPr/>
          <p:nvPr/>
        </p:nvSpPr>
        <p:spPr>
          <a:xfrm>
            <a:off x="5213869" y="626447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4" name="Google Shape;2874;p17"/>
          <p:cNvSpPr/>
          <p:nvPr/>
        </p:nvSpPr>
        <p:spPr>
          <a:xfrm>
            <a:off x="1732231" y="6071330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5" name="Google Shape;2875;p17"/>
          <p:cNvSpPr/>
          <p:nvPr/>
        </p:nvSpPr>
        <p:spPr>
          <a:xfrm>
            <a:off x="1003351" y="584019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6" name="Google Shape;2876;p17"/>
          <p:cNvSpPr/>
          <p:nvPr/>
        </p:nvSpPr>
        <p:spPr>
          <a:xfrm>
            <a:off x="4764609" y="613739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7" name="Google Shape;2877;p17"/>
          <p:cNvSpPr/>
          <p:nvPr/>
        </p:nvSpPr>
        <p:spPr>
          <a:xfrm>
            <a:off x="3747296" y="610345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8" name="Google Shape;2878;p17"/>
          <p:cNvSpPr/>
          <p:nvPr/>
        </p:nvSpPr>
        <p:spPr>
          <a:xfrm>
            <a:off x="497417" y="5998408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9" name="Google Shape;2879;p17"/>
          <p:cNvSpPr/>
          <p:nvPr/>
        </p:nvSpPr>
        <p:spPr>
          <a:xfrm>
            <a:off x="570330" y="6399786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0" name="Google Shape;2880;p17"/>
          <p:cNvSpPr/>
          <p:nvPr/>
        </p:nvSpPr>
        <p:spPr>
          <a:xfrm>
            <a:off x="623043" y="6168342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1" name="Google Shape;2881;p17"/>
          <p:cNvSpPr/>
          <p:nvPr/>
        </p:nvSpPr>
        <p:spPr>
          <a:xfrm>
            <a:off x="3564828" y="623998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2" name="Google Shape;2882;p17"/>
          <p:cNvSpPr/>
          <p:nvPr/>
        </p:nvSpPr>
        <p:spPr>
          <a:xfrm>
            <a:off x="1206430" y="6069400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3" name="Google Shape;2883;p17"/>
          <p:cNvSpPr/>
          <p:nvPr/>
        </p:nvSpPr>
        <p:spPr>
          <a:xfrm>
            <a:off x="2673492" y="5857233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4" name="Google Shape;2884;p17"/>
          <p:cNvSpPr/>
          <p:nvPr/>
        </p:nvSpPr>
        <p:spPr>
          <a:xfrm>
            <a:off x="1148716" y="6313048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5" name="Google Shape;2885;p17"/>
          <p:cNvSpPr/>
          <p:nvPr/>
        </p:nvSpPr>
        <p:spPr>
          <a:xfrm>
            <a:off x="4084323" y="6153674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6" name="Google Shape;2886;p17"/>
          <p:cNvSpPr/>
          <p:nvPr/>
        </p:nvSpPr>
        <p:spPr>
          <a:xfrm>
            <a:off x="1282683" y="6459666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7" name="Google Shape;2887;p17"/>
          <p:cNvSpPr/>
          <p:nvPr/>
        </p:nvSpPr>
        <p:spPr>
          <a:xfrm>
            <a:off x="5357136" y="620325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8" name="Google Shape;2888;p17"/>
          <p:cNvSpPr/>
          <p:nvPr/>
        </p:nvSpPr>
        <p:spPr>
          <a:xfrm>
            <a:off x="2774246" y="6012057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9" name="Google Shape;2889;p17"/>
          <p:cNvSpPr/>
          <p:nvPr/>
        </p:nvSpPr>
        <p:spPr>
          <a:xfrm>
            <a:off x="1560411" y="6522853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0" name="Google Shape;2890;p17"/>
          <p:cNvSpPr/>
          <p:nvPr/>
        </p:nvSpPr>
        <p:spPr>
          <a:xfrm>
            <a:off x="1722369" y="6445320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1" name="Google Shape;2891;p17"/>
          <p:cNvSpPr/>
          <p:nvPr/>
        </p:nvSpPr>
        <p:spPr>
          <a:xfrm>
            <a:off x="1619408" y="6094257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2" name="Google Shape;2892;p17"/>
          <p:cNvSpPr/>
          <p:nvPr/>
        </p:nvSpPr>
        <p:spPr>
          <a:xfrm>
            <a:off x="2312844" y="5817171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3" name="Google Shape;2893;p17"/>
          <p:cNvSpPr/>
          <p:nvPr/>
        </p:nvSpPr>
        <p:spPr>
          <a:xfrm>
            <a:off x="399431" y="540814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4" name="Google Shape;2894;p17"/>
          <p:cNvSpPr/>
          <p:nvPr/>
        </p:nvSpPr>
        <p:spPr>
          <a:xfrm>
            <a:off x="1129255" y="6048209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5" name="Google Shape;2895;p17"/>
          <p:cNvSpPr/>
          <p:nvPr/>
        </p:nvSpPr>
        <p:spPr>
          <a:xfrm>
            <a:off x="377453" y="6205250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6" name="Google Shape;2896;p17"/>
          <p:cNvSpPr/>
          <p:nvPr/>
        </p:nvSpPr>
        <p:spPr>
          <a:xfrm>
            <a:off x="2636842" y="6736281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7" name="Google Shape;2897;p17"/>
          <p:cNvSpPr/>
          <p:nvPr/>
        </p:nvSpPr>
        <p:spPr>
          <a:xfrm>
            <a:off x="1424277" y="5987148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8" name="Google Shape;2898;p17"/>
          <p:cNvSpPr/>
          <p:nvPr/>
        </p:nvSpPr>
        <p:spPr>
          <a:xfrm>
            <a:off x="2837117" y="6396256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9" name="Google Shape;2899;p17"/>
          <p:cNvSpPr/>
          <p:nvPr/>
        </p:nvSpPr>
        <p:spPr>
          <a:xfrm>
            <a:off x="2820730" y="5962500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0" name="Google Shape;2900;p17"/>
          <p:cNvSpPr/>
          <p:nvPr/>
        </p:nvSpPr>
        <p:spPr>
          <a:xfrm>
            <a:off x="2379025" y="6363198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1" name="Google Shape;2901;p17"/>
          <p:cNvSpPr/>
          <p:nvPr/>
        </p:nvSpPr>
        <p:spPr>
          <a:xfrm>
            <a:off x="5423823" y="616543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2" name="Google Shape;2902;p17"/>
          <p:cNvSpPr/>
          <p:nvPr/>
        </p:nvSpPr>
        <p:spPr>
          <a:xfrm>
            <a:off x="1528312" y="6374618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3" name="Google Shape;2903;p17"/>
          <p:cNvSpPr/>
          <p:nvPr/>
        </p:nvSpPr>
        <p:spPr>
          <a:xfrm>
            <a:off x="2539244" y="6090807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4" name="Google Shape;2904;p17"/>
          <p:cNvSpPr/>
          <p:nvPr/>
        </p:nvSpPr>
        <p:spPr>
          <a:xfrm>
            <a:off x="982218" y="6268685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5" name="Google Shape;2905;p17"/>
          <p:cNvSpPr/>
          <p:nvPr/>
        </p:nvSpPr>
        <p:spPr>
          <a:xfrm>
            <a:off x="2204096" y="6492864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6" name="Google Shape;2906;p17"/>
          <p:cNvSpPr/>
          <p:nvPr/>
        </p:nvSpPr>
        <p:spPr>
          <a:xfrm>
            <a:off x="1169616" y="6545797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7" name="Google Shape;2907;p17"/>
          <p:cNvSpPr/>
          <p:nvPr/>
        </p:nvSpPr>
        <p:spPr>
          <a:xfrm>
            <a:off x="2611340" y="6217185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8" name="Google Shape;2908;p17"/>
          <p:cNvSpPr/>
          <p:nvPr/>
        </p:nvSpPr>
        <p:spPr>
          <a:xfrm>
            <a:off x="5161725" y="619210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9" name="Google Shape;2909;p17"/>
          <p:cNvSpPr/>
          <p:nvPr/>
        </p:nvSpPr>
        <p:spPr>
          <a:xfrm>
            <a:off x="979504" y="6250013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0" name="Google Shape;2910;p17"/>
          <p:cNvSpPr/>
          <p:nvPr/>
        </p:nvSpPr>
        <p:spPr>
          <a:xfrm>
            <a:off x="800138" y="6415263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1" name="Google Shape;2911;p17"/>
          <p:cNvSpPr/>
          <p:nvPr/>
        </p:nvSpPr>
        <p:spPr>
          <a:xfrm>
            <a:off x="1528285" y="5498025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2" name="Google Shape;2912;p17"/>
          <p:cNvSpPr/>
          <p:nvPr/>
        </p:nvSpPr>
        <p:spPr>
          <a:xfrm>
            <a:off x="2396923" y="5998663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3" name="Google Shape;2913;p17"/>
          <p:cNvSpPr/>
          <p:nvPr/>
        </p:nvSpPr>
        <p:spPr>
          <a:xfrm>
            <a:off x="1274531" y="6678111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4" name="Google Shape;2914;p17"/>
          <p:cNvSpPr/>
          <p:nvPr/>
        </p:nvSpPr>
        <p:spPr>
          <a:xfrm>
            <a:off x="2486770" y="6631785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5" name="Google Shape;2915;p17"/>
          <p:cNvSpPr/>
          <p:nvPr/>
        </p:nvSpPr>
        <p:spPr>
          <a:xfrm>
            <a:off x="1204095" y="6012010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6" name="Google Shape;2916;p17"/>
          <p:cNvSpPr/>
          <p:nvPr/>
        </p:nvSpPr>
        <p:spPr>
          <a:xfrm>
            <a:off x="2235769" y="5799480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7" name="Google Shape;2917;p17"/>
          <p:cNvSpPr/>
          <p:nvPr/>
        </p:nvSpPr>
        <p:spPr>
          <a:xfrm>
            <a:off x="437338" y="539622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8" name="Google Shape;2918;p17"/>
          <p:cNvSpPr/>
          <p:nvPr/>
        </p:nvSpPr>
        <p:spPr>
          <a:xfrm>
            <a:off x="3130673" y="6347819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9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9" name="Google Shape;2919;p17"/>
          <p:cNvSpPr/>
          <p:nvPr/>
        </p:nvSpPr>
        <p:spPr>
          <a:xfrm>
            <a:off x="1121182" y="5256676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0" name="Google Shape;2920;p17"/>
          <p:cNvSpPr/>
          <p:nvPr/>
        </p:nvSpPr>
        <p:spPr>
          <a:xfrm>
            <a:off x="2131721" y="6248118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1" name="Google Shape;2921;p17"/>
          <p:cNvSpPr/>
          <p:nvPr/>
        </p:nvSpPr>
        <p:spPr>
          <a:xfrm>
            <a:off x="3064450" y="6144113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2" name="Google Shape;2922;p17"/>
          <p:cNvSpPr/>
          <p:nvPr/>
        </p:nvSpPr>
        <p:spPr>
          <a:xfrm>
            <a:off x="1561796" y="538149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3" name="Google Shape;2923;p17"/>
          <p:cNvSpPr/>
          <p:nvPr/>
        </p:nvSpPr>
        <p:spPr>
          <a:xfrm>
            <a:off x="2853067" y="5805461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4" name="Google Shape;2924;p17"/>
          <p:cNvSpPr/>
          <p:nvPr/>
        </p:nvSpPr>
        <p:spPr>
          <a:xfrm flipH="1">
            <a:off x="5855744" y="6588906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5" name="Google Shape;2925;p17"/>
          <p:cNvSpPr/>
          <p:nvPr/>
        </p:nvSpPr>
        <p:spPr>
          <a:xfrm flipH="1">
            <a:off x="9770564" y="5529582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6" name="Google Shape;2926;p17"/>
          <p:cNvSpPr/>
          <p:nvPr/>
        </p:nvSpPr>
        <p:spPr>
          <a:xfrm flipH="1">
            <a:off x="9062288" y="5955180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7" name="Google Shape;2927;p17"/>
          <p:cNvSpPr/>
          <p:nvPr/>
        </p:nvSpPr>
        <p:spPr>
          <a:xfrm flipH="1">
            <a:off x="11129961" y="557240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8" name="Google Shape;2928;p17"/>
          <p:cNvSpPr/>
          <p:nvPr/>
        </p:nvSpPr>
        <p:spPr>
          <a:xfrm flipH="1">
            <a:off x="9134039" y="5526357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9" name="Google Shape;2929;p17"/>
          <p:cNvSpPr/>
          <p:nvPr/>
        </p:nvSpPr>
        <p:spPr>
          <a:xfrm flipH="1">
            <a:off x="6925744" y="624237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0" name="Google Shape;2930;p17"/>
          <p:cNvSpPr/>
          <p:nvPr/>
        </p:nvSpPr>
        <p:spPr>
          <a:xfrm flipH="1">
            <a:off x="10411933" y="6049230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1" name="Google Shape;2931;p17"/>
          <p:cNvSpPr/>
          <p:nvPr/>
        </p:nvSpPr>
        <p:spPr>
          <a:xfrm flipH="1">
            <a:off x="11074646" y="581809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2" name="Google Shape;2932;p17"/>
          <p:cNvSpPr/>
          <p:nvPr/>
        </p:nvSpPr>
        <p:spPr>
          <a:xfrm flipH="1">
            <a:off x="6429067" y="6103783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3" name="Google Shape;2933;p17"/>
          <p:cNvSpPr/>
          <p:nvPr/>
        </p:nvSpPr>
        <p:spPr>
          <a:xfrm flipH="1">
            <a:off x="7385298" y="611529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4" name="Google Shape;2934;p17"/>
          <p:cNvSpPr/>
          <p:nvPr/>
        </p:nvSpPr>
        <p:spPr>
          <a:xfrm flipH="1">
            <a:off x="8370529" y="608135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5" name="Google Shape;2935;p17"/>
          <p:cNvSpPr/>
          <p:nvPr/>
        </p:nvSpPr>
        <p:spPr>
          <a:xfrm flipH="1">
            <a:off x="11525877" y="5976308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6" name="Google Shape;2936;p17"/>
          <p:cNvSpPr/>
          <p:nvPr/>
        </p:nvSpPr>
        <p:spPr>
          <a:xfrm flipH="1">
            <a:off x="11480955" y="6377686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7" name="Google Shape;2937;p17"/>
          <p:cNvSpPr/>
          <p:nvPr/>
        </p:nvSpPr>
        <p:spPr>
          <a:xfrm flipH="1">
            <a:off x="11513769" y="6146242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8" name="Google Shape;2938;p17"/>
          <p:cNvSpPr/>
          <p:nvPr/>
        </p:nvSpPr>
        <p:spPr>
          <a:xfrm flipH="1">
            <a:off x="8513219" y="621788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9" name="Google Shape;2939;p17"/>
          <p:cNvSpPr/>
          <p:nvPr/>
        </p:nvSpPr>
        <p:spPr>
          <a:xfrm flipH="1">
            <a:off x="7093147" y="6076619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0" name="Google Shape;2940;p17"/>
          <p:cNvSpPr/>
          <p:nvPr/>
        </p:nvSpPr>
        <p:spPr>
          <a:xfrm flipH="1">
            <a:off x="10926511" y="6047300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1" name="Google Shape;2941;p17"/>
          <p:cNvSpPr/>
          <p:nvPr/>
        </p:nvSpPr>
        <p:spPr>
          <a:xfrm flipH="1">
            <a:off x="9487552" y="5835133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2" name="Google Shape;2942;p17"/>
          <p:cNvSpPr/>
          <p:nvPr/>
        </p:nvSpPr>
        <p:spPr>
          <a:xfrm flipH="1">
            <a:off x="10991760" y="6290948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3" name="Google Shape;2943;p17"/>
          <p:cNvSpPr/>
          <p:nvPr/>
        </p:nvSpPr>
        <p:spPr>
          <a:xfrm flipH="1">
            <a:off x="10875369" y="6437566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4" name="Google Shape;2944;p17"/>
          <p:cNvSpPr/>
          <p:nvPr/>
        </p:nvSpPr>
        <p:spPr>
          <a:xfrm flipH="1">
            <a:off x="6790137" y="618115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5" name="Google Shape;2945;p17"/>
          <p:cNvSpPr/>
          <p:nvPr/>
        </p:nvSpPr>
        <p:spPr>
          <a:xfrm flipH="1">
            <a:off x="9394219" y="5989957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6" name="Google Shape;2946;p17"/>
          <p:cNvSpPr/>
          <p:nvPr/>
        </p:nvSpPr>
        <p:spPr>
          <a:xfrm flipH="1">
            <a:off x="10563947" y="6500753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7" name="Google Shape;2947;p17"/>
          <p:cNvSpPr/>
          <p:nvPr/>
        </p:nvSpPr>
        <p:spPr>
          <a:xfrm flipH="1">
            <a:off x="10410230" y="6423220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8" name="Google Shape;2948;p17"/>
          <p:cNvSpPr/>
          <p:nvPr/>
        </p:nvSpPr>
        <p:spPr>
          <a:xfrm flipH="1">
            <a:off x="11896251" y="6236813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9" name="Google Shape;2949;p17"/>
          <p:cNvSpPr/>
          <p:nvPr/>
        </p:nvSpPr>
        <p:spPr>
          <a:xfrm flipH="1">
            <a:off x="10492592" y="6072157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0" name="Google Shape;2950;p17"/>
          <p:cNvSpPr/>
          <p:nvPr/>
        </p:nvSpPr>
        <p:spPr>
          <a:xfrm flipH="1">
            <a:off x="9799473" y="5795071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1" name="Google Shape;2951;p17"/>
          <p:cNvSpPr/>
          <p:nvPr/>
        </p:nvSpPr>
        <p:spPr>
          <a:xfrm flipH="1">
            <a:off x="11668731" y="538604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2" name="Google Shape;2952;p17"/>
          <p:cNvSpPr/>
          <p:nvPr/>
        </p:nvSpPr>
        <p:spPr>
          <a:xfrm flipH="1">
            <a:off x="11017419" y="6026109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3" name="Google Shape;2953;p17"/>
          <p:cNvSpPr/>
          <p:nvPr/>
        </p:nvSpPr>
        <p:spPr>
          <a:xfrm flipH="1">
            <a:off x="11752358" y="6183150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4" name="Google Shape;2954;p17"/>
          <p:cNvSpPr/>
          <p:nvPr/>
        </p:nvSpPr>
        <p:spPr>
          <a:xfrm flipH="1">
            <a:off x="9536331" y="6714181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5" name="Google Shape;2955;p17"/>
          <p:cNvSpPr/>
          <p:nvPr/>
        </p:nvSpPr>
        <p:spPr>
          <a:xfrm flipH="1">
            <a:off x="10676894" y="5965048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6" name="Google Shape;2956;p17"/>
          <p:cNvSpPr/>
          <p:nvPr/>
        </p:nvSpPr>
        <p:spPr>
          <a:xfrm flipH="1">
            <a:off x="9320059" y="6374156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7" name="Google Shape;2957;p17"/>
          <p:cNvSpPr/>
          <p:nvPr/>
        </p:nvSpPr>
        <p:spPr>
          <a:xfrm flipH="1">
            <a:off x="9318321" y="5940400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8" name="Google Shape;2958;p17"/>
          <p:cNvSpPr/>
          <p:nvPr/>
        </p:nvSpPr>
        <p:spPr>
          <a:xfrm flipH="1">
            <a:off x="9761452" y="6341098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9" name="Google Shape;2959;p17"/>
          <p:cNvSpPr/>
          <p:nvPr/>
        </p:nvSpPr>
        <p:spPr>
          <a:xfrm flipH="1">
            <a:off x="6737415" y="614333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0" name="Google Shape;2960;p17"/>
          <p:cNvSpPr/>
          <p:nvPr/>
        </p:nvSpPr>
        <p:spPr>
          <a:xfrm flipH="1">
            <a:off x="10560583" y="6352518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1" name="Google Shape;2961;p17"/>
          <p:cNvSpPr/>
          <p:nvPr/>
        </p:nvSpPr>
        <p:spPr>
          <a:xfrm flipH="1">
            <a:off x="9638418" y="6068707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2" name="Google Shape;2962;p17"/>
          <p:cNvSpPr/>
          <p:nvPr/>
        </p:nvSpPr>
        <p:spPr>
          <a:xfrm flipH="1">
            <a:off x="11647759" y="5083826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8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3" name="Google Shape;2963;p17"/>
          <p:cNvSpPr/>
          <p:nvPr/>
        </p:nvSpPr>
        <p:spPr>
          <a:xfrm flipH="1">
            <a:off x="11313691" y="5124231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4" name="Google Shape;2964;p17"/>
          <p:cNvSpPr/>
          <p:nvPr/>
        </p:nvSpPr>
        <p:spPr>
          <a:xfrm flipH="1">
            <a:off x="11046807" y="6246585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5" name="Google Shape;2965;p17"/>
          <p:cNvSpPr/>
          <p:nvPr/>
        </p:nvSpPr>
        <p:spPr>
          <a:xfrm flipH="1">
            <a:off x="9879814" y="6470764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6" name="Google Shape;2966;p17"/>
          <p:cNvSpPr/>
          <p:nvPr/>
        </p:nvSpPr>
        <p:spPr>
          <a:xfrm flipH="1">
            <a:off x="10911790" y="6523697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7" name="Google Shape;2967;p17"/>
          <p:cNvSpPr/>
          <p:nvPr/>
        </p:nvSpPr>
        <p:spPr>
          <a:xfrm flipH="1">
            <a:off x="9510768" y="6195085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8" name="Google Shape;2968;p17"/>
          <p:cNvSpPr/>
          <p:nvPr/>
        </p:nvSpPr>
        <p:spPr>
          <a:xfrm flipH="1">
            <a:off x="7003297" y="617000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9" name="Google Shape;2969;p17"/>
          <p:cNvSpPr/>
          <p:nvPr/>
        </p:nvSpPr>
        <p:spPr>
          <a:xfrm flipH="1">
            <a:off x="11170583" y="6227913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0" name="Google Shape;2970;p17"/>
          <p:cNvSpPr/>
          <p:nvPr/>
        </p:nvSpPr>
        <p:spPr>
          <a:xfrm flipH="1">
            <a:off x="11379041" y="6393163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1" name="Google Shape;2971;p17"/>
          <p:cNvSpPr/>
          <p:nvPr/>
        </p:nvSpPr>
        <p:spPr>
          <a:xfrm flipH="1">
            <a:off x="10373163" y="5475925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2" name="Google Shape;2972;p17"/>
          <p:cNvSpPr/>
          <p:nvPr/>
        </p:nvSpPr>
        <p:spPr>
          <a:xfrm flipH="1">
            <a:off x="9706587" y="5976563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3" name="Google Shape;2973;p17"/>
          <p:cNvSpPr/>
          <p:nvPr/>
        </p:nvSpPr>
        <p:spPr>
          <a:xfrm flipH="1">
            <a:off x="10892519" y="6656011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4" name="Google Shape;2974;p17"/>
          <p:cNvSpPr/>
          <p:nvPr/>
        </p:nvSpPr>
        <p:spPr>
          <a:xfrm flipH="1">
            <a:off x="9649647" y="6609685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5" name="Google Shape;2975;p17"/>
          <p:cNvSpPr/>
          <p:nvPr/>
        </p:nvSpPr>
        <p:spPr>
          <a:xfrm flipH="1">
            <a:off x="10953509" y="5989910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6" name="Google Shape;2976;p17"/>
          <p:cNvSpPr/>
          <p:nvPr/>
        </p:nvSpPr>
        <p:spPr>
          <a:xfrm flipH="1">
            <a:off x="9879021" y="5777380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7" name="Google Shape;2977;p17"/>
          <p:cNvSpPr/>
          <p:nvPr/>
        </p:nvSpPr>
        <p:spPr>
          <a:xfrm flipH="1">
            <a:off x="11728819" y="537412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8" name="Google Shape;2978;p17"/>
          <p:cNvSpPr/>
          <p:nvPr/>
        </p:nvSpPr>
        <p:spPr>
          <a:xfrm flipH="1">
            <a:off x="8824438" y="6325719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9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9" name="Google Shape;2979;p17"/>
          <p:cNvSpPr/>
          <p:nvPr/>
        </p:nvSpPr>
        <p:spPr>
          <a:xfrm flipH="1">
            <a:off x="10830077" y="5234576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0" name="Google Shape;2980;p17"/>
          <p:cNvSpPr/>
          <p:nvPr/>
        </p:nvSpPr>
        <p:spPr>
          <a:xfrm flipH="1">
            <a:off x="9870303" y="6226018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1" name="Google Shape;2981;p17"/>
          <p:cNvSpPr/>
          <p:nvPr/>
        </p:nvSpPr>
        <p:spPr>
          <a:xfrm flipH="1">
            <a:off x="9106673" y="6122013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2" name="Google Shape;2982;p17"/>
          <p:cNvSpPr/>
          <p:nvPr/>
        </p:nvSpPr>
        <p:spPr>
          <a:xfrm flipH="1">
            <a:off x="10567664" y="535939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3" name="Google Shape;2983;p17"/>
          <p:cNvSpPr/>
          <p:nvPr/>
        </p:nvSpPr>
        <p:spPr>
          <a:xfrm flipH="1">
            <a:off x="9271501" y="5783361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4" name="Google Shape;2984;p17"/>
          <p:cNvSpPr/>
          <p:nvPr/>
        </p:nvSpPr>
        <p:spPr>
          <a:xfrm>
            <a:off x="5071436" y="6605128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5" name="Google Shape;2985;p17"/>
          <p:cNvSpPr/>
          <p:nvPr/>
        </p:nvSpPr>
        <p:spPr>
          <a:xfrm>
            <a:off x="5233394" y="6527595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6" name="Google Shape;2986;p17"/>
          <p:cNvSpPr/>
          <p:nvPr/>
        </p:nvSpPr>
        <p:spPr>
          <a:xfrm>
            <a:off x="5039337" y="6456893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7" name="Google Shape;2987;p17"/>
          <p:cNvSpPr/>
          <p:nvPr/>
        </p:nvSpPr>
        <p:spPr>
          <a:xfrm>
            <a:off x="5413054" y="6516458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8" name="Google Shape;2988;p17"/>
          <p:cNvSpPr/>
          <p:nvPr/>
        </p:nvSpPr>
        <p:spPr>
          <a:xfrm>
            <a:off x="5879479" y="6265496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9" name="Google Shape;2989;p17"/>
          <p:cNvSpPr/>
          <p:nvPr/>
        </p:nvSpPr>
        <p:spPr>
          <a:xfrm flipH="1" rot="10800000">
            <a:off x="6422539" y="6391813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0" name="Google Shape;2990;p17"/>
          <p:cNvSpPr/>
          <p:nvPr/>
        </p:nvSpPr>
        <p:spPr>
          <a:xfrm rot="-5047928">
            <a:off x="7764324" y="6301116"/>
            <a:ext cx="165394" cy="166413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1" name="Google Shape;2991;p17"/>
          <p:cNvSpPr/>
          <p:nvPr/>
        </p:nvSpPr>
        <p:spPr>
          <a:xfrm rot="-5047928">
            <a:off x="8169398" y="6296228"/>
            <a:ext cx="137393" cy="137838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2" name="Google Shape;2992;p17"/>
          <p:cNvSpPr/>
          <p:nvPr/>
        </p:nvSpPr>
        <p:spPr>
          <a:xfrm rot="-5047928">
            <a:off x="7940242" y="6301295"/>
            <a:ext cx="51834" cy="5200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3" name="Google Shape;2993;p17"/>
          <p:cNvSpPr/>
          <p:nvPr/>
        </p:nvSpPr>
        <p:spPr>
          <a:xfrm rot="-5047928">
            <a:off x="7992236" y="6690237"/>
            <a:ext cx="32361" cy="32172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4" name="Google Shape;2994;p17"/>
          <p:cNvSpPr/>
          <p:nvPr/>
        </p:nvSpPr>
        <p:spPr>
          <a:xfrm rot="-5047928">
            <a:off x="7164667" y="6381209"/>
            <a:ext cx="120510" cy="120906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5" name="Google Shape;2995;p17"/>
          <p:cNvSpPr/>
          <p:nvPr/>
        </p:nvSpPr>
        <p:spPr>
          <a:xfrm rot="-5047928">
            <a:off x="7952290" y="6542729"/>
            <a:ext cx="58838" cy="59032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6 Title and text left">
  <p:cSld name="CUSTOM_15">
    <p:spTree>
      <p:nvGrpSpPr>
        <p:cNvPr id="2996" name="Shape 2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7" name="Google Shape;2997;p18"/>
          <p:cNvSpPr txBox="1"/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998" name="Google Shape;2998;p18"/>
          <p:cNvSpPr txBox="1"/>
          <p:nvPr>
            <p:ph idx="1" type="body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999" name="Google Shape;2999;p18"/>
          <p:cNvSpPr/>
          <p:nvPr/>
        </p:nvSpPr>
        <p:spPr>
          <a:xfrm flipH="1" rot="10800000">
            <a:off x="6283061" y="100445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0" name="Google Shape;3000;p18"/>
          <p:cNvSpPr/>
          <p:nvPr/>
        </p:nvSpPr>
        <p:spPr>
          <a:xfrm flipH="1" rot="10800000">
            <a:off x="2282116" y="1073361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1" name="Google Shape;3001;p18"/>
          <p:cNvSpPr/>
          <p:nvPr/>
        </p:nvSpPr>
        <p:spPr>
          <a:xfrm flipH="1" rot="10800000">
            <a:off x="3023302" y="680781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2" name="Google Shape;3002;p18"/>
          <p:cNvSpPr/>
          <p:nvPr/>
        </p:nvSpPr>
        <p:spPr>
          <a:xfrm flipH="1" rot="10800000">
            <a:off x="1033352" y="1141536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3" name="Google Shape;3003;p18"/>
          <p:cNvSpPr/>
          <p:nvPr/>
        </p:nvSpPr>
        <p:spPr>
          <a:xfrm flipH="1" rot="10800000">
            <a:off x="3050980" y="1209359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4" name="Google Shape;3004;p18"/>
          <p:cNvSpPr/>
          <p:nvPr/>
        </p:nvSpPr>
        <p:spPr>
          <a:xfrm flipH="1" rot="10800000">
            <a:off x="5243169" y="477187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5" name="Google Shape;3005;p18"/>
          <p:cNvSpPr/>
          <p:nvPr/>
        </p:nvSpPr>
        <p:spPr>
          <a:xfrm flipH="1" rot="10800000">
            <a:off x="1761531" y="674896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6" name="Google Shape;3006;p18"/>
          <p:cNvSpPr/>
          <p:nvPr/>
        </p:nvSpPr>
        <p:spPr>
          <a:xfrm flipH="1" rot="10800000">
            <a:off x="893214" y="6745396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7" name="Google Shape;3007;p18"/>
          <p:cNvSpPr/>
          <p:nvPr/>
        </p:nvSpPr>
        <p:spPr>
          <a:xfrm flipH="1" rot="10800000">
            <a:off x="335817" y="6554196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8" name="Google Shape;3008;p18"/>
          <p:cNvSpPr/>
          <p:nvPr/>
        </p:nvSpPr>
        <p:spPr>
          <a:xfrm flipH="1" rot="10800000">
            <a:off x="1032651" y="839642"/>
            <a:ext cx="110631" cy="110995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9" name="Google Shape;3009;p18"/>
          <p:cNvSpPr/>
          <p:nvPr/>
        </p:nvSpPr>
        <p:spPr>
          <a:xfrm flipH="1" rot="10800000">
            <a:off x="5647071" y="524428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0" name="Google Shape;3010;p18"/>
          <p:cNvSpPr/>
          <p:nvPr/>
        </p:nvSpPr>
        <p:spPr>
          <a:xfrm flipH="1" rot="10800000">
            <a:off x="4793909" y="614227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1" name="Google Shape;3011;p18"/>
          <p:cNvSpPr/>
          <p:nvPr/>
        </p:nvSpPr>
        <p:spPr>
          <a:xfrm flipH="1" rot="10800000">
            <a:off x="106969" y="3729557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2" name="Google Shape;3012;p18"/>
          <p:cNvSpPr/>
          <p:nvPr/>
        </p:nvSpPr>
        <p:spPr>
          <a:xfrm flipH="1" rot="10800000">
            <a:off x="3776596" y="61636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3" name="Google Shape;3013;p18"/>
          <p:cNvSpPr/>
          <p:nvPr/>
        </p:nvSpPr>
        <p:spPr>
          <a:xfrm flipH="1" rot="10800000">
            <a:off x="526717" y="626074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4" name="Google Shape;3014;p18"/>
          <p:cNvSpPr/>
          <p:nvPr/>
        </p:nvSpPr>
        <p:spPr>
          <a:xfrm flipH="1" rot="10800000">
            <a:off x="1326418" y="4148733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5" name="Google Shape;3015;p18"/>
          <p:cNvSpPr/>
          <p:nvPr/>
        </p:nvSpPr>
        <p:spPr>
          <a:xfrm flipH="1" rot="10800000">
            <a:off x="599630" y="253261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6" name="Google Shape;3016;p18"/>
          <p:cNvSpPr/>
          <p:nvPr/>
        </p:nvSpPr>
        <p:spPr>
          <a:xfrm flipH="1" rot="10800000">
            <a:off x="1005926" y="2832697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7" name="Google Shape;3017;p18"/>
          <p:cNvSpPr/>
          <p:nvPr/>
        </p:nvSpPr>
        <p:spPr>
          <a:xfrm flipH="1" rot="10800000">
            <a:off x="601935" y="3453733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8" name="Google Shape;3018;p18"/>
          <p:cNvSpPr/>
          <p:nvPr/>
        </p:nvSpPr>
        <p:spPr>
          <a:xfrm flipH="1" rot="10800000">
            <a:off x="652343" y="570507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9" name="Google Shape;3019;p18"/>
          <p:cNvSpPr/>
          <p:nvPr/>
        </p:nvSpPr>
        <p:spPr>
          <a:xfrm flipH="1" rot="10800000">
            <a:off x="3594128" y="439999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0" name="Google Shape;3020;p18"/>
          <p:cNvSpPr/>
          <p:nvPr/>
        </p:nvSpPr>
        <p:spPr>
          <a:xfrm flipH="1" rot="10800000">
            <a:off x="638245" y="5624295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1" name="Google Shape;3021;p18"/>
          <p:cNvSpPr/>
          <p:nvPr/>
        </p:nvSpPr>
        <p:spPr>
          <a:xfrm flipH="1" rot="10800000">
            <a:off x="646583" y="3965654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2" name="Google Shape;3022;p18"/>
          <p:cNvSpPr/>
          <p:nvPr/>
        </p:nvSpPr>
        <p:spPr>
          <a:xfrm flipH="1" rot="10800000">
            <a:off x="4990622" y="556292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3" name="Google Shape;3023;p18"/>
          <p:cNvSpPr/>
          <p:nvPr/>
        </p:nvSpPr>
        <p:spPr>
          <a:xfrm flipH="1" rot="10800000">
            <a:off x="61849" y="4379512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4" name="Google Shape;3024;p18"/>
          <p:cNvSpPr/>
          <p:nvPr/>
        </p:nvSpPr>
        <p:spPr>
          <a:xfrm flipH="1" rot="10800000">
            <a:off x="677146" y="6274845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5" name="Google Shape;3025;p18"/>
          <p:cNvSpPr/>
          <p:nvPr/>
        </p:nvSpPr>
        <p:spPr>
          <a:xfrm flipH="1" rot="-9716833">
            <a:off x="733639" y="5351004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6" name="Google Shape;3026;p18"/>
          <p:cNvSpPr/>
          <p:nvPr/>
        </p:nvSpPr>
        <p:spPr>
          <a:xfrm flipH="1" rot="10800000">
            <a:off x="1235730" y="665362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7" name="Google Shape;3027;p18"/>
          <p:cNvSpPr/>
          <p:nvPr/>
        </p:nvSpPr>
        <p:spPr>
          <a:xfrm flipH="1" rot="10800000">
            <a:off x="2702792" y="905765"/>
            <a:ext cx="27583" cy="27835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8" name="Google Shape;3028;p18"/>
          <p:cNvSpPr/>
          <p:nvPr/>
        </p:nvSpPr>
        <p:spPr>
          <a:xfrm flipH="1" rot="10800000">
            <a:off x="568248" y="5742630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9" name="Google Shape;3029;p18"/>
          <p:cNvSpPr/>
          <p:nvPr/>
        </p:nvSpPr>
        <p:spPr>
          <a:xfrm flipH="1" rot="10800000">
            <a:off x="1178016" y="429258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0" name="Google Shape;3030;p18"/>
          <p:cNvSpPr/>
          <p:nvPr/>
        </p:nvSpPr>
        <p:spPr>
          <a:xfrm flipH="1" rot="10800000">
            <a:off x="842155" y="6204646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1" name="Google Shape;3031;p18"/>
          <p:cNvSpPr/>
          <p:nvPr/>
        </p:nvSpPr>
        <p:spPr>
          <a:xfrm flipH="1" rot="10800000">
            <a:off x="4113623" y="247182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2" name="Google Shape;3032;p18"/>
          <p:cNvSpPr/>
          <p:nvPr/>
        </p:nvSpPr>
        <p:spPr>
          <a:xfrm flipH="1" rot="10800000">
            <a:off x="1027333" y="4301075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3" name="Google Shape;3033;p18"/>
          <p:cNvSpPr/>
          <p:nvPr/>
        </p:nvSpPr>
        <p:spPr>
          <a:xfrm flipH="1" rot="10800000">
            <a:off x="1311983" y="300506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4" name="Google Shape;3034;p18"/>
          <p:cNvSpPr/>
          <p:nvPr/>
        </p:nvSpPr>
        <p:spPr>
          <a:xfrm flipH="1" rot="10800000">
            <a:off x="5386436" y="546374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5" name="Google Shape;3035;p18"/>
          <p:cNvSpPr/>
          <p:nvPr/>
        </p:nvSpPr>
        <p:spPr>
          <a:xfrm flipH="1" rot="10800000">
            <a:off x="897873" y="5497706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6" name="Google Shape;3036;p18"/>
          <p:cNvSpPr/>
          <p:nvPr/>
        </p:nvSpPr>
        <p:spPr>
          <a:xfrm flipH="1" rot="10800000">
            <a:off x="881361" y="5755849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7" name="Google Shape;3037;p18"/>
          <p:cNvSpPr/>
          <p:nvPr/>
        </p:nvSpPr>
        <p:spPr>
          <a:xfrm flipH="1" rot="10800000">
            <a:off x="454364" y="3938535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8" name="Google Shape;3038;p18"/>
          <p:cNvSpPr/>
          <p:nvPr/>
        </p:nvSpPr>
        <p:spPr>
          <a:xfrm flipH="1" rot="10800000">
            <a:off x="575531" y="6505209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9" name="Google Shape;3039;p18"/>
          <p:cNvSpPr/>
          <p:nvPr/>
        </p:nvSpPr>
        <p:spPr>
          <a:xfrm flipH="1" rot="10800000">
            <a:off x="405559" y="5231916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0" name="Google Shape;3040;p18"/>
          <p:cNvSpPr/>
          <p:nvPr/>
        </p:nvSpPr>
        <p:spPr>
          <a:xfrm flipH="1" rot="10800000">
            <a:off x="86715" y="5161104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1" name="Google Shape;3041;p18"/>
          <p:cNvSpPr/>
          <p:nvPr/>
        </p:nvSpPr>
        <p:spPr>
          <a:xfrm flipH="1" rot="10800000">
            <a:off x="2803546" y="758678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2" name="Google Shape;3042;p18"/>
          <p:cNvSpPr/>
          <p:nvPr/>
        </p:nvSpPr>
        <p:spPr>
          <a:xfrm flipH="1" rot="10800000">
            <a:off x="854573" y="5003229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3" name="Google Shape;3043;p18"/>
          <p:cNvSpPr/>
          <p:nvPr/>
        </p:nvSpPr>
        <p:spPr>
          <a:xfrm flipH="1" rot="10800000">
            <a:off x="1589711" y="203433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4" name="Google Shape;3044;p18"/>
          <p:cNvSpPr/>
          <p:nvPr/>
        </p:nvSpPr>
        <p:spPr>
          <a:xfrm flipH="1" rot="10800000">
            <a:off x="1751669" y="289360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5" name="Google Shape;3045;p18"/>
          <p:cNvSpPr/>
          <p:nvPr/>
        </p:nvSpPr>
        <p:spPr>
          <a:xfrm flipH="1" rot="10800000">
            <a:off x="328050" y="6021974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6" name="Google Shape;3046;p18"/>
          <p:cNvSpPr/>
          <p:nvPr/>
        </p:nvSpPr>
        <p:spPr>
          <a:xfrm flipH="1" rot="10800000">
            <a:off x="289327" y="499760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7" name="Google Shape;3047;p18"/>
          <p:cNvSpPr/>
          <p:nvPr/>
        </p:nvSpPr>
        <p:spPr>
          <a:xfrm flipH="1" rot="10800000">
            <a:off x="1082751" y="3704492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8" name="Google Shape;3048;p18"/>
          <p:cNvSpPr/>
          <p:nvPr/>
        </p:nvSpPr>
        <p:spPr>
          <a:xfrm flipH="1" rot="10800000">
            <a:off x="1648708" y="619738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9" name="Google Shape;3049;p18"/>
          <p:cNvSpPr/>
          <p:nvPr/>
        </p:nvSpPr>
        <p:spPr>
          <a:xfrm flipH="1" rot="10800000">
            <a:off x="870355" y="4013698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0" name="Google Shape;3050;p18"/>
          <p:cNvSpPr/>
          <p:nvPr/>
        </p:nvSpPr>
        <p:spPr>
          <a:xfrm flipH="1" rot="10800000">
            <a:off x="2342144" y="897015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1" name="Google Shape;3051;p18"/>
          <p:cNvSpPr/>
          <p:nvPr/>
        </p:nvSpPr>
        <p:spPr>
          <a:xfrm flipH="1" rot="10800000">
            <a:off x="428731" y="1261823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2" name="Google Shape;3052;p18"/>
          <p:cNvSpPr/>
          <p:nvPr/>
        </p:nvSpPr>
        <p:spPr>
          <a:xfrm flipH="1" rot="10800000">
            <a:off x="706599" y="6495861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3" name="Google Shape;3053;p18"/>
          <p:cNvSpPr/>
          <p:nvPr/>
        </p:nvSpPr>
        <p:spPr>
          <a:xfrm flipH="1" rot="10800000">
            <a:off x="1158555" y="700649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4" name="Google Shape;3054;p18"/>
          <p:cNvSpPr/>
          <p:nvPr/>
        </p:nvSpPr>
        <p:spPr>
          <a:xfrm flipH="1" rot="10800000">
            <a:off x="406753" y="526574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5" name="Google Shape;3055;p18"/>
          <p:cNvSpPr/>
          <p:nvPr/>
        </p:nvSpPr>
        <p:spPr>
          <a:xfrm flipH="1" rot="10800000">
            <a:off x="66517" y="3631265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6" name="Google Shape;3056;p18"/>
          <p:cNvSpPr/>
          <p:nvPr/>
        </p:nvSpPr>
        <p:spPr>
          <a:xfrm flipH="1" rot="10800000">
            <a:off x="554182" y="4731167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7" name="Google Shape;3057;p18"/>
          <p:cNvSpPr/>
          <p:nvPr/>
        </p:nvSpPr>
        <p:spPr>
          <a:xfrm flipH="1" rot="10800000">
            <a:off x="2666142" y="39059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8" name="Google Shape;3058;p18"/>
          <p:cNvSpPr/>
          <p:nvPr/>
        </p:nvSpPr>
        <p:spPr>
          <a:xfrm flipH="1" rot="10800000">
            <a:off x="263021" y="5650382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9" name="Google Shape;3059;p18"/>
          <p:cNvSpPr/>
          <p:nvPr/>
        </p:nvSpPr>
        <p:spPr>
          <a:xfrm flipH="1" rot="10800000">
            <a:off x="1453577" y="716839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0" name="Google Shape;3060;p18"/>
          <p:cNvSpPr/>
          <p:nvPr/>
        </p:nvSpPr>
        <p:spPr>
          <a:xfrm flipH="1" rot="10800000">
            <a:off x="2866417" y="362932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1" name="Google Shape;3061;p18"/>
          <p:cNvSpPr/>
          <p:nvPr/>
        </p:nvSpPr>
        <p:spPr>
          <a:xfrm flipH="1" rot="10800000">
            <a:off x="70540" y="4990357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2" name="Google Shape;3062;p18"/>
          <p:cNvSpPr/>
          <p:nvPr/>
        </p:nvSpPr>
        <p:spPr>
          <a:xfrm flipH="1" rot="10800000">
            <a:off x="630468" y="4457884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3" name="Google Shape;3063;p18"/>
          <p:cNvSpPr/>
          <p:nvPr/>
        </p:nvSpPr>
        <p:spPr>
          <a:xfrm flipH="1" rot="10800000">
            <a:off x="2850030" y="778810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4" name="Google Shape;3064;p18"/>
          <p:cNvSpPr/>
          <p:nvPr/>
        </p:nvSpPr>
        <p:spPr>
          <a:xfrm flipH="1" rot="10800000">
            <a:off x="2408325" y="379152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5" name="Google Shape;3065;p18"/>
          <p:cNvSpPr/>
          <p:nvPr/>
        </p:nvSpPr>
        <p:spPr>
          <a:xfrm flipH="1" rot="10800000">
            <a:off x="5453123" y="597925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6" name="Google Shape;3066;p18"/>
          <p:cNvSpPr/>
          <p:nvPr/>
        </p:nvSpPr>
        <p:spPr>
          <a:xfrm flipH="1" rot="10800000">
            <a:off x="1557612" y="316159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7" name="Google Shape;3067;p18"/>
          <p:cNvSpPr/>
          <p:nvPr/>
        </p:nvSpPr>
        <p:spPr>
          <a:xfrm flipH="1" rot="10800000">
            <a:off x="381582" y="4904768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8" name="Google Shape;3068;p18"/>
          <p:cNvSpPr/>
          <p:nvPr/>
        </p:nvSpPr>
        <p:spPr>
          <a:xfrm flipH="1" rot="10800000">
            <a:off x="744300" y="4739313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9" name="Google Shape;3069;p18"/>
          <p:cNvSpPr/>
          <p:nvPr/>
        </p:nvSpPr>
        <p:spPr>
          <a:xfrm flipH="1" rot="10800000">
            <a:off x="804737" y="4509131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0" name="Google Shape;3070;p18"/>
          <p:cNvSpPr/>
          <p:nvPr/>
        </p:nvSpPr>
        <p:spPr>
          <a:xfrm flipH="1" rot="10800000">
            <a:off x="388109" y="6287849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1" name="Google Shape;3071;p18"/>
          <p:cNvSpPr/>
          <p:nvPr/>
        </p:nvSpPr>
        <p:spPr>
          <a:xfrm flipH="1" rot="10800000">
            <a:off x="493906" y="4754125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2" name="Google Shape;3072;p18"/>
          <p:cNvSpPr/>
          <p:nvPr/>
        </p:nvSpPr>
        <p:spPr>
          <a:xfrm flipH="1" rot="10800000">
            <a:off x="308482" y="4076054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3" name="Google Shape;3073;p18"/>
          <p:cNvSpPr/>
          <p:nvPr/>
        </p:nvSpPr>
        <p:spPr>
          <a:xfrm flipH="1" rot="10800000">
            <a:off x="2568544" y="688923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4" name="Google Shape;3074;p18"/>
          <p:cNvSpPr/>
          <p:nvPr/>
        </p:nvSpPr>
        <p:spPr>
          <a:xfrm flipH="1" rot="10800000">
            <a:off x="800522" y="2127716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5" name="Google Shape;3075;p18"/>
          <p:cNvSpPr/>
          <p:nvPr/>
        </p:nvSpPr>
        <p:spPr>
          <a:xfrm flipH="1" rot="10800000">
            <a:off x="528157" y="1642757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8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6" name="Google Shape;3076;p18"/>
          <p:cNvSpPr/>
          <p:nvPr/>
        </p:nvSpPr>
        <p:spPr>
          <a:xfrm flipH="1" rot="10800000">
            <a:off x="1218376" y="2006594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7" name="Google Shape;3077;p18"/>
          <p:cNvSpPr/>
          <p:nvPr/>
        </p:nvSpPr>
        <p:spPr>
          <a:xfrm flipH="1" rot="10800000">
            <a:off x="856809" y="1593040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8" name="Google Shape;3078;p18"/>
          <p:cNvSpPr/>
          <p:nvPr/>
        </p:nvSpPr>
        <p:spPr>
          <a:xfrm flipH="1" rot="10800000">
            <a:off x="1045190" y="3172713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9" name="Google Shape;3079;p18"/>
          <p:cNvSpPr/>
          <p:nvPr/>
        </p:nvSpPr>
        <p:spPr>
          <a:xfrm flipH="1" rot="10800000">
            <a:off x="717120" y="2747716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0" name="Google Shape;3080;p18"/>
          <p:cNvSpPr/>
          <p:nvPr/>
        </p:nvSpPr>
        <p:spPr>
          <a:xfrm flipH="1" rot="10800000">
            <a:off x="1011518" y="362208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1" name="Google Shape;3081;p18"/>
          <p:cNvSpPr/>
          <p:nvPr/>
        </p:nvSpPr>
        <p:spPr>
          <a:xfrm flipH="1" rot="10800000">
            <a:off x="166642" y="2545743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2" name="Google Shape;3082;p18"/>
          <p:cNvSpPr/>
          <p:nvPr/>
        </p:nvSpPr>
        <p:spPr>
          <a:xfrm flipH="1" rot="10800000">
            <a:off x="628694" y="4336789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3" name="Google Shape;3083;p18"/>
          <p:cNvSpPr/>
          <p:nvPr/>
        </p:nvSpPr>
        <p:spPr>
          <a:xfrm flipH="1" rot="10800000">
            <a:off x="314305" y="4414932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4" name="Google Shape;3084;p18"/>
          <p:cNvSpPr/>
          <p:nvPr/>
        </p:nvSpPr>
        <p:spPr>
          <a:xfrm flipH="1" rot="10800000">
            <a:off x="2233396" y="193066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5" name="Google Shape;3085;p18"/>
          <p:cNvSpPr/>
          <p:nvPr/>
        </p:nvSpPr>
        <p:spPr>
          <a:xfrm flipH="1" rot="10800000">
            <a:off x="1198916" y="137367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6" name="Google Shape;3086;p18"/>
          <p:cNvSpPr/>
          <p:nvPr/>
        </p:nvSpPr>
        <p:spPr>
          <a:xfrm flipH="1" rot="10800000">
            <a:off x="2640640" y="506911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7" name="Google Shape;3087;p18"/>
          <p:cNvSpPr/>
          <p:nvPr/>
        </p:nvSpPr>
        <p:spPr>
          <a:xfrm flipH="1" rot="10800000">
            <a:off x="5191025" y="57472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8" name="Google Shape;3088;p18"/>
          <p:cNvSpPr/>
          <p:nvPr/>
        </p:nvSpPr>
        <p:spPr>
          <a:xfrm flipH="1" rot="10800000">
            <a:off x="1008804" y="502429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9" name="Google Shape;3089;p18"/>
          <p:cNvSpPr/>
          <p:nvPr/>
        </p:nvSpPr>
        <p:spPr>
          <a:xfrm flipH="1" rot="10800000">
            <a:off x="829438" y="366302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0" name="Google Shape;3090;p18"/>
          <p:cNvSpPr/>
          <p:nvPr/>
        </p:nvSpPr>
        <p:spPr>
          <a:xfrm flipH="1" rot="10800000">
            <a:off x="1557585" y="1005366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1" name="Google Shape;3091;p18"/>
          <p:cNvSpPr/>
          <p:nvPr/>
        </p:nvSpPr>
        <p:spPr>
          <a:xfrm flipH="1" rot="10800000">
            <a:off x="312600" y="3113203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2" name="Google Shape;3092;p18"/>
          <p:cNvSpPr/>
          <p:nvPr/>
        </p:nvSpPr>
        <p:spPr>
          <a:xfrm flipH="1" rot="10800000">
            <a:off x="122502" y="3477948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3" name="Google Shape;3093;p18"/>
          <p:cNvSpPr/>
          <p:nvPr/>
        </p:nvSpPr>
        <p:spPr>
          <a:xfrm flipH="1" rot="10800000">
            <a:off x="1236567" y="3455779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4" name="Google Shape;3094;p18"/>
          <p:cNvSpPr/>
          <p:nvPr/>
        </p:nvSpPr>
        <p:spPr>
          <a:xfrm flipH="1" rot="10800000">
            <a:off x="2426223" y="706668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5" name="Google Shape;3095;p18"/>
          <p:cNvSpPr/>
          <p:nvPr/>
        </p:nvSpPr>
        <p:spPr>
          <a:xfrm flipH="1" rot="10800000">
            <a:off x="1303831" y="90596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6" name="Google Shape;3096;p18"/>
          <p:cNvSpPr/>
          <p:nvPr/>
        </p:nvSpPr>
        <p:spPr>
          <a:xfrm flipH="1" rot="10800000">
            <a:off x="2516070" y="106292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7" name="Google Shape;3097;p18"/>
          <p:cNvSpPr/>
          <p:nvPr/>
        </p:nvSpPr>
        <p:spPr>
          <a:xfrm flipH="1" rot="10800000">
            <a:off x="392694" y="5080827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8" name="Google Shape;3098;p18"/>
          <p:cNvSpPr/>
          <p:nvPr/>
        </p:nvSpPr>
        <p:spPr>
          <a:xfrm flipH="1" rot="10800000">
            <a:off x="1233395" y="747701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9" name="Google Shape;3099;p18"/>
          <p:cNvSpPr/>
          <p:nvPr/>
        </p:nvSpPr>
        <p:spPr>
          <a:xfrm flipH="1" rot="10800000">
            <a:off x="163763" y="5181670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0" name="Google Shape;3100;p18"/>
          <p:cNvSpPr/>
          <p:nvPr/>
        </p:nvSpPr>
        <p:spPr>
          <a:xfrm flipH="1" rot="10800000">
            <a:off x="2265069" y="917375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1" name="Google Shape;3101;p18"/>
          <p:cNvSpPr/>
          <p:nvPr/>
        </p:nvSpPr>
        <p:spPr>
          <a:xfrm flipH="1" rot="10800000">
            <a:off x="557536" y="2452375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2" name="Google Shape;3102;p18"/>
          <p:cNvSpPr/>
          <p:nvPr/>
        </p:nvSpPr>
        <p:spPr>
          <a:xfrm flipH="1" rot="10800000">
            <a:off x="402805" y="1848173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3" name="Google Shape;3103;p18"/>
          <p:cNvSpPr/>
          <p:nvPr/>
        </p:nvSpPr>
        <p:spPr>
          <a:xfrm flipH="1" rot="10800000">
            <a:off x="466638" y="1372058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4" name="Google Shape;3104;p18"/>
          <p:cNvSpPr/>
          <p:nvPr/>
        </p:nvSpPr>
        <p:spPr>
          <a:xfrm flipH="1" rot="10800000">
            <a:off x="95796" y="1345847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5" name="Google Shape;3105;p18"/>
          <p:cNvSpPr/>
          <p:nvPr/>
        </p:nvSpPr>
        <p:spPr>
          <a:xfrm flipH="1" rot="10800000">
            <a:off x="608399" y="5010963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6" name="Google Shape;3106;p18"/>
          <p:cNvSpPr/>
          <p:nvPr/>
        </p:nvSpPr>
        <p:spPr>
          <a:xfrm flipH="1" rot="10800000">
            <a:off x="209837" y="4561510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7" name="Google Shape;3107;p18"/>
          <p:cNvSpPr/>
          <p:nvPr/>
        </p:nvSpPr>
        <p:spPr>
          <a:xfrm flipH="1" rot="10800000">
            <a:off x="604180" y="2914539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8" name="Google Shape;3108;p18"/>
          <p:cNvSpPr/>
          <p:nvPr/>
        </p:nvSpPr>
        <p:spPr>
          <a:xfrm flipH="1" rot="10800000">
            <a:off x="3159973" y="218565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9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9" name="Google Shape;3109;p18"/>
          <p:cNvSpPr/>
          <p:nvPr/>
        </p:nvSpPr>
        <p:spPr>
          <a:xfrm flipH="1" rot="10800000">
            <a:off x="1150482" y="1289687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0" name="Google Shape;3110;p18"/>
          <p:cNvSpPr/>
          <p:nvPr/>
        </p:nvSpPr>
        <p:spPr>
          <a:xfrm flipH="1" rot="10800000">
            <a:off x="2161021" y="363227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1" name="Google Shape;3111;p18"/>
          <p:cNvSpPr/>
          <p:nvPr/>
        </p:nvSpPr>
        <p:spPr>
          <a:xfrm flipH="1" rot="10800000">
            <a:off x="3093750" y="632320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2" name="Google Shape;3112;p18"/>
          <p:cNvSpPr/>
          <p:nvPr/>
        </p:nvSpPr>
        <p:spPr>
          <a:xfrm flipH="1" rot="10800000">
            <a:off x="1328691" y="1868822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3" name="Google Shape;3113;p18"/>
          <p:cNvSpPr/>
          <p:nvPr/>
        </p:nvSpPr>
        <p:spPr>
          <a:xfrm flipH="1" rot="10800000">
            <a:off x="1591096" y="1349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4" name="Google Shape;3114;p18"/>
          <p:cNvSpPr/>
          <p:nvPr/>
        </p:nvSpPr>
        <p:spPr>
          <a:xfrm flipH="1" rot="10800000">
            <a:off x="2882367" y="899668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5" name="Google Shape;3115;p18"/>
          <p:cNvSpPr/>
          <p:nvPr/>
        </p:nvSpPr>
        <p:spPr>
          <a:xfrm>
            <a:off x="1050286" y="531198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6" name="Google Shape;3116;p18"/>
          <p:cNvSpPr/>
          <p:nvPr/>
        </p:nvSpPr>
        <p:spPr>
          <a:xfrm>
            <a:off x="2212978" y="636690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7" name="Google Shape;3117;p18"/>
          <p:cNvSpPr/>
          <p:nvPr/>
        </p:nvSpPr>
        <p:spPr>
          <a:xfrm>
            <a:off x="1984903" y="6479379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8" name="Google Shape;3118;p18"/>
          <p:cNvSpPr/>
          <p:nvPr/>
        </p:nvSpPr>
        <p:spPr>
          <a:xfrm>
            <a:off x="388040" y="5253718"/>
            <a:ext cx="18554" cy="18967"/>
          </a:xfrm>
          <a:custGeom>
            <a:rect b="b" l="l" r="r" t="t"/>
            <a:pathLst>
              <a:path extrusionOk="0" h="12316" w="12048">
                <a:moveTo>
                  <a:pt x="9" y="6358"/>
                </a:moveTo>
                <a:cubicBezTo>
                  <a:pt x="9" y="9666"/>
                  <a:pt x="2623" y="12402"/>
                  <a:pt x="5919" y="12517"/>
                </a:cubicBezTo>
                <a:cubicBezTo>
                  <a:pt x="9307" y="12517"/>
                  <a:pt x="12057" y="9757"/>
                  <a:pt x="12057" y="6358"/>
                </a:cubicBezTo>
                <a:cubicBezTo>
                  <a:pt x="12057" y="2960"/>
                  <a:pt x="9307" y="200"/>
                  <a:pt x="5919" y="200"/>
                </a:cubicBezTo>
                <a:cubicBezTo>
                  <a:pt x="2623" y="314"/>
                  <a:pt x="9" y="3051"/>
                  <a:pt x="9" y="6358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9" name="Google Shape;3119;p18"/>
          <p:cNvSpPr/>
          <p:nvPr/>
        </p:nvSpPr>
        <p:spPr>
          <a:xfrm>
            <a:off x="1049585" y="555767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0" name="Google Shape;3120;p18"/>
          <p:cNvSpPr/>
          <p:nvPr/>
        </p:nvSpPr>
        <p:spPr>
          <a:xfrm>
            <a:off x="2616880" y="6228313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1" name="Google Shape;3121;p18"/>
          <p:cNvSpPr/>
          <p:nvPr/>
        </p:nvSpPr>
        <p:spPr>
          <a:xfrm>
            <a:off x="1763718" y="623982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2" name="Google Shape;3122;p18"/>
          <p:cNvSpPr/>
          <p:nvPr/>
        </p:nvSpPr>
        <p:spPr>
          <a:xfrm>
            <a:off x="746405" y="6205881"/>
            <a:ext cx="70802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3" name="Google Shape;3123;p18"/>
          <p:cNvSpPr/>
          <p:nvPr/>
        </p:nvSpPr>
        <p:spPr>
          <a:xfrm>
            <a:off x="750089" y="640645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4" name="Google Shape;3124;p18"/>
          <p:cNvSpPr/>
          <p:nvPr/>
        </p:nvSpPr>
        <p:spPr>
          <a:xfrm>
            <a:off x="875715" y="6576391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5" name="Google Shape;3125;p18"/>
          <p:cNvSpPr/>
          <p:nvPr/>
        </p:nvSpPr>
        <p:spPr>
          <a:xfrm>
            <a:off x="563937" y="634241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6" name="Google Shape;3126;p18"/>
          <p:cNvSpPr/>
          <p:nvPr/>
        </p:nvSpPr>
        <p:spPr>
          <a:xfrm>
            <a:off x="1960431" y="6201149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7" name="Google Shape;3127;p18"/>
          <p:cNvSpPr/>
          <p:nvPr/>
        </p:nvSpPr>
        <p:spPr>
          <a:xfrm>
            <a:off x="2642627" y="6021132"/>
            <a:ext cx="24277" cy="24035"/>
          </a:xfrm>
          <a:custGeom>
            <a:rect b="b" l="l" r="r" t="t"/>
            <a:pathLst>
              <a:path extrusionOk="0" h="15607" w="15764">
                <a:moveTo>
                  <a:pt x="379" y="10398"/>
                </a:moveTo>
                <a:cubicBezTo>
                  <a:pt x="1789" y="14526"/>
                  <a:pt x="6245" y="16762"/>
                  <a:pt x="10382" y="15416"/>
                </a:cubicBezTo>
                <a:cubicBezTo>
                  <a:pt x="14451" y="14116"/>
                  <a:pt x="16702" y="9759"/>
                  <a:pt x="15407" y="5677"/>
                </a:cubicBezTo>
                <a:cubicBezTo>
                  <a:pt x="15407" y="5654"/>
                  <a:pt x="15384" y="5631"/>
                  <a:pt x="15384" y="5608"/>
                </a:cubicBezTo>
                <a:cubicBezTo>
                  <a:pt x="14088" y="1525"/>
                  <a:pt x="9745" y="-733"/>
                  <a:pt x="5676" y="567"/>
                </a:cubicBezTo>
                <a:cubicBezTo>
                  <a:pt x="5653" y="567"/>
                  <a:pt x="5631" y="590"/>
                  <a:pt x="5608" y="590"/>
                </a:cubicBezTo>
                <a:cubicBezTo>
                  <a:pt x="1516" y="1776"/>
                  <a:pt x="-871" y="6064"/>
                  <a:pt x="311" y="10193"/>
                </a:cubicBezTo>
                <a:cubicBezTo>
                  <a:pt x="334" y="10261"/>
                  <a:pt x="356" y="10329"/>
                  <a:pt x="379" y="10398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8" name="Google Shape;3128;p18"/>
          <p:cNvSpPr/>
          <p:nvPr/>
        </p:nvSpPr>
        <p:spPr>
          <a:xfrm>
            <a:off x="1459102" y="6477449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9" name="Google Shape;3129;p18"/>
          <p:cNvSpPr/>
          <p:nvPr/>
        </p:nvSpPr>
        <p:spPr>
          <a:xfrm>
            <a:off x="2578834" y="647084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0" name="Google Shape;3130;p18"/>
          <p:cNvSpPr/>
          <p:nvPr/>
        </p:nvSpPr>
        <p:spPr>
          <a:xfrm>
            <a:off x="1401388" y="6721097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1" name="Google Shape;3131;p18"/>
          <p:cNvSpPr/>
          <p:nvPr/>
        </p:nvSpPr>
        <p:spPr>
          <a:xfrm>
            <a:off x="683439" y="6017915"/>
            <a:ext cx="73504" cy="73430"/>
          </a:xfrm>
          <a:custGeom>
            <a:rect b="b" l="l" r="r" t="t"/>
            <a:pathLst>
              <a:path extrusionOk="0" h="47682" w="47730">
                <a:moveTo>
                  <a:pt x="1105" y="31189"/>
                </a:moveTo>
                <a:cubicBezTo>
                  <a:pt x="4469" y="43323"/>
                  <a:pt x="16995" y="50417"/>
                  <a:pt x="29090" y="47041"/>
                </a:cubicBezTo>
                <a:cubicBezTo>
                  <a:pt x="29704" y="46882"/>
                  <a:pt x="30295" y="46699"/>
                  <a:pt x="30886" y="46471"/>
                </a:cubicBezTo>
                <a:cubicBezTo>
                  <a:pt x="43003" y="43209"/>
                  <a:pt x="50210" y="30710"/>
                  <a:pt x="46959" y="18531"/>
                </a:cubicBezTo>
                <a:cubicBezTo>
                  <a:pt x="46777" y="17869"/>
                  <a:pt x="46572" y="17231"/>
                  <a:pt x="46345" y="16592"/>
                </a:cubicBezTo>
                <a:cubicBezTo>
                  <a:pt x="42139" y="4184"/>
                  <a:pt x="28817" y="-2613"/>
                  <a:pt x="16336" y="1310"/>
                </a:cubicBezTo>
                <a:cubicBezTo>
                  <a:pt x="3992" y="5438"/>
                  <a:pt x="-2783" y="18736"/>
                  <a:pt x="1105" y="31189"/>
                </a:cubicBezTo>
                <a:close/>
              </a:path>
            </a:pathLst>
          </a:custGeom>
          <a:solidFill>
            <a:srgbClr val="E9E0D4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2" name="Google Shape;3132;p18"/>
          <p:cNvSpPr/>
          <p:nvPr/>
        </p:nvSpPr>
        <p:spPr>
          <a:xfrm>
            <a:off x="2356245" y="630568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3" name="Google Shape;3133;p18"/>
          <p:cNvSpPr/>
          <p:nvPr/>
        </p:nvSpPr>
        <p:spPr>
          <a:xfrm>
            <a:off x="1583247" y="6023630"/>
            <a:ext cx="50286" cy="50457"/>
          </a:xfrm>
          <a:custGeom>
            <a:rect b="b" l="l" r="r" t="t"/>
            <a:pathLst>
              <a:path extrusionOk="0" h="32764" w="32653">
                <a:moveTo>
                  <a:pt x="769" y="21500"/>
                </a:moveTo>
                <a:cubicBezTo>
                  <a:pt x="3497" y="30111"/>
                  <a:pt x="12636" y="34900"/>
                  <a:pt x="21229" y="32220"/>
                </a:cubicBezTo>
                <a:cubicBezTo>
                  <a:pt x="29845" y="29390"/>
                  <a:pt x="34597" y="20150"/>
                  <a:pt x="31914" y="11465"/>
                </a:cubicBezTo>
                <a:cubicBezTo>
                  <a:pt x="29004" y="2914"/>
                  <a:pt x="19819" y="-1741"/>
                  <a:pt x="11226" y="973"/>
                </a:cubicBezTo>
                <a:cubicBezTo>
                  <a:pt x="2724" y="3799"/>
                  <a:pt x="-1914" y="12940"/>
                  <a:pt x="769" y="21500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4" name="Google Shape;3134;p18"/>
          <p:cNvSpPr/>
          <p:nvPr/>
        </p:nvSpPr>
        <p:spPr>
          <a:xfrm>
            <a:off x="2679588" y="6625669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5" name="Google Shape;3135;p18"/>
          <p:cNvSpPr/>
          <p:nvPr/>
        </p:nvSpPr>
        <p:spPr>
          <a:xfrm>
            <a:off x="2638161" y="6142133"/>
            <a:ext cx="14755" cy="14789"/>
          </a:xfrm>
          <a:custGeom>
            <a:rect b="b" l="l" r="r" t="t"/>
            <a:pathLst>
              <a:path extrusionOk="0" h="9603" w="9581">
                <a:moveTo>
                  <a:pt x="295" y="6415"/>
                </a:moveTo>
                <a:cubicBezTo>
                  <a:pt x="1068" y="8924"/>
                  <a:pt x="3705" y="10348"/>
                  <a:pt x="6206" y="9609"/>
                </a:cubicBezTo>
                <a:cubicBezTo>
                  <a:pt x="8729" y="8740"/>
                  <a:pt x="10139" y="6028"/>
                  <a:pt x="9389" y="3450"/>
                </a:cubicBezTo>
                <a:cubicBezTo>
                  <a:pt x="8548" y="946"/>
                  <a:pt x="5820" y="-395"/>
                  <a:pt x="3341" y="456"/>
                </a:cubicBezTo>
                <a:cubicBezTo>
                  <a:pt x="3296" y="467"/>
                  <a:pt x="3274" y="476"/>
                  <a:pt x="3251" y="485"/>
                </a:cubicBezTo>
                <a:cubicBezTo>
                  <a:pt x="841" y="1215"/>
                  <a:pt x="-523" y="3760"/>
                  <a:pt x="204" y="6171"/>
                </a:cubicBezTo>
                <a:cubicBezTo>
                  <a:pt x="250" y="6253"/>
                  <a:pt x="273" y="6336"/>
                  <a:pt x="295" y="6415"/>
                </a:cubicBezTo>
                <a:close/>
              </a:path>
            </a:pathLst>
          </a:custGeom>
          <a:solidFill>
            <a:srgbClr val="D7CA91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6" name="Google Shape;3136;p18"/>
          <p:cNvSpPr/>
          <p:nvPr/>
        </p:nvSpPr>
        <p:spPr>
          <a:xfrm>
            <a:off x="512699" y="6666962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7" name="Google Shape;3137;p18"/>
          <p:cNvSpPr/>
          <p:nvPr/>
        </p:nvSpPr>
        <p:spPr>
          <a:xfrm>
            <a:off x="1872080" y="650230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8" name="Google Shape;3138;p18"/>
          <p:cNvSpPr/>
          <p:nvPr/>
        </p:nvSpPr>
        <p:spPr>
          <a:xfrm>
            <a:off x="2218186" y="643078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9" name="Google Shape;3139;p18"/>
          <p:cNvSpPr/>
          <p:nvPr/>
        </p:nvSpPr>
        <p:spPr>
          <a:xfrm>
            <a:off x="445665" y="512562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0" name="Google Shape;3140;p18"/>
          <p:cNvSpPr/>
          <p:nvPr/>
        </p:nvSpPr>
        <p:spPr>
          <a:xfrm>
            <a:off x="1745985" y="6176472"/>
            <a:ext cx="38774" cy="39039"/>
          </a:xfrm>
          <a:custGeom>
            <a:rect b="b" l="l" r="r" t="t"/>
            <a:pathLst>
              <a:path extrusionOk="0" h="25350" w="25178">
                <a:moveTo>
                  <a:pt x="652" y="16749"/>
                </a:moveTo>
                <a:cubicBezTo>
                  <a:pt x="2812" y="23395"/>
                  <a:pt x="9905" y="27056"/>
                  <a:pt x="16566" y="24960"/>
                </a:cubicBezTo>
                <a:cubicBezTo>
                  <a:pt x="23136" y="22809"/>
                  <a:pt x="26705" y="15727"/>
                  <a:pt x="24568" y="9142"/>
                </a:cubicBezTo>
                <a:cubicBezTo>
                  <a:pt x="24545" y="9092"/>
                  <a:pt x="24545" y="9042"/>
                  <a:pt x="24523" y="8994"/>
                </a:cubicBezTo>
                <a:cubicBezTo>
                  <a:pt x="22454" y="2384"/>
                  <a:pt x="15429" y="-1295"/>
                  <a:pt x="8859" y="778"/>
                </a:cubicBezTo>
                <a:cubicBezTo>
                  <a:pt x="8836" y="780"/>
                  <a:pt x="8836" y="780"/>
                  <a:pt x="8836" y="783"/>
                </a:cubicBezTo>
                <a:cubicBezTo>
                  <a:pt x="2244" y="2819"/>
                  <a:pt x="-1462" y="9838"/>
                  <a:pt x="561" y="16461"/>
                </a:cubicBezTo>
                <a:cubicBezTo>
                  <a:pt x="584" y="16557"/>
                  <a:pt x="630" y="16653"/>
                  <a:pt x="652" y="16749"/>
                </a:cubicBezTo>
                <a:close/>
              </a:path>
            </a:pathLst>
          </a:custGeom>
          <a:solidFill>
            <a:srgbClr val="A0C3CA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1" name="Google Shape;3141;p18"/>
          <p:cNvSpPr/>
          <p:nvPr/>
        </p:nvSpPr>
        <p:spPr>
          <a:xfrm>
            <a:off x="1381927" y="6456258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2" name="Google Shape;3142;p18"/>
          <p:cNvSpPr/>
          <p:nvPr/>
        </p:nvSpPr>
        <p:spPr>
          <a:xfrm>
            <a:off x="630125" y="6613299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3" name="Google Shape;3143;p18"/>
          <p:cNvSpPr/>
          <p:nvPr/>
        </p:nvSpPr>
        <p:spPr>
          <a:xfrm>
            <a:off x="2328466" y="6054307"/>
            <a:ext cx="45764" cy="46121"/>
          </a:xfrm>
          <a:custGeom>
            <a:rect b="b" l="l" r="r" t="t"/>
            <a:pathLst>
              <a:path extrusionOk="0" h="29949" w="29717">
                <a:moveTo>
                  <a:pt x="744" y="19840"/>
                </a:moveTo>
                <a:cubicBezTo>
                  <a:pt x="3222" y="27638"/>
                  <a:pt x="11543" y="31935"/>
                  <a:pt x="19318" y="29440"/>
                </a:cubicBezTo>
                <a:cubicBezTo>
                  <a:pt x="19340" y="29433"/>
                  <a:pt x="19363" y="29426"/>
                  <a:pt x="19386" y="29419"/>
                </a:cubicBezTo>
                <a:cubicBezTo>
                  <a:pt x="27070" y="27084"/>
                  <a:pt x="31435" y="18934"/>
                  <a:pt x="29093" y="11218"/>
                </a:cubicBezTo>
                <a:cubicBezTo>
                  <a:pt x="29048" y="11049"/>
                  <a:pt x="28980" y="10883"/>
                  <a:pt x="28934" y="10716"/>
                </a:cubicBezTo>
                <a:cubicBezTo>
                  <a:pt x="26570" y="2881"/>
                  <a:pt x="18295" y="-1536"/>
                  <a:pt x="10497" y="845"/>
                </a:cubicBezTo>
                <a:cubicBezTo>
                  <a:pt x="10429" y="865"/>
                  <a:pt x="10361" y="886"/>
                  <a:pt x="10293" y="909"/>
                </a:cubicBezTo>
                <a:cubicBezTo>
                  <a:pt x="2472" y="3513"/>
                  <a:pt x="-1802" y="11968"/>
                  <a:pt x="744" y="19840"/>
                </a:cubicBezTo>
                <a:close/>
              </a:path>
            </a:pathLst>
          </a:custGeom>
          <a:solidFill>
            <a:srgbClr val="D1BC94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4" name="Google Shape;3144;p18"/>
          <p:cNvSpPr/>
          <p:nvPr/>
        </p:nvSpPr>
        <p:spPr>
          <a:xfrm>
            <a:off x="1676949" y="6395197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5" name="Google Shape;3145;p18"/>
          <p:cNvSpPr/>
          <p:nvPr/>
        </p:nvSpPr>
        <p:spPr>
          <a:xfrm>
            <a:off x="2726072" y="6576112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6" name="Google Shape;3146;p18"/>
          <p:cNvSpPr/>
          <p:nvPr/>
        </p:nvSpPr>
        <p:spPr>
          <a:xfrm>
            <a:off x="2422932" y="626786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7" name="Google Shape;3147;p18"/>
          <p:cNvSpPr/>
          <p:nvPr/>
        </p:nvSpPr>
        <p:spPr>
          <a:xfrm>
            <a:off x="1512922" y="6039109"/>
            <a:ext cx="166905" cy="167441"/>
          </a:xfrm>
          <a:custGeom>
            <a:rect b="b" l="l" r="r" t="t"/>
            <a:pathLst>
              <a:path extrusionOk="0" h="108728" w="108380">
                <a:moveTo>
                  <a:pt x="2754" y="71442"/>
                </a:moveTo>
                <a:cubicBezTo>
                  <a:pt x="11756" y="99766"/>
                  <a:pt x="41947" y="115401"/>
                  <a:pt x="70182" y="106369"/>
                </a:cubicBezTo>
                <a:cubicBezTo>
                  <a:pt x="70433" y="106285"/>
                  <a:pt x="70705" y="106198"/>
                  <a:pt x="70955" y="106111"/>
                </a:cubicBezTo>
                <a:cubicBezTo>
                  <a:pt x="99100" y="97239"/>
                  <a:pt x="114763" y="67152"/>
                  <a:pt x="105920" y="38911"/>
                </a:cubicBezTo>
                <a:cubicBezTo>
                  <a:pt x="105783" y="38500"/>
                  <a:pt x="105647" y="38092"/>
                  <a:pt x="105511" y="37686"/>
                </a:cubicBezTo>
                <a:cubicBezTo>
                  <a:pt x="96508" y="9362"/>
                  <a:pt x="66318" y="-6273"/>
                  <a:pt x="38082" y="2759"/>
                </a:cubicBezTo>
                <a:cubicBezTo>
                  <a:pt x="37832" y="2843"/>
                  <a:pt x="37559" y="2930"/>
                  <a:pt x="37309" y="3017"/>
                </a:cubicBezTo>
                <a:cubicBezTo>
                  <a:pt x="9006" y="12211"/>
                  <a:pt x="-6522" y="42688"/>
                  <a:pt x="2640" y="71091"/>
                </a:cubicBezTo>
                <a:cubicBezTo>
                  <a:pt x="2686" y="71210"/>
                  <a:pt x="2708" y="71326"/>
                  <a:pt x="2754" y="71442"/>
                </a:cubicBezTo>
                <a:close/>
              </a:path>
            </a:pathLst>
          </a:custGeom>
          <a:solidFill>
            <a:srgbClr val="A0C3CA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8" name="Google Shape;3148;p18"/>
          <p:cNvSpPr/>
          <p:nvPr/>
        </p:nvSpPr>
        <p:spPr>
          <a:xfrm>
            <a:off x="2444586" y="6704419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9" name="Google Shape;3149;p18"/>
          <p:cNvSpPr/>
          <p:nvPr/>
        </p:nvSpPr>
        <p:spPr>
          <a:xfrm>
            <a:off x="2353012" y="5991051"/>
            <a:ext cx="50618" cy="50785"/>
          </a:xfrm>
          <a:custGeom>
            <a:rect b="b" l="l" r="r" t="t"/>
            <a:pathLst>
              <a:path extrusionOk="0" h="32977" w="32869">
                <a:moveTo>
                  <a:pt x="757" y="21707"/>
                </a:moveTo>
                <a:cubicBezTo>
                  <a:pt x="3576" y="30351"/>
                  <a:pt x="12783" y="35118"/>
                  <a:pt x="21445" y="32426"/>
                </a:cubicBezTo>
                <a:cubicBezTo>
                  <a:pt x="30061" y="29598"/>
                  <a:pt x="34812" y="20361"/>
                  <a:pt x="32130" y="11671"/>
                </a:cubicBezTo>
                <a:cubicBezTo>
                  <a:pt x="29311" y="3026"/>
                  <a:pt x="20103" y="-1741"/>
                  <a:pt x="11442" y="951"/>
                </a:cubicBezTo>
                <a:cubicBezTo>
                  <a:pt x="2826" y="3779"/>
                  <a:pt x="-1926" y="13016"/>
                  <a:pt x="757" y="21707"/>
                </a:cubicBezTo>
                <a:close/>
              </a:path>
            </a:pathLst>
          </a:custGeom>
          <a:solidFill>
            <a:srgbClr val="E9E0D4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0" name="Google Shape;3150;p18"/>
          <p:cNvSpPr/>
          <p:nvPr/>
        </p:nvSpPr>
        <p:spPr>
          <a:xfrm>
            <a:off x="817456" y="4330814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1" name="Google Shape;3151;p18"/>
          <p:cNvSpPr/>
          <p:nvPr/>
        </p:nvSpPr>
        <p:spPr>
          <a:xfrm>
            <a:off x="1235310" y="4463290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2" name="Google Shape;3152;p18"/>
          <p:cNvSpPr/>
          <p:nvPr/>
        </p:nvSpPr>
        <p:spPr>
          <a:xfrm>
            <a:off x="2160834" y="629453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3" name="Google Shape;3153;p18"/>
          <p:cNvSpPr/>
          <p:nvPr/>
        </p:nvSpPr>
        <p:spPr>
          <a:xfrm>
            <a:off x="1232176" y="6658062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4" name="Google Shape;3154;p18"/>
          <p:cNvSpPr/>
          <p:nvPr/>
        </p:nvSpPr>
        <p:spPr>
          <a:xfrm>
            <a:off x="2302265" y="6612275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5" name="Google Shape;3155;p18"/>
          <p:cNvSpPr/>
          <p:nvPr/>
        </p:nvSpPr>
        <p:spPr>
          <a:xfrm>
            <a:off x="352424" y="4678664"/>
            <a:ext cx="12810" cy="12630"/>
          </a:xfrm>
          <a:custGeom>
            <a:rect b="b" l="l" r="r" t="t"/>
            <a:pathLst>
              <a:path extrusionOk="0" h="8201" w="8318">
                <a:moveTo>
                  <a:pt x="159" y="5452"/>
                </a:moveTo>
                <a:cubicBezTo>
                  <a:pt x="795" y="7619"/>
                  <a:pt x="3069" y="8873"/>
                  <a:pt x="5228" y="8235"/>
                </a:cubicBezTo>
                <a:cubicBezTo>
                  <a:pt x="5296" y="8212"/>
                  <a:pt x="5342" y="8212"/>
                  <a:pt x="5387" y="8189"/>
                </a:cubicBezTo>
                <a:cubicBezTo>
                  <a:pt x="7547" y="7551"/>
                  <a:pt x="8798" y="5270"/>
                  <a:pt x="8161" y="3103"/>
                </a:cubicBezTo>
                <a:cubicBezTo>
                  <a:pt x="8138" y="3035"/>
                  <a:pt x="8138" y="2989"/>
                  <a:pt x="8116" y="2943"/>
                </a:cubicBezTo>
                <a:cubicBezTo>
                  <a:pt x="7365" y="799"/>
                  <a:pt x="5024" y="-318"/>
                  <a:pt x="2910" y="434"/>
                </a:cubicBezTo>
                <a:cubicBezTo>
                  <a:pt x="2887" y="434"/>
                  <a:pt x="2887" y="434"/>
                  <a:pt x="2887" y="434"/>
                </a:cubicBezTo>
                <a:cubicBezTo>
                  <a:pt x="773" y="1096"/>
                  <a:pt x="-432" y="3308"/>
                  <a:pt x="159" y="5452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6" name="Google Shape;3156;p18"/>
          <p:cNvSpPr/>
          <p:nvPr/>
        </p:nvSpPr>
        <p:spPr>
          <a:xfrm>
            <a:off x="1456767" y="642005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7" name="Google Shape;3157;p18"/>
          <p:cNvSpPr/>
          <p:nvPr/>
        </p:nvSpPr>
        <p:spPr>
          <a:xfrm>
            <a:off x="2141111" y="641309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8" name="Google Shape;3158;p18"/>
          <p:cNvSpPr/>
          <p:nvPr/>
        </p:nvSpPr>
        <p:spPr>
          <a:xfrm>
            <a:off x="200000" y="5470501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9" name="Google Shape;3159;p18"/>
          <p:cNvSpPr/>
          <p:nvPr/>
        </p:nvSpPr>
        <p:spPr>
          <a:xfrm>
            <a:off x="483572" y="511370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0" name="Google Shape;3160;p18"/>
          <p:cNvSpPr/>
          <p:nvPr/>
        </p:nvSpPr>
        <p:spPr>
          <a:xfrm>
            <a:off x="2568182" y="655030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9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1" name="Google Shape;3161;p18"/>
          <p:cNvSpPr/>
          <p:nvPr/>
        </p:nvSpPr>
        <p:spPr>
          <a:xfrm>
            <a:off x="1466003" y="640900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2" name="Google Shape;3162;p18"/>
          <p:cNvSpPr/>
          <p:nvPr/>
        </p:nvSpPr>
        <p:spPr>
          <a:xfrm>
            <a:off x="2969792" y="6757725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3" name="Google Shape;3163;p18"/>
          <p:cNvSpPr/>
          <p:nvPr/>
        </p:nvSpPr>
        <p:spPr>
          <a:xfrm>
            <a:off x="2867801" y="5992796"/>
            <a:ext cx="136188" cy="134177"/>
          </a:xfrm>
          <a:custGeom>
            <a:rect b="b" l="l" r="r" t="t"/>
            <a:pathLst>
              <a:path extrusionOk="0" h="87128" w="88434">
                <a:moveTo>
                  <a:pt x="77295" y="81198"/>
                </a:moveTo>
                <a:lnTo>
                  <a:pt x="48423" y="69794"/>
                </a:lnTo>
                <a:lnTo>
                  <a:pt x="22507" y="87128"/>
                </a:lnTo>
                <a:lnTo>
                  <a:pt x="24553" y="56109"/>
                </a:lnTo>
                <a:lnTo>
                  <a:pt x="0" y="36950"/>
                </a:lnTo>
                <a:lnTo>
                  <a:pt x="30008" y="29195"/>
                </a:lnTo>
                <a:lnTo>
                  <a:pt x="40693" y="0"/>
                </a:lnTo>
                <a:lnTo>
                  <a:pt x="57517" y="26230"/>
                </a:lnTo>
                <a:lnTo>
                  <a:pt x="88434" y="27370"/>
                </a:lnTo>
                <a:lnTo>
                  <a:pt x="68656" y="51319"/>
                </a:lnTo>
                <a:lnTo>
                  <a:pt x="77295" y="81198"/>
                </a:lnTo>
                <a:close/>
              </a:path>
            </a:pathLst>
          </a:custGeom>
          <a:solidFill>
            <a:srgbClr val="FFFFFF">
              <a:alpha val="647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4" name="Google Shape;3164;p18"/>
          <p:cNvSpPr/>
          <p:nvPr/>
        </p:nvSpPr>
        <p:spPr>
          <a:xfrm>
            <a:off x="1345625" y="4521121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5" name="Google Shape;3165;p18"/>
          <p:cNvSpPr/>
          <p:nvPr/>
        </p:nvSpPr>
        <p:spPr>
          <a:xfrm>
            <a:off x="1608030" y="5098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6" name="Google Shape;3166;p18"/>
          <p:cNvSpPr/>
          <p:nvPr/>
        </p:nvSpPr>
        <p:spPr>
          <a:xfrm>
            <a:off x="1271000" y="4438871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7 Title and text right">
  <p:cSld name="CUSTOM_16">
    <p:spTree>
      <p:nvGrpSpPr>
        <p:cNvPr id="3167" name="Shape 3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8" name="Google Shape;3168;p19"/>
          <p:cNvSpPr txBox="1"/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3169" name="Google Shape;3169;p19"/>
          <p:cNvSpPr txBox="1"/>
          <p:nvPr>
            <p:ph idx="1" type="body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3170" name="Google Shape;3170;p19"/>
          <p:cNvSpPr/>
          <p:nvPr/>
        </p:nvSpPr>
        <p:spPr>
          <a:xfrm flipH="1" rot="10800000">
            <a:off x="6283061" y="100445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1" name="Google Shape;3171;p19"/>
          <p:cNvSpPr/>
          <p:nvPr/>
        </p:nvSpPr>
        <p:spPr>
          <a:xfrm flipH="1" rot="10800000">
            <a:off x="2282116" y="1073361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2" name="Google Shape;3172;p19"/>
          <p:cNvSpPr/>
          <p:nvPr/>
        </p:nvSpPr>
        <p:spPr>
          <a:xfrm flipH="1" rot="10800000">
            <a:off x="3023302" y="680781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3" name="Google Shape;3173;p19"/>
          <p:cNvSpPr/>
          <p:nvPr/>
        </p:nvSpPr>
        <p:spPr>
          <a:xfrm flipH="1" rot="10800000">
            <a:off x="1033352" y="1141536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4" name="Google Shape;3174;p19"/>
          <p:cNvSpPr/>
          <p:nvPr/>
        </p:nvSpPr>
        <p:spPr>
          <a:xfrm flipH="1" rot="10800000">
            <a:off x="3050980" y="1209359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5" name="Google Shape;3175;p19"/>
          <p:cNvSpPr/>
          <p:nvPr/>
        </p:nvSpPr>
        <p:spPr>
          <a:xfrm flipH="1" rot="10800000">
            <a:off x="5243169" y="477187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6" name="Google Shape;3176;p19"/>
          <p:cNvSpPr/>
          <p:nvPr/>
        </p:nvSpPr>
        <p:spPr>
          <a:xfrm flipH="1" rot="10800000">
            <a:off x="1761531" y="674896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7" name="Google Shape;3177;p19"/>
          <p:cNvSpPr/>
          <p:nvPr/>
        </p:nvSpPr>
        <p:spPr>
          <a:xfrm flipH="1" rot="10800000">
            <a:off x="893214" y="6745396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8" name="Google Shape;3178;p19"/>
          <p:cNvSpPr/>
          <p:nvPr/>
        </p:nvSpPr>
        <p:spPr>
          <a:xfrm flipH="1" rot="10800000">
            <a:off x="335817" y="6554196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9" name="Google Shape;3179;p19"/>
          <p:cNvSpPr/>
          <p:nvPr/>
        </p:nvSpPr>
        <p:spPr>
          <a:xfrm flipH="1" rot="10800000">
            <a:off x="1032651" y="839642"/>
            <a:ext cx="110631" cy="110995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0" name="Google Shape;3180;p19"/>
          <p:cNvSpPr/>
          <p:nvPr/>
        </p:nvSpPr>
        <p:spPr>
          <a:xfrm flipH="1" rot="10800000">
            <a:off x="5647071" y="524428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1" name="Google Shape;3181;p19"/>
          <p:cNvSpPr/>
          <p:nvPr/>
        </p:nvSpPr>
        <p:spPr>
          <a:xfrm flipH="1" rot="10800000">
            <a:off x="4793909" y="614227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2" name="Google Shape;3182;p19"/>
          <p:cNvSpPr/>
          <p:nvPr/>
        </p:nvSpPr>
        <p:spPr>
          <a:xfrm flipH="1" rot="10800000">
            <a:off x="106969" y="3729557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3" name="Google Shape;3183;p19"/>
          <p:cNvSpPr/>
          <p:nvPr/>
        </p:nvSpPr>
        <p:spPr>
          <a:xfrm flipH="1" rot="10800000">
            <a:off x="3776596" y="61636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4" name="Google Shape;3184;p19"/>
          <p:cNvSpPr/>
          <p:nvPr/>
        </p:nvSpPr>
        <p:spPr>
          <a:xfrm flipH="1" rot="10800000">
            <a:off x="526717" y="626074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5" name="Google Shape;3185;p19"/>
          <p:cNvSpPr/>
          <p:nvPr/>
        </p:nvSpPr>
        <p:spPr>
          <a:xfrm flipH="1" rot="10800000">
            <a:off x="1326418" y="4148733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6" name="Google Shape;3186;p19"/>
          <p:cNvSpPr/>
          <p:nvPr/>
        </p:nvSpPr>
        <p:spPr>
          <a:xfrm flipH="1" rot="10800000">
            <a:off x="599630" y="253261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7" name="Google Shape;3187;p19"/>
          <p:cNvSpPr/>
          <p:nvPr/>
        </p:nvSpPr>
        <p:spPr>
          <a:xfrm flipH="1" rot="10800000">
            <a:off x="1005926" y="2832697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8" name="Google Shape;3188;p19"/>
          <p:cNvSpPr/>
          <p:nvPr/>
        </p:nvSpPr>
        <p:spPr>
          <a:xfrm flipH="1" rot="10800000">
            <a:off x="601935" y="3453733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9" name="Google Shape;3189;p19"/>
          <p:cNvSpPr/>
          <p:nvPr/>
        </p:nvSpPr>
        <p:spPr>
          <a:xfrm flipH="1" rot="10800000">
            <a:off x="652343" y="570507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0" name="Google Shape;3190;p19"/>
          <p:cNvSpPr/>
          <p:nvPr/>
        </p:nvSpPr>
        <p:spPr>
          <a:xfrm flipH="1" rot="10800000">
            <a:off x="3594128" y="439999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1" name="Google Shape;3191;p19"/>
          <p:cNvSpPr/>
          <p:nvPr/>
        </p:nvSpPr>
        <p:spPr>
          <a:xfrm flipH="1" rot="10800000">
            <a:off x="638245" y="5624295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2" name="Google Shape;3192;p19"/>
          <p:cNvSpPr/>
          <p:nvPr/>
        </p:nvSpPr>
        <p:spPr>
          <a:xfrm flipH="1" rot="10800000">
            <a:off x="646583" y="3965654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3" name="Google Shape;3193;p19"/>
          <p:cNvSpPr/>
          <p:nvPr/>
        </p:nvSpPr>
        <p:spPr>
          <a:xfrm flipH="1" rot="10800000">
            <a:off x="4990622" y="556292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4" name="Google Shape;3194;p19"/>
          <p:cNvSpPr/>
          <p:nvPr/>
        </p:nvSpPr>
        <p:spPr>
          <a:xfrm flipH="1" rot="10800000">
            <a:off x="61849" y="4379512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5" name="Google Shape;3195;p19"/>
          <p:cNvSpPr/>
          <p:nvPr/>
        </p:nvSpPr>
        <p:spPr>
          <a:xfrm flipH="1" rot="10800000">
            <a:off x="677146" y="6274845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6" name="Google Shape;3196;p19"/>
          <p:cNvSpPr/>
          <p:nvPr/>
        </p:nvSpPr>
        <p:spPr>
          <a:xfrm flipH="1" rot="-9716833">
            <a:off x="733639" y="5351004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7" name="Google Shape;3197;p19"/>
          <p:cNvSpPr/>
          <p:nvPr/>
        </p:nvSpPr>
        <p:spPr>
          <a:xfrm flipH="1" rot="10800000">
            <a:off x="1235730" y="665362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8" name="Google Shape;3198;p19"/>
          <p:cNvSpPr/>
          <p:nvPr/>
        </p:nvSpPr>
        <p:spPr>
          <a:xfrm flipH="1" rot="10800000">
            <a:off x="2702792" y="905765"/>
            <a:ext cx="27583" cy="27835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9" name="Google Shape;3199;p19"/>
          <p:cNvSpPr/>
          <p:nvPr/>
        </p:nvSpPr>
        <p:spPr>
          <a:xfrm flipH="1" rot="10800000">
            <a:off x="568248" y="5742630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0" name="Google Shape;3200;p19"/>
          <p:cNvSpPr/>
          <p:nvPr/>
        </p:nvSpPr>
        <p:spPr>
          <a:xfrm flipH="1" rot="10800000">
            <a:off x="1178016" y="429258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1" name="Google Shape;3201;p19"/>
          <p:cNvSpPr/>
          <p:nvPr/>
        </p:nvSpPr>
        <p:spPr>
          <a:xfrm flipH="1" rot="10800000">
            <a:off x="842155" y="6204646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2" name="Google Shape;3202;p19"/>
          <p:cNvSpPr/>
          <p:nvPr/>
        </p:nvSpPr>
        <p:spPr>
          <a:xfrm flipH="1" rot="10800000">
            <a:off x="4113623" y="247182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3" name="Google Shape;3203;p19"/>
          <p:cNvSpPr/>
          <p:nvPr/>
        </p:nvSpPr>
        <p:spPr>
          <a:xfrm flipH="1" rot="10800000">
            <a:off x="1027333" y="4301075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4" name="Google Shape;3204;p19"/>
          <p:cNvSpPr/>
          <p:nvPr/>
        </p:nvSpPr>
        <p:spPr>
          <a:xfrm flipH="1" rot="10800000">
            <a:off x="1311983" y="300506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5" name="Google Shape;3205;p19"/>
          <p:cNvSpPr/>
          <p:nvPr/>
        </p:nvSpPr>
        <p:spPr>
          <a:xfrm flipH="1" rot="10800000">
            <a:off x="5386436" y="546374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6" name="Google Shape;3206;p19"/>
          <p:cNvSpPr/>
          <p:nvPr/>
        </p:nvSpPr>
        <p:spPr>
          <a:xfrm flipH="1" rot="10800000">
            <a:off x="897873" y="5497706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7" name="Google Shape;3207;p19"/>
          <p:cNvSpPr/>
          <p:nvPr/>
        </p:nvSpPr>
        <p:spPr>
          <a:xfrm flipH="1" rot="10800000">
            <a:off x="881361" y="5755849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8" name="Google Shape;3208;p19"/>
          <p:cNvSpPr/>
          <p:nvPr/>
        </p:nvSpPr>
        <p:spPr>
          <a:xfrm flipH="1" rot="10800000">
            <a:off x="454364" y="3938535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9" name="Google Shape;3209;p19"/>
          <p:cNvSpPr/>
          <p:nvPr/>
        </p:nvSpPr>
        <p:spPr>
          <a:xfrm flipH="1" rot="10800000">
            <a:off x="575531" y="6505209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0" name="Google Shape;3210;p19"/>
          <p:cNvSpPr/>
          <p:nvPr/>
        </p:nvSpPr>
        <p:spPr>
          <a:xfrm flipH="1" rot="10800000">
            <a:off x="405559" y="5231916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1" name="Google Shape;3211;p19"/>
          <p:cNvSpPr/>
          <p:nvPr/>
        </p:nvSpPr>
        <p:spPr>
          <a:xfrm flipH="1" rot="10800000">
            <a:off x="86715" y="5161104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2" name="Google Shape;3212;p19"/>
          <p:cNvSpPr/>
          <p:nvPr/>
        </p:nvSpPr>
        <p:spPr>
          <a:xfrm flipH="1" rot="10800000">
            <a:off x="2803546" y="758678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3" name="Google Shape;3213;p19"/>
          <p:cNvSpPr/>
          <p:nvPr/>
        </p:nvSpPr>
        <p:spPr>
          <a:xfrm flipH="1" rot="10800000">
            <a:off x="854573" y="5003229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4" name="Google Shape;3214;p19"/>
          <p:cNvSpPr/>
          <p:nvPr/>
        </p:nvSpPr>
        <p:spPr>
          <a:xfrm flipH="1" rot="10800000">
            <a:off x="1589711" y="203433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5" name="Google Shape;3215;p19"/>
          <p:cNvSpPr/>
          <p:nvPr/>
        </p:nvSpPr>
        <p:spPr>
          <a:xfrm flipH="1" rot="10800000">
            <a:off x="1751669" y="289360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6" name="Google Shape;3216;p19"/>
          <p:cNvSpPr/>
          <p:nvPr/>
        </p:nvSpPr>
        <p:spPr>
          <a:xfrm flipH="1" rot="10800000">
            <a:off x="328050" y="6021974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7" name="Google Shape;3217;p19"/>
          <p:cNvSpPr/>
          <p:nvPr/>
        </p:nvSpPr>
        <p:spPr>
          <a:xfrm flipH="1" rot="10800000">
            <a:off x="289327" y="499760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8" name="Google Shape;3218;p19"/>
          <p:cNvSpPr/>
          <p:nvPr/>
        </p:nvSpPr>
        <p:spPr>
          <a:xfrm flipH="1" rot="10800000">
            <a:off x="1082751" y="3704492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9" name="Google Shape;3219;p19"/>
          <p:cNvSpPr/>
          <p:nvPr/>
        </p:nvSpPr>
        <p:spPr>
          <a:xfrm flipH="1" rot="10800000">
            <a:off x="1648708" y="619738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0" name="Google Shape;3220;p19"/>
          <p:cNvSpPr/>
          <p:nvPr/>
        </p:nvSpPr>
        <p:spPr>
          <a:xfrm flipH="1" rot="10800000">
            <a:off x="870355" y="4013698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1" name="Google Shape;3221;p19"/>
          <p:cNvSpPr/>
          <p:nvPr/>
        </p:nvSpPr>
        <p:spPr>
          <a:xfrm flipH="1" rot="10800000">
            <a:off x="2342144" y="897015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2" name="Google Shape;3222;p19"/>
          <p:cNvSpPr/>
          <p:nvPr/>
        </p:nvSpPr>
        <p:spPr>
          <a:xfrm flipH="1" rot="10800000">
            <a:off x="428731" y="1261823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3" name="Google Shape;3223;p19"/>
          <p:cNvSpPr/>
          <p:nvPr/>
        </p:nvSpPr>
        <p:spPr>
          <a:xfrm flipH="1" rot="10800000">
            <a:off x="706599" y="6495861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4" name="Google Shape;3224;p19"/>
          <p:cNvSpPr/>
          <p:nvPr/>
        </p:nvSpPr>
        <p:spPr>
          <a:xfrm flipH="1" rot="10800000">
            <a:off x="1158555" y="700649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5" name="Google Shape;3225;p19"/>
          <p:cNvSpPr/>
          <p:nvPr/>
        </p:nvSpPr>
        <p:spPr>
          <a:xfrm flipH="1" rot="10800000">
            <a:off x="406753" y="526574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6" name="Google Shape;3226;p19"/>
          <p:cNvSpPr/>
          <p:nvPr/>
        </p:nvSpPr>
        <p:spPr>
          <a:xfrm flipH="1" rot="10800000">
            <a:off x="66517" y="3631265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7" name="Google Shape;3227;p19"/>
          <p:cNvSpPr/>
          <p:nvPr/>
        </p:nvSpPr>
        <p:spPr>
          <a:xfrm flipH="1" rot="10800000">
            <a:off x="554182" y="4731167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8" name="Google Shape;3228;p19"/>
          <p:cNvSpPr/>
          <p:nvPr/>
        </p:nvSpPr>
        <p:spPr>
          <a:xfrm flipH="1" rot="10800000">
            <a:off x="2666142" y="39059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9" name="Google Shape;3229;p19"/>
          <p:cNvSpPr/>
          <p:nvPr/>
        </p:nvSpPr>
        <p:spPr>
          <a:xfrm flipH="1" rot="10800000">
            <a:off x="263021" y="5650382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0" name="Google Shape;3230;p19"/>
          <p:cNvSpPr/>
          <p:nvPr/>
        </p:nvSpPr>
        <p:spPr>
          <a:xfrm flipH="1" rot="10800000">
            <a:off x="1453577" y="716839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1" name="Google Shape;3231;p19"/>
          <p:cNvSpPr/>
          <p:nvPr/>
        </p:nvSpPr>
        <p:spPr>
          <a:xfrm flipH="1" rot="10800000">
            <a:off x="2866417" y="362932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2" name="Google Shape;3232;p19"/>
          <p:cNvSpPr/>
          <p:nvPr/>
        </p:nvSpPr>
        <p:spPr>
          <a:xfrm flipH="1" rot="10800000">
            <a:off x="70540" y="4990357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3" name="Google Shape;3233;p19"/>
          <p:cNvSpPr/>
          <p:nvPr/>
        </p:nvSpPr>
        <p:spPr>
          <a:xfrm flipH="1" rot="10800000">
            <a:off x="630468" y="4457884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4" name="Google Shape;3234;p19"/>
          <p:cNvSpPr/>
          <p:nvPr/>
        </p:nvSpPr>
        <p:spPr>
          <a:xfrm flipH="1" rot="10800000">
            <a:off x="2850030" y="778810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5" name="Google Shape;3235;p19"/>
          <p:cNvSpPr/>
          <p:nvPr/>
        </p:nvSpPr>
        <p:spPr>
          <a:xfrm flipH="1" rot="10800000">
            <a:off x="2408325" y="379152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6" name="Google Shape;3236;p19"/>
          <p:cNvSpPr/>
          <p:nvPr/>
        </p:nvSpPr>
        <p:spPr>
          <a:xfrm flipH="1" rot="10800000">
            <a:off x="5453123" y="597925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7" name="Google Shape;3237;p19"/>
          <p:cNvSpPr/>
          <p:nvPr/>
        </p:nvSpPr>
        <p:spPr>
          <a:xfrm flipH="1" rot="10800000">
            <a:off x="1557612" y="316159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8" name="Google Shape;3238;p19"/>
          <p:cNvSpPr/>
          <p:nvPr/>
        </p:nvSpPr>
        <p:spPr>
          <a:xfrm flipH="1" rot="10800000">
            <a:off x="381582" y="4904768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9" name="Google Shape;3239;p19"/>
          <p:cNvSpPr/>
          <p:nvPr/>
        </p:nvSpPr>
        <p:spPr>
          <a:xfrm flipH="1" rot="10800000">
            <a:off x="744300" y="4739313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0" name="Google Shape;3240;p19"/>
          <p:cNvSpPr/>
          <p:nvPr/>
        </p:nvSpPr>
        <p:spPr>
          <a:xfrm flipH="1" rot="10800000">
            <a:off x="804737" y="4509131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1" name="Google Shape;3241;p19"/>
          <p:cNvSpPr/>
          <p:nvPr/>
        </p:nvSpPr>
        <p:spPr>
          <a:xfrm flipH="1" rot="10800000">
            <a:off x="388109" y="6287849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2" name="Google Shape;3242;p19"/>
          <p:cNvSpPr/>
          <p:nvPr/>
        </p:nvSpPr>
        <p:spPr>
          <a:xfrm flipH="1" rot="10800000">
            <a:off x="493906" y="4754125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3" name="Google Shape;3243;p19"/>
          <p:cNvSpPr/>
          <p:nvPr/>
        </p:nvSpPr>
        <p:spPr>
          <a:xfrm flipH="1" rot="10800000">
            <a:off x="308482" y="4076054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4" name="Google Shape;3244;p19"/>
          <p:cNvSpPr/>
          <p:nvPr/>
        </p:nvSpPr>
        <p:spPr>
          <a:xfrm flipH="1" rot="10800000">
            <a:off x="2568544" y="688923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5" name="Google Shape;3245;p19"/>
          <p:cNvSpPr/>
          <p:nvPr/>
        </p:nvSpPr>
        <p:spPr>
          <a:xfrm flipH="1" rot="10800000">
            <a:off x="800522" y="2127716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6" name="Google Shape;3246;p19"/>
          <p:cNvSpPr/>
          <p:nvPr/>
        </p:nvSpPr>
        <p:spPr>
          <a:xfrm flipH="1" rot="10800000">
            <a:off x="528157" y="1642757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8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7" name="Google Shape;3247;p19"/>
          <p:cNvSpPr/>
          <p:nvPr/>
        </p:nvSpPr>
        <p:spPr>
          <a:xfrm flipH="1" rot="10800000">
            <a:off x="1218376" y="2006594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8" name="Google Shape;3248;p19"/>
          <p:cNvSpPr/>
          <p:nvPr/>
        </p:nvSpPr>
        <p:spPr>
          <a:xfrm flipH="1" rot="10800000">
            <a:off x="856809" y="1593040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9" name="Google Shape;3249;p19"/>
          <p:cNvSpPr/>
          <p:nvPr/>
        </p:nvSpPr>
        <p:spPr>
          <a:xfrm flipH="1" rot="10800000">
            <a:off x="1045190" y="3172713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0" name="Google Shape;3250;p19"/>
          <p:cNvSpPr/>
          <p:nvPr/>
        </p:nvSpPr>
        <p:spPr>
          <a:xfrm flipH="1" rot="10800000">
            <a:off x="717120" y="2747716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1" name="Google Shape;3251;p19"/>
          <p:cNvSpPr/>
          <p:nvPr/>
        </p:nvSpPr>
        <p:spPr>
          <a:xfrm flipH="1" rot="10800000">
            <a:off x="1011518" y="362208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2" name="Google Shape;3252;p19"/>
          <p:cNvSpPr/>
          <p:nvPr/>
        </p:nvSpPr>
        <p:spPr>
          <a:xfrm flipH="1" rot="10800000">
            <a:off x="166642" y="2545743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3" name="Google Shape;3253;p19"/>
          <p:cNvSpPr/>
          <p:nvPr/>
        </p:nvSpPr>
        <p:spPr>
          <a:xfrm flipH="1" rot="10800000">
            <a:off x="628694" y="4336789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4" name="Google Shape;3254;p19"/>
          <p:cNvSpPr/>
          <p:nvPr/>
        </p:nvSpPr>
        <p:spPr>
          <a:xfrm flipH="1" rot="10800000">
            <a:off x="314305" y="4414932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5" name="Google Shape;3255;p19"/>
          <p:cNvSpPr/>
          <p:nvPr/>
        </p:nvSpPr>
        <p:spPr>
          <a:xfrm flipH="1" rot="10800000">
            <a:off x="2233396" y="193066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6" name="Google Shape;3256;p19"/>
          <p:cNvSpPr/>
          <p:nvPr/>
        </p:nvSpPr>
        <p:spPr>
          <a:xfrm flipH="1" rot="10800000">
            <a:off x="1198916" y="137367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7" name="Google Shape;3257;p19"/>
          <p:cNvSpPr/>
          <p:nvPr/>
        </p:nvSpPr>
        <p:spPr>
          <a:xfrm flipH="1" rot="10800000">
            <a:off x="2640640" y="506911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8" name="Google Shape;3258;p19"/>
          <p:cNvSpPr/>
          <p:nvPr/>
        </p:nvSpPr>
        <p:spPr>
          <a:xfrm flipH="1" rot="10800000">
            <a:off x="5191025" y="57472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9" name="Google Shape;3259;p19"/>
          <p:cNvSpPr/>
          <p:nvPr/>
        </p:nvSpPr>
        <p:spPr>
          <a:xfrm flipH="1" rot="10800000">
            <a:off x="1008804" y="502429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0" name="Google Shape;3260;p19"/>
          <p:cNvSpPr/>
          <p:nvPr/>
        </p:nvSpPr>
        <p:spPr>
          <a:xfrm flipH="1" rot="10800000">
            <a:off x="829438" y="366302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1" name="Google Shape;3261;p19"/>
          <p:cNvSpPr/>
          <p:nvPr/>
        </p:nvSpPr>
        <p:spPr>
          <a:xfrm flipH="1" rot="10800000">
            <a:off x="1557585" y="1005366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2" name="Google Shape;3262;p19"/>
          <p:cNvSpPr/>
          <p:nvPr/>
        </p:nvSpPr>
        <p:spPr>
          <a:xfrm flipH="1" rot="10800000">
            <a:off x="312600" y="3113203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3" name="Google Shape;3263;p19"/>
          <p:cNvSpPr/>
          <p:nvPr/>
        </p:nvSpPr>
        <p:spPr>
          <a:xfrm flipH="1" rot="10800000">
            <a:off x="122502" y="3477948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4" name="Google Shape;3264;p19"/>
          <p:cNvSpPr/>
          <p:nvPr/>
        </p:nvSpPr>
        <p:spPr>
          <a:xfrm flipH="1" rot="10800000">
            <a:off x="1236567" y="3455779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5" name="Google Shape;3265;p19"/>
          <p:cNvSpPr/>
          <p:nvPr/>
        </p:nvSpPr>
        <p:spPr>
          <a:xfrm flipH="1" rot="10800000">
            <a:off x="2426223" y="706668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6" name="Google Shape;3266;p19"/>
          <p:cNvSpPr/>
          <p:nvPr/>
        </p:nvSpPr>
        <p:spPr>
          <a:xfrm flipH="1" rot="10800000">
            <a:off x="1303831" y="90596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7" name="Google Shape;3267;p19"/>
          <p:cNvSpPr/>
          <p:nvPr/>
        </p:nvSpPr>
        <p:spPr>
          <a:xfrm flipH="1" rot="10800000">
            <a:off x="2516070" y="106292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8" name="Google Shape;3268;p19"/>
          <p:cNvSpPr/>
          <p:nvPr/>
        </p:nvSpPr>
        <p:spPr>
          <a:xfrm flipH="1" rot="10800000">
            <a:off x="392694" y="5080827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9" name="Google Shape;3269;p19"/>
          <p:cNvSpPr/>
          <p:nvPr/>
        </p:nvSpPr>
        <p:spPr>
          <a:xfrm flipH="1" rot="10800000">
            <a:off x="1233395" y="747701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0" name="Google Shape;3270;p19"/>
          <p:cNvSpPr/>
          <p:nvPr/>
        </p:nvSpPr>
        <p:spPr>
          <a:xfrm flipH="1" rot="10800000">
            <a:off x="163763" y="5181670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1" name="Google Shape;3271;p19"/>
          <p:cNvSpPr/>
          <p:nvPr/>
        </p:nvSpPr>
        <p:spPr>
          <a:xfrm flipH="1" rot="10800000">
            <a:off x="2265069" y="917375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2" name="Google Shape;3272;p19"/>
          <p:cNvSpPr/>
          <p:nvPr/>
        </p:nvSpPr>
        <p:spPr>
          <a:xfrm flipH="1" rot="10800000">
            <a:off x="557536" y="2452375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3" name="Google Shape;3273;p19"/>
          <p:cNvSpPr/>
          <p:nvPr/>
        </p:nvSpPr>
        <p:spPr>
          <a:xfrm flipH="1" rot="10800000">
            <a:off x="402805" y="1848173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4" name="Google Shape;3274;p19"/>
          <p:cNvSpPr/>
          <p:nvPr/>
        </p:nvSpPr>
        <p:spPr>
          <a:xfrm flipH="1" rot="10800000">
            <a:off x="466638" y="1372058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5" name="Google Shape;3275;p19"/>
          <p:cNvSpPr/>
          <p:nvPr/>
        </p:nvSpPr>
        <p:spPr>
          <a:xfrm flipH="1" rot="10800000">
            <a:off x="95796" y="1345847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6" name="Google Shape;3276;p19"/>
          <p:cNvSpPr/>
          <p:nvPr/>
        </p:nvSpPr>
        <p:spPr>
          <a:xfrm flipH="1" rot="10800000">
            <a:off x="608399" y="5010963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7" name="Google Shape;3277;p19"/>
          <p:cNvSpPr/>
          <p:nvPr/>
        </p:nvSpPr>
        <p:spPr>
          <a:xfrm flipH="1" rot="10800000">
            <a:off x="209837" y="4561510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8" name="Google Shape;3278;p19"/>
          <p:cNvSpPr/>
          <p:nvPr/>
        </p:nvSpPr>
        <p:spPr>
          <a:xfrm flipH="1" rot="10800000">
            <a:off x="604180" y="2914539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9" name="Google Shape;3279;p19"/>
          <p:cNvSpPr/>
          <p:nvPr/>
        </p:nvSpPr>
        <p:spPr>
          <a:xfrm flipH="1" rot="10800000">
            <a:off x="3159973" y="218565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9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0" name="Google Shape;3280;p19"/>
          <p:cNvSpPr/>
          <p:nvPr/>
        </p:nvSpPr>
        <p:spPr>
          <a:xfrm flipH="1" rot="10800000">
            <a:off x="1150482" y="1289687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1" name="Google Shape;3281;p19"/>
          <p:cNvSpPr/>
          <p:nvPr/>
        </p:nvSpPr>
        <p:spPr>
          <a:xfrm flipH="1" rot="10800000">
            <a:off x="2161021" y="363227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2" name="Google Shape;3282;p19"/>
          <p:cNvSpPr/>
          <p:nvPr/>
        </p:nvSpPr>
        <p:spPr>
          <a:xfrm flipH="1" rot="10800000">
            <a:off x="3093750" y="632320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3" name="Google Shape;3283;p19"/>
          <p:cNvSpPr/>
          <p:nvPr/>
        </p:nvSpPr>
        <p:spPr>
          <a:xfrm flipH="1" rot="10800000">
            <a:off x="1328691" y="1868822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4" name="Google Shape;3284;p19"/>
          <p:cNvSpPr/>
          <p:nvPr/>
        </p:nvSpPr>
        <p:spPr>
          <a:xfrm flipH="1" rot="10800000">
            <a:off x="1591096" y="1349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5" name="Google Shape;3285;p19"/>
          <p:cNvSpPr/>
          <p:nvPr/>
        </p:nvSpPr>
        <p:spPr>
          <a:xfrm flipH="1" rot="10800000">
            <a:off x="2882367" y="899668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6" name="Google Shape;3286;p19"/>
          <p:cNvSpPr/>
          <p:nvPr/>
        </p:nvSpPr>
        <p:spPr>
          <a:xfrm>
            <a:off x="1050286" y="531198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7" name="Google Shape;3287;p19"/>
          <p:cNvSpPr/>
          <p:nvPr/>
        </p:nvSpPr>
        <p:spPr>
          <a:xfrm>
            <a:off x="2212978" y="636690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8" name="Google Shape;3288;p19"/>
          <p:cNvSpPr/>
          <p:nvPr/>
        </p:nvSpPr>
        <p:spPr>
          <a:xfrm>
            <a:off x="1984903" y="6479379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9" name="Google Shape;3289;p19"/>
          <p:cNvSpPr/>
          <p:nvPr/>
        </p:nvSpPr>
        <p:spPr>
          <a:xfrm>
            <a:off x="388040" y="5253718"/>
            <a:ext cx="18554" cy="18967"/>
          </a:xfrm>
          <a:custGeom>
            <a:rect b="b" l="l" r="r" t="t"/>
            <a:pathLst>
              <a:path extrusionOk="0" h="12316" w="12048">
                <a:moveTo>
                  <a:pt x="9" y="6358"/>
                </a:moveTo>
                <a:cubicBezTo>
                  <a:pt x="9" y="9666"/>
                  <a:pt x="2623" y="12402"/>
                  <a:pt x="5919" y="12517"/>
                </a:cubicBezTo>
                <a:cubicBezTo>
                  <a:pt x="9307" y="12517"/>
                  <a:pt x="12057" y="9757"/>
                  <a:pt x="12057" y="6358"/>
                </a:cubicBezTo>
                <a:cubicBezTo>
                  <a:pt x="12057" y="2960"/>
                  <a:pt x="9307" y="200"/>
                  <a:pt x="5919" y="200"/>
                </a:cubicBezTo>
                <a:cubicBezTo>
                  <a:pt x="2623" y="314"/>
                  <a:pt x="9" y="3051"/>
                  <a:pt x="9" y="6358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0" name="Google Shape;3290;p19"/>
          <p:cNvSpPr/>
          <p:nvPr/>
        </p:nvSpPr>
        <p:spPr>
          <a:xfrm>
            <a:off x="1049585" y="555767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1" name="Google Shape;3291;p19"/>
          <p:cNvSpPr/>
          <p:nvPr/>
        </p:nvSpPr>
        <p:spPr>
          <a:xfrm>
            <a:off x="2616880" y="6228313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2" name="Google Shape;3292;p19"/>
          <p:cNvSpPr/>
          <p:nvPr/>
        </p:nvSpPr>
        <p:spPr>
          <a:xfrm>
            <a:off x="1763718" y="623982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3" name="Google Shape;3293;p19"/>
          <p:cNvSpPr/>
          <p:nvPr/>
        </p:nvSpPr>
        <p:spPr>
          <a:xfrm>
            <a:off x="746405" y="6205881"/>
            <a:ext cx="70802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4" name="Google Shape;3294;p19"/>
          <p:cNvSpPr/>
          <p:nvPr/>
        </p:nvSpPr>
        <p:spPr>
          <a:xfrm>
            <a:off x="750089" y="640645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5" name="Google Shape;3295;p19"/>
          <p:cNvSpPr/>
          <p:nvPr/>
        </p:nvSpPr>
        <p:spPr>
          <a:xfrm>
            <a:off x="875715" y="6576391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6" name="Google Shape;3296;p19"/>
          <p:cNvSpPr/>
          <p:nvPr/>
        </p:nvSpPr>
        <p:spPr>
          <a:xfrm>
            <a:off x="563937" y="634241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7" name="Google Shape;3297;p19"/>
          <p:cNvSpPr/>
          <p:nvPr/>
        </p:nvSpPr>
        <p:spPr>
          <a:xfrm>
            <a:off x="1960431" y="6201149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8" name="Google Shape;3298;p19"/>
          <p:cNvSpPr/>
          <p:nvPr/>
        </p:nvSpPr>
        <p:spPr>
          <a:xfrm>
            <a:off x="2642627" y="6021132"/>
            <a:ext cx="24277" cy="24035"/>
          </a:xfrm>
          <a:custGeom>
            <a:rect b="b" l="l" r="r" t="t"/>
            <a:pathLst>
              <a:path extrusionOk="0" h="15607" w="15764">
                <a:moveTo>
                  <a:pt x="379" y="10398"/>
                </a:moveTo>
                <a:cubicBezTo>
                  <a:pt x="1789" y="14526"/>
                  <a:pt x="6245" y="16762"/>
                  <a:pt x="10382" y="15416"/>
                </a:cubicBezTo>
                <a:cubicBezTo>
                  <a:pt x="14451" y="14116"/>
                  <a:pt x="16702" y="9759"/>
                  <a:pt x="15407" y="5677"/>
                </a:cubicBezTo>
                <a:cubicBezTo>
                  <a:pt x="15407" y="5654"/>
                  <a:pt x="15384" y="5631"/>
                  <a:pt x="15384" y="5608"/>
                </a:cubicBezTo>
                <a:cubicBezTo>
                  <a:pt x="14088" y="1525"/>
                  <a:pt x="9745" y="-733"/>
                  <a:pt x="5676" y="567"/>
                </a:cubicBezTo>
                <a:cubicBezTo>
                  <a:pt x="5653" y="567"/>
                  <a:pt x="5631" y="590"/>
                  <a:pt x="5608" y="590"/>
                </a:cubicBezTo>
                <a:cubicBezTo>
                  <a:pt x="1516" y="1776"/>
                  <a:pt x="-871" y="6064"/>
                  <a:pt x="311" y="10193"/>
                </a:cubicBezTo>
                <a:cubicBezTo>
                  <a:pt x="334" y="10261"/>
                  <a:pt x="356" y="10329"/>
                  <a:pt x="379" y="10398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9" name="Google Shape;3299;p19"/>
          <p:cNvSpPr/>
          <p:nvPr/>
        </p:nvSpPr>
        <p:spPr>
          <a:xfrm>
            <a:off x="1459102" y="6477449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0" name="Google Shape;3300;p19"/>
          <p:cNvSpPr/>
          <p:nvPr/>
        </p:nvSpPr>
        <p:spPr>
          <a:xfrm>
            <a:off x="2578834" y="647084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1" name="Google Shape;3301;p19"/>
          <p:cNvSpPr/>
          <p:nvPr/>
        </p:nvSpPr>
        <p:spPr>
          <a:xfrm>
            <a:off x="1401388" y="6721097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2" name="Google Shape;3302;p19"/>
          <p:cNvSpPr/>
          <p:nvPr/>
        </p:nvSpPr>
        <p:spPr>
          <a:xfrm>
            <a:off x="683439" y="6017915"/>
            <a:ext cx="73504" cy="73430"/>
          </a:xfrm>
          <a:custGeom>
            <a:rect b="b" l="l" r="r" t="t"/>
            <a:pathLst>
              <a:path extrusionOk="0" h="47682" w="47730">
                <a:moveTo>
                  <a:pt x="1105" y="31189"/>
                </a:moveTo>
                <a:cubicBezTo>
                  <a:pt x="4469" y="43323"/>
                  <a:pt x="16995" y="50417"/>
                  <a:pt x="29090" y="47041"/>
                </a:cubicBezTo>
                <a:cubicBezTo>
                  <a:pt x="29704" y="46882"/>
                  <a:pt x="30295" y="46699"/>
                  <a:pt x="30886" y="46471"/>
                </a:cubicBezTo>
                <a:cubicBezTo>
                  <a:pt x="43003" y="43209"/>
                  <a:pt x="50210" y="30710"/>
                  <a:pt x="46959" y="18531"/>
                </a:cubicBezTo>
                <a:cubicBezTo>
                  <a:pt x="46777" y="17869"/>
                  <a:pt x="46572" y="17231"/>
                  <a:pt x="46345" y="16592"/>
                </a:cubicBezTo>
                <a:cubicBezTo>
                  <a:pt x="42139" y="4184"/>
                  <a:pt x="28817" y="-2613"/>
                  <a:pt x="16336" y="1310"/>
                </a:cubicBezTo>
                <a:cubicBezTo>
                  <a:pt x="3992" y="5438"/>
                  <a:pt x="-2783" y="18736"/>
                  <a:pt x="1105" y="31189"/>
                </a:cubicBezTo>
                <a:close/>
              </a:path>
            </a:pathLst>
          </a:custGeom>
          <a:solidFill>
            <a:srgbClr val="E9E0D4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3" name="Google Shape;3303;p19"/>
          <p:cNvSpPr/>
          <p:nvPr/>
        </p:nvSpPr>
        <p:spPr>
          <a:xfrm>
            <a:off x="2356245" y="630568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4" name="Google Shape;3304;p19"/>
          <p:cNvSpPr/>
          <p:nvPr/>
        </p:nvSpPr>
        <p:spPr>
          <a:xfrm>
            <a:off x="1583247" y="6023630"/>
            <a:ext cx="50286" cy="50457"/>
          </a:xfrm>
          <a:custGeom>
            <a:rect b="b" l="l" r="r" t="t"/>
            <a:pathLst>
              <a:path extrusionOk="0" h="32764" w="32653">
                <a:moveTo>
                  <a:pt x="769" y="21500"/>
                </a:moveTo>
                <a:cubicBezTo>
                  <a:pt x="3497" y="30111"/>
                  <a:pt x="12636" y="34900"/>
                  <a:pt x="21229" y="32220"/>
                </a:cubicBezTo>
                <a:cubicBezTo>
                  <a:pt x="29845" y="29390"/>
                  <a:pt x="34597" y="20150"/>
                  <a:pt x="31914" y="11465"/>
                </a:cubicBezTo>
                <a:cubicBezTo>
                  <a:pt x="29004" y="2914"/>
                  <a:pt x="19819" y="-1741"/>
                  <a:pt x="11226" y="973"/>
                </a:cubicBezTo>
                <a:cubicBezTo>
                  <a:pt x="2724" y="3799"/>
                  <a:pt x="-1914" y="12940"/>
                  <a:pt x="769" y="21500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5" name="Google Shape;3305;p19"/>
          <p:cNvSpPr/>
          <p:nvPr/>
        </p:nvSpPr>
        <p:spPr>
          <a:xfrm>
            <a:off x="2679588" y="6625669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6" name="Google Shape;3306;p19"/>
          <p:cNvSpPr/>
          <p:nvPr/>
        </p:nvSpPr>
        <p:spPr>
          <a:xfrm>
            <a:off x="2638161" y="6142133"/>
            <a:ext cx="14755" cy="14789"/>
          </a:xfrm>
          <a:custGeom>
            <a:rect b="b" l="l" r="r" t="t"/>
            <a:pathLst>
              <a:path extrusionOk="0" h="9603" w="9581">
                <a:moveTo>
                  <a:pt x="295" y="6415"/>
                </a:moveTo>
                <a:cubicBezTo>
                  <a:pt x="1068" y="8924"/>
                  <a:pt x="3705" y="10348"/>
                  <a:pt x="6206" y="9609"/>
                </a:cubicBezTo>
                <a:cubicBezTo>
                  <a:pt x="8729" y="8740"/>
                  <a:pt x="10139" y="6028"/>
                  <a:pt x="9389" y="3450"/>
                </a:cubicBezTo>
                <a:cubicBezTo>
                  <a:pt x="8548" y="946"/>
                  <a:pt x="5820" y="-395"/>
                  <a:pt x="3341" y="456"/>
                </a:cubicBezTo>
                <a:cubicBezTo>
                  <a:pt x="3296" y="467"/>
                  <a:pt x="3274" y="476"/>
                  <a:pt x="3251" y="485"/>
                </a:cubicBezTo>
                <a:cubicBezTo>
                  <a:pt x="841" y="1215"/>
                  <a:pt x="-523" y="3760"/>
                  <a:pt x="204" y="6171"/>
                </a:cubicBezTo>
                <a:cubicBezTo>
                  <a:pt x="250" y="6253"/>
                  <a:pt x="273" y="6336"/>
                  <a:pt x="295" y="6415"/>
                </a:cubicBezTo>
                <a:close/>
              </a:path>
            </a:pathLst>
          </a:custGeom>
          <a:solidFill>
            <a:srgbClr val="D7CA91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7" name="Google Shape;3307;p19"/>
          <p:cNvSpPr/>
          <p:nvPr/>
        </p:nvSpPr>
        <p:spPr>
          <a:xfrm>
            <a:off x="512699" y="6666962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8" name="Google Shape;3308;p19"/>
          <p:cNvSpPr/>
          <p:nvPr/>
        </p:nvSpPr>
        <p:spPr>
          <a:xfrm>
            <a:off x="1872080" y="650230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9" name="Google Shape;3309;p19"/>
          <p:cNvSpPr/>
          <p:nvPr/>
        </p:nvSpPr>
        <p:spPr>
          <a:xfrm>
            <a:off x="2218186" y="643078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0" name="Google Shape;3310;p19"/>
          <p:cNvSpPr/>
          <p:nvPr/>
        </p:nvSpPr>
        <p:spPr>
          <a:xfrm>
            <a:off x="445665" y="512562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1" name="Google Shape;3311;p19"/>
          <p:cNvSpPr/>
          <p:nvPr/>
        </p:nvSpPr>
        <p:spPr>
          <a:xfrm>
            <a:off x="1745985" y="6176472"/>
            <a:ext cx="38774" cy="39039"/>
          </a:xfrm>
          <a:custGeom>
            <a:rect b="b" l="l" r="r" t="t"/>
            <a:pathLst>
              <a:path extrusionOk="0" h="25350" w="25178">
                <a:moveTo>
                  <a:pt x="652" y="16749"/>
                </a:moveTo>
                <a:cubicBezTo>
                  <a:pt x="2812" y="23395"/>
                  <a:pt x="9905" y="27056"/>
                  <a:pt x="16566" y="24960"/>
                </a:cubicBezTo>
                <a:cubicBezTo>
                  <a:pt x="23136" y="22809"/>
                  <a:pt x="26705" y="15727"/>
                  <a:pt x="24568" y="9142"/>
                </a:cubicBezTo>
                <a:cubicBezTo>
                  <a:pt x="24545" y="9092"/>
                  <a:pt x="24545" y="9042"/>
                  <a:pt x="24523" y="8994"/>
                </a:cubicBezTo>
                <a:cubicBezTo>
                  <a:pt x="22454" y="2384"/>
                  <a:pt x="15429" y="-1295"/>
                  <a:pt x="8859" y="778"/>
                </a:cubicBezTo>
                <a:cubicBezTo>
                  <a:pt x="8836" y="780"/>
                  <a:pt x="8836" y="780"/>
                  <a:pt x="8836" y="783"/>
                </a:cubicBezTo>
                <a:cubicBezTo>
                  <a:pt x="2244" y="2819"/>
                  <a:pt x="-1462" y="9838"/>
                  <a:pt x="561" y="16461"/>
                </a:cubicBezTo>
                <a:cubicBezTo>
                  <a:pt x="584" y="16557"/>
                  <a:pt x="630" y="16653"/>
                  <a:pt x="652" y="16749"/>
                </a:cubicBezTo>
                <a:close/>
              </a:path>
            </a:pathLst>
          </a:custGeom>
          <a:solidFill>
            <a:srgbClr val="A0C3CA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2" name="Google Shape;3312;p19"/>
          <p:cNvSpPr/>
          <p:nvPr/>
        </p:nvSpPr>
        <p:spPr>
          <a:xfrm>
            <a:off x="1381927" y="6456258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3" name="Google Shape;3313;p19"/>
          <p:cNvSpPr/>
          <p:nvPr/>
        </p:nvSpPr>
        <p:spPr>
          <a:xfrm>
            <a:off x="630125" y="6613299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4" name="Google Shape;3314;p19"/>
          <p:cNvSpPr/>
          <p:nvPr/>
        </p:nvSpPr>
        <p:spPr>
          <a:xfrm>
            <a:off x="2328466" y="6054307"/>
            <a:ext cx="45764" cy="46121"/>
          </a:xfrm>
          <a:custGeom>
            <a:rect b="b" l="l" r="r" t="t"/>
            <a:pathLst>
              <a:path extrusionOk="0" h="29949" w="29717">
                <a:moveTo>
                  <a:pt x="744" y="19840"/>
                </a:moveTo>
                <a:cubicBezTo>
                  <a:pt x="3222" y="27638"/>
                  <a:pt x="11543" y="31935"/>
                  <a:pt x="19318" y="29440"/>
                </a:cubicBezTo>
                <a:cubicBezTo>
                  <a:pt x="19340" y="29433"/>
                  <a:pt x="19363" y="29426"/>
                  <a:pt x="19386" y="29419"/>
                </a:cubicBezTo>
                <a:cubicBezTo>
                  <a:pt x="27070" y="27084"/>
                  <a:pt x="31435" y="18934"/>
                  <a:pt x="29093" y="11218"/>
                </a:cubicBezTo>
                <a:cubicBezTo>
                  <a:pt x="29048" y="11049"/>
                  <a:pt x="28980" y="10883"/>
                  <a:pt x="28934" y="10716"/>
                </a:cubicBezTo>
                <a:cubicBezTo>
                  <a:pt x="26570" y="2881"/>
                  <a:pt x="18295" y="-1536"/>
                  <a:pt x="10497" y="845"/>
                </a:cubicBezTo>
                <a:cubicBezTo>
                  <a:pt x="10429" y="865"/>
                  <a:pt x="10361" y="886"/>
                  <a:pt x="10293" y="909"/>
                </a:cubicBezTo>
                <a:cubicBezTo>
                  <a:pt x="2472" y="3513"/>
                  <a:pt x="-1802" y="11968"/>
                  <a:pt x="744" y="19840"/>
                </a:cubicBezTo>
                <a:close/>
              </a:path>
            </a:pathLst>
          </a:custGeom>
          <a:solidFill>
            <a:srgbClr val="D1BC94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5" name="Google Shape;3315;p19"/>
          <p:cNvSpPr/>
          <p:nvPr/>
        </p:nvSpPr>
        <p:spPr>
          <a:xfrm>
            <a:off x="1676949" y="6395197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6" name="Google Shape;3316;p19"/>
          <p:cNvSpPr/>
          <p:nvPr/>
        </p:nvSpPr>
        <p:spPr>
          <a:xfrm>
            <a:off x="2726072" y="6576112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7" name="Google Shape;3317;p19"/>
          <p:cNvSpPr/>
          <p:nvPr/>
        </p:nvSpPr>
        <p:spPr>
          <a:xfrm>
            <a:off x="2422932" y="626786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8" name="Google Shape;3318;p19"/>
          <p:cNvSpPr/>
          <p:nvPr/>
        </p:nvSpPr>
        <p:spPr>
          <a:xfrm>
            <a:off x="1512922" y="6039109"/>
            <a:ext cx="166905" cy="167441"/>
          </a:xfrm>
          <a:custGeom>
            <a:rect b="b" l="l" r="r" t="t"/>
            <a:pathLst>
              <a:path extrusionOk="0" h="108728" w="108380">
                <a:moveTo>
                  <a:pt x="2754" y="71442"/>
                </a:moveTo>
                <a:cubicBezTo>
                  <a:pt x="11756" y="99766"/>
                  <a:pt x="41947" y="115401"/>
                  <a:pt x="70182" y="106369"/>
                </a:cubicBezTo>
                <a:cubicBezTo>
                  <a:pt x="70433" y="106285"/>
                  <a:pt x="70705" y="106198"/>
                  <a:pt x="70955" y="106111"/>
                </a:cubicBezTo>
                <a:cubicBezTo>
                  <a:pt x="99100" y="97239"/>
                  <a:pt x="114763" y="67152"/>
                  <a:pt x="105920" y="38911"/>
                </a:cubicBezTo>
                <a:cubicBezTo>
                  <a:pt x="105783" y="38500"/>
                  <a:pt x="105647" y="38092"/>
                  <a:pt x="105511" y="37686"/>
                </a:cubicBezTo>
                <a:cubicBezTo>
                  <a:pt x="96508" y="9362"/>
                  <a:pt x="66318" y="-6273"/>
                  <a:pt x="38082" y="2759"/>
                </a:cubicBezTo>
                <a:cubicBezTo>
                  <a:pt x="37832" y="2843"/>
                  <a:pt x="37559" y="2930"/>
                  <a:pt x="37309" y="3017"/>
                </a:cubicBezTo>
                <a:cubicBezTo>
                  <a:pt x="9006" y="12211"/>
                  <a:pt x="-6522" y="42688"/>
                  <a:pt x="2640" y="71091"/>
                </a:cubicBezTo>
                <a:cubicBezTo>
                  <a:pt x="2686" y="71210"/>
                  <a:pt x="2708" y="71326"/>
                  <a:pt x="2754" y="71442"/>
                </a:cubicBezTo>
                <a:close/>
              </a:path>
            </a:pathLst>
          </a:custGeom>
          <a:solidFill>
            <a:srgbClr val="A0C3CA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9" name="Google Shape;3319;p19"/>
          <p:cNvSpPr/>
          <p:nvPr/>
        </p:nvSpPr>
        <p:spPr>
          <a:xfrm>
            <a:off x="2444586" y="6704419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0" name="Google Shape;3320;p19"/>
          <p:cNvSpPr/>
          <p:nvPr/>
        </p:nvSpPr>
        <p:spPr>
          <a:xfrm>
            <a:off x="2353012" y="5991051"/>
            <a:ext cx="50618" cy="50785"/>
          </a:xfrm>
          <a:custGeom>
            <a:rect b="b" l="l" r="r" t="t"/>
            <a:pathLst>
              <a:path extrusionOk="0" h="32977" w="32869">
                <a:moveTo>
                  <a:pt x="757" y="21707"/>
                </a:moveTo>
                <a:cubicBezTo>
                  <a:pt x="3576" y="30351"/>
                  <a:pt x="12783" y="35118"/>
                  <a:pt x="21445" y="32426"/>
                </a:cubicBezTo>
                <a:cubicBezTo>
                  <a:pt x="30061" y="29598"/>
                  <a:pt x="34812" y="20361"/>
                  <a:pt x="32130" y="11671"/>
                </a:cubicBezTo>
                <a:cubicBezTo>
                  <a:pt x="29311" y="3026"/>
                  <a:pt x="20103" y="-1741"/>
                  <a:pt x="11442" y="951"/>
                </a:cubicBezTo>
                <a:cubicBezTo>
                  <a:pt x="2826" y="3779"/>
                  <a:pt x="-1926" y="13016"/>
                  <a:pt x="757" y="21707"/>
                </a:cubicBezTo>
                <a:close/>
              </a:path>
            </a:pathLst>
          </a:custGeom>
          <a:solidFill>
            <a:srgbClr val="E9E0D4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1" name="Google Shape;3321;p19"/>
          <p:cNvSpPr/>
          <p:nvPr/>
        </p:nvSpPr>
        <p:spPr>
          <a:xfrm>
            <a:off x="817456" y="4330814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2" name="Google Shape;3322;p19"/>
          <p:cNvSpPr/>
          <p:nvPr/>
        </p:nvSpPr>
        <p:spPr>
          <a:xfrm>
            <a:off x="1235310" y="4463290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3" name="Google Shape;3323;p19"/>
          <p:cNvSpPr/>
          <p:nvPr/>
        </p:nvSpPr>
        <p:spPr>
          <a:xfrm>
            <a:off x="2160834" y="629453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4" name="Google Shape;3324;p19"/>
          <p:cNvSpPr/>
          <p:nvPr/>
        </p:nvSpPr>
        <p:spPr>
          <a:xfrm>
            <a:off x="1232176" y="6658062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5" name="Google Shape;3325;p19"/>
          <p:cNvSpPr/>
          <p:nvPr/>
        </p:nvSpPr>
        <p:spPr>
          <a:xfrm>
            <a:off x="2302265" y="6612275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6" name="Google Shape;3326;p19"/>
          <p:cNvSpPr/>
          <p:nvPr/>
        </p:nvSpPr>
        <p:spPr>
          <a:xfrm>
            <a:off x="352424" y="4678664"/>
            <a:ext cx="12810" cy="12630"/>
          </a:xfrm>
          <a:custGeom>
            <a:rect b="b" l="l" r="r" t="t"/>
            <a:pathLst>
              <a:path extrusionOk="0" h="8201" w="8318">
                <a:moveTo>
                  <a:pt x="159" y="5452"/>
                </a:moveTo>
                <a:cubicBezTo>
                  <a:pt x="795" y="7619"/>
                  <a:pt x="3069" y="8873"/>
                  <a:pt x="5228" y="8235"/>
                </a:cubicBezTo>
                <a:cubicBezTo>
                  <a:pt x="5296" y="8212"/>
                  <a:pt x="5342" y="8212"/>
                  <a:pt x="5387" y="8189"/>
                </a:cubicBezTo>
                <a:cubicBezTo>
                  <a:pt x="7547" y="7551"/>
                  <a:pt x="8798" y="5270"/>
                  <a:pt x="8161" y="3103"/>
                </a:cubicBezTo>
                <a:cubicBezTo>
                  <a:pt x="8138" y="3035"/>
                  <a:pt x="8138" y="2989"/>
                  <a:pt x="8116" y="2943"/>
                </a:cubicBezTo>
                <a:cubicBezTo>
                  <a:pt x="7365" y="799"/>
                  <a:pt x="5024" y="-318"/>
                  <a:pt x="2910" y="434"/>
                </a:cubicBezTo>
                <a:cubicBezTo>
                  <a:pt x="2887" y="434"/>
                  <a:pt x="2887" y="434"/>
                  <a:pt x="2887" y="434"/>
                </a:cubicBezTo>
                <a:cubicBezTo>
                  <a:pt x="773" y="1096"/>
                  <a:pt x="-432" y="3308"/>
                  <a:pt x="159" y="5452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7" name="Google Shape;3327;p19"/>
          <p:cNvSpPr/>
          <p:nvPr/>
        </p:nvSpPr>
        <p:spPr>
          <a:xfrm>
            <a:off x="1456767" y="642005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8" name="Google Shape;3328;p19"/>
          <p:cNvSpPr/>
          <p:nvPr/>
        </p:nvSpPr>
        <p:spPr>
          <a:xfrm>
            <a:off x="2141111" y="641309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9" name="Google Shape;3329;p19"/>
          <p:cNvSpPr/>
          <p:nvPr/>
        </p:nvSpPr>
        <p:spPr>
          <a:xfrm>
            <a:off x="200000" y="5470501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0" name="Google Shape;3330;p19"/>
          <p:cNvSpPr/>
          <p:nvPr/>
        </p:nvSpPr>
        <p:spPr>
          <a:xfrm>
            <a:off x="483572" y="511370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1" name="Google Shape;3331;p19"/>
          <p:cNvSpPr/>
          <p:nvPr/>
        </p:nvSpPr>
        <p:spPr>
          <a:xfrm>
            <a:off x="2568182" y="655030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9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2" name="Google Shape;3332;p19"/>
          <p:cNvSpPr/>
          <p:nvPr/>
        </p:nvSpPr>
        <p:spPr>
          <a:xfrm>
            <a:off x="1466003" y="640900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3" name="Google Shape;3333;p19"/>
          <p:cNvSpPr/>
          <p:nvPr/>
        </p:nvSpPr>
        <p:spPr>
          <a:xfrm>
            <a:off x="2969792" y="6757725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4" name="Google Shape;3334;p19"/>
          <p:cNvSpPr/>
          <p:nvPr/>
        </p:nvSpPr>
        <p:spPr>
          <a:xfrm>
            <a:off x="2867801" y="5992796"/>
            <a:ext cx="136188" cy="134177"/>
          </a:xfrm>
          <a:custGeom>
            <a:rect b="b" l="l" r="r" t="t"/>
            <a:pathLst>
              <a:path extrusionOk="0" h="87128" w="88434">
                <a:moveTo>
                  <a:pt x="77295" y="81198"/>
                </a:moveTo>
                <a:lnTo>
                  <a:pt x="48423" y="69794"/>
                </a:lnTo>
                <a:lnTo>
                  <a:pt x="22507" y="87128"/>
                </a:lnTo>
                <a:lnTo>
                  <a:pt x="24553" y="56109"/>
                </a:lnTo>
                <a:lnTo>
                  <a:pt x="0" y="36950"/>
                </a:lnTo>
                <a:lnTo>
                  <a:pt x="30008" y="29195"/>
                </a:lnTo>
                <a:lnTo>
                  <a:pt x="40693" y="0"/>
                </a:lnTo>
                <a:lnTo>
                  <a:pt x="57517" y="26230"/>
                </a:lnTo>
                <a:lnTo>
                  <a:pt x="88434" y="27370"/>
                </a:lnTo>
                <a:lnTo>
                  <a:pt x="68656" y="51319"/>
                </a:lnTo>
                <a:lnTo>
                  <a:pt x="77295" y="81198"/>
                </a:lnTo>
                <a:close/>
              </a:path>
            </a:pathLst>
          </a:custGeom>
          <a:solidFill>
            <a:srgbClr val="FFFFFF">
              <a:alpha val="647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5" name="Google Shape;3335;p19"/>
          <p:cNvSpPr/>
          <p:nvPr/>
        </p:nvSpPr>
        <p:spPr>
          <a:xfrm>
            <a:off x="1345625" y="4521121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6" name="Google Shape;3336;p19"/>
          <p:cNvSpPr/>
          <p:nvPr/>
        </p:nvSpPr>
        <p:spPr>
          <a:xfrm>
            <a:off x="1608030" y="5098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7" name="Google Shape;3337;p19"/>
          <p:cNvSpPr/>
          <p:nvPr/>
        </p:nvSpPr>
        <p:spPr>
          <a:xfrm>
            <a:off x="1271000" y="4438871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8 Custom Layout 1">
  <p:cSld name="CUSTOM_17">
    <p:spTree>
      <p:nvGrpSpPr>
        <p:cNvPr id="3338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9" name="Google Shape;3339;p20"/>
          <p:cNvGrpSpPr/>
          <p:nvPr/>
        </p:nvGrpSpPr>
        <p:grpSpPr>
          <a:xfrm>
            <a:off x="43470" y="39059"/>
            <a:ext cx="7136936" cy="6870462"/>
            <a:chOff x="43470" y="39059"/>
            <a:chExt cx="7136936" cy="6870462"/>
          </a:xfrm>
        </p:grpSpPr>
        <p:sp>
          <p:nvSpPr>
            <p:cNvPr id="3340" name="Google Shape;3340;p20"/>
            <p:cNvSpPr/>
            <p:nvPr/>
          </p:nvSpPr>
          <p:spPr>
            <a:xfrm flipH="1" rot="10800000">
              <a:off x="6283061" y="100445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1" name="Google Shape;3341;p20"/>
            <p:cNvSpPr/>
            <p:nvPr/>
          </p:nvSpPr>
          <p:spPr>
            <a:xfrm flipH="1" rot="10800000">
              <a:off x="2282116" y="1073361"/>
              <a:ext cx="165247" cy="165790"/>
            </a:xfrm>
            <a:custGeom>
              <a:rect b="b" l="l" r="r" t="t"/>
              <a:pathLst>
                <a:path extrusionOk="0" h="107656" w="107303">
                  <a:moveTo>
                    <a:pt x="9" y="54028"/>
                  </a:moveTo>
                  <a:cubicBezTo>
                    <a:pt x="9" y="83756"/>
                    <a:pt x="24038" y="107856"/>
                    <a:pt x="53660" y="107856"/>
                  </a:cubicBezTo>
                  <a:cubicBezTo>
                    <a:pt x="83282" y="107856"/>
                    <a:pt x="107312" y="83756"/>
                    <a:pt x="107312" y="54028"/>
                  </a:cubicBezTo>
                  <a:cubicBezTo>
                    <a:pt x="107312" y="24299"/>
                    <a:pt x="83282" y="200"/>
                    <a:pt x="53660" y="200"/>
                  </a:cubicBezTo>
                  <a:cubicBezTo>
                    <a:pt x="24038" y="200"/>
                    <a:pt x="9" y="24299"/>
                    <a:pt x="9" y="54028"/>
                  </a:cubicBezTo>
                  <a:close/>
                </a:path>
              </a:pathLst>
            </a:custGeom>
            <a:solidFill>
              <a:srgbClr val="E2D8BD">
                <a:alpha val="9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2" name="Google Shape;3342;p20"/>
            <p:cNvSpPr/>
            <p:nvPr/>
          </p:nvSpPr>
          <p:spPr>
            <a:xfrm flipH="1" rot="10800000">
              <a:off x="3023302" y="680781"/>
              <a:ext cx="132337" cy="132773"/>
            </a:xfrm>
            <a:custGeom>
              <a:rect b="b" l="l" r="r" t="t"/>
              <a:pathLst>
                <a:path extrusionOk="0" h="86216" w="85933">
                  <a:moveTo>
                    <a:pt x="9" y="43308"/>
                  </a:moveTo>
                  <a:cubicBezTo>
                    <a:pt x="9" y="67115"/>
                    <a:pt x="19242" y="86416"/>
                    <a:pt x="42975" y="86416"/>
                  </a:cubicBezTo>
                  <a:cubicBezTo>
                    <a:pt x="66709" y="86416"/>
                    <a:pt x="85942" y="67115"/>
                    <a:pt x="85942" y="43308"/>
                  </a:cubicBezTo>
                  <a:cubicBezTo>
                    <a:pt x="85942" y="19500"/>
                    <a:pt x="66709" y="200"/>
                    <a:pt x="42975" y="200"/>
                  </a:cubicBezTo>
                  <a:cubicBezTo>
                    <a:pt x="19242" y="200"/>
                    <a:pt x="9" y="19500"/>
                    <a:pt x="9" y="43308"/>
                  </a:cubicBezTo>
                  <a:close/>
                </a:path>
              </a:pathLst>
            </a:custGeom>
            <a:solidFill>
              <a:srgbClr val="D1BC94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3" name="Google Shape;3343;p20"/>
            <p:cNvSpPr/>
            <p:nvPr/>
          </p:nvSpPr>
          <p:spPr>
            <a:xfrm flipH="1" rot="10800000">
              <a:off x="1033352" y="1141536"/>
              <a:ext cx="54615" cy="54795"/>
            </a:xfrm>
            <a:custGeom>
              <a:rect b="b" l="l" r="r" t="t"/>
              <a:pathLst>
                <a:path extrusionOk="0" h="35581" w="35464">
                  <a:moveTo>
                    <a:pt x="9" y="17990"/>
                  </a:moveTo>
                  <a:cubicBezTo>
                    <a:pt x="9" y="27816"/>
                    <a:pt x="7943" y="35781"/>
                    <a:pt x="17741" y="35781"/>
                  </a:cubicBezTo>
                  <a:cubicBezTo>
                    <a:pt x="27539" y="35781"/>
                    <a:pt x="35473" y="27816"/>
                    <a:pt x="35473" y="17990"/>
                  </a:cubicBezTo>
                  <a:cubicBezTo>
                    <a:pt x="35473" y="8165"/>
                    <a:pt x="27539" y="200"/>
                    <a:pt x="17741" y="200"/>
                  </a:cubicBezTo>
                  <a:cubicBezTo>
                    <a:pt x="7943" y="200"/>
                    <a:pt x="9" y="8165"/>
                    <a:pt x="9" y="17990"/>
                  </a:cubicBezTo>
                  <a:close/>
                </a:path>
              </a:pathLst>
            </a:custGeom>
            <a:solidFill>
              <a:srgbClr val="E2D8BD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4" name="Google Shape;3344;p20"/>
            <p:cNvSpPr/>
            <p:nvPr/>
          </p:nvSpPr>
          <p:spPr>
            <a:xfrm flipH="1" rot="10800000">
              <a:off x="3050980" y="1209359"/>
              <a:ext cx="32908" cy="33018"/>
            </a:xfrm>
            <a:custGeom>
              <a:rect b="b" l="l" r="r" t="t"/>
              <a:pathLst>
                <a:path extrusionOk="0" h="21440" w="21369">
                  <a:moveTo>
                    <a:pt x="9" y="10920"/>
                  </a:moveTo>
                  <a:cubicBezTo>
                    <a:pt x="9" y="16841"/>
                    <a:pt x="4782" y="21640"/>
                    <a:pt x="10693" y="21640"/>
                  </a:cubicBezTo>
                  <a:cubicBezTo>
                    <a:pt x="16604" y="21640"/>
                    <a:pt x="21378" y="16841"/>
                    <a:pt x="21378" y="10920"/>
                  </a:cubicBezTo>
                  <a:cubicBezTo>
                    <a:pt x="21378" y="4999"/>
                    <a:pt x="16604" y="200"/>
                    <a:pt x="10693" y="200"/>
                  </a:cubicBezTo>
                  <a:cubicBezTo>
                    <a:pt x="4782" y="200"/>
                    <a:pt x="9" y="4999"/>
                    <a:pt x="9" y="10920"/>
                  </a:cubicBezTo>
                  <a:close/>
                </a:path>
              </a:pathLst>
            </a:custGeom>
            <a:solidFill>
              <a:srgbClr val="D7CA91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5" name="Google Shape;3345;p20"/>
            <p:cNvSpPr/>
            <p:nvPr/>
          </p:nvSpPr>
          <p:spPr>
            <a:xfrm flipH="1" rot="10800000">
              <a:off x="5243169" y="47718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6" name="Google Shape;3346;p20"/>
            <p:cNvSpPr/>
            <p:nvPr/>
          </p:nvSpPr>
          <p:spPr>
            <a:xfrm flipH="1" rot="10800000">
              <a:off x="1761531" y="674896"/>
              <a:ext cx="44463" cy="44608"/>
            </a:xfrm>
            <a:custGeom>
              <a:rect b="b" l="l" r="r" t="t"/>
              <a:pathLst>
                <a:path extrusionOk="0" h="28966" w="28872">
                  <a:moveTo>
                    <a:pt x="9" y="14797"/>
                  </a:moveTo>
                  <a:cubicBezTo>
                    <a:pt x="9" y="22735"/>
                    <a:pt x="6420" y="29167"/>
                    <a:pt x="14331" y="29167"/>
                  </a:cubicBezTo>
                  <a:cubicBezTo>
                    <a:pt x="22288" y="29167"/>
                    <a:pt x="28767" y="22780"/>
                    <a:pt x="28881" y="14797"/>
                  </a:cubicBezTo>
                  <a:cubicBezTo>
                    <a:pt x="28881" y="6746"/>
                    <a:pt x="22356" y="200"/>
                    <a:pt x="14331" y="200"/>
                  </a:cubicBezTo>
                  <a:cubicBezTo>
                    <a:pt x="6374" y="314"/>
                    <a:pt x="9" y="6814"/>
                    <a:pt x="9" y="14797"/>
                  </a:cubicBezTo>
                  <a:close/>
                </a:path>
              </a:pathLst>
            </a:custGeom>
            <a:solidFill>
              <a:srgbClr val="D7CA91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7" name="Google Shape;3347;p20"/>
            <p:cNvSpPr/>
            <p:nvPr/>
          </p:nvSpPr>
          <p:spPr>
            <a:xfrm flipH="1" rot="10800000">
              <a:off x="542169" y="6651353"/>
              <a:ext cx="257323" cy="258169"/>
            </a:xfrm>
            <a:custGeom>
              <a:rect b="b" l="l" r="r" t="t"/>
              <a:pathLst>
                <a:path extrusionOk="0" h="167642" w="167093">
                  <a:moveTo>
                    <a:pt x="9" y="83907"/>
                  </a:moveTo>
                  <a:cubicBezTo>
                    <a:pt x="9" y="130186"/>
                    <a:pt x="37315" y="167706"/>
                    <a:pt x="83442" y="167842"/>
                  </a:cubicBezTo>
                  <a:cubicBezTo>
                    <a:pt x="129637" y="167842"/>
                    <a:pt x="167102" y="130254"/>
                    <a:pt x="167102" y="83907"/>
                  </a:cubicBezTo>
                  <a:cubicBezTo>
                    <a:pt x="167102" y="37674"/>
                    <a:pt x="129750" y="200"/>
                    <a:pt x="83669" y="200"/>
                  </a:cubicBezTo>
                  <a:cubicBezTo>
                    <a:pt x="83601" y="200"/>
                    <a:pt x="83510" y="200"/>
                    <a:pt x="83442" y="200"/>
                  </a:cubicBezTo>
                  <a:cubicBezTo>
                    <a:pt x="37360" y="200"/>
                    <a:pt x="9" y="37674"/>
                    <a:pt x="9" y="83907"/>
                  </a:cubicBezTo>
                  <a:close/>
                </a:path>
              </a:pathLst>
            </a:custGeom>
            <a:solidFill>
              <a:srgbClr val="D7CA91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8" name="Google Shape;3348;p20"/>
            <p:cNvSpPr/>
            <p:nvPr/>
          </p:nvSpPr>
          <p:spPr>
            <a:xfrm flipH="1" rot="10800000">
              <a:off x="893214" y="6745396"/>
              <a:ext cx="34313" cy="34773"/>
            </a:xfrm>
            <a:custGeom>
              <a:rect b="b" l="l" r="r" t="t"/>
              <a:pathLst>
                <a:path extrusionOk="0" h="22580" w="22281">
                  <a:moveTo>
                    <a:pt x="9" y="11604"/>
                  </a:moveTo>
                  <a:cubicBezTo>
                    <a:pt x="9" y="17785"/>
                    <a:pt x="4987" y="22780"/>
                    <a:pt x="11148" y="22780"/>
                  </a:cubicBezTo>
                  <a:cubicBezTo>
                    <a:pt x="17309" y="22780"/>
                    <a:pt x="22288" y="17785"/>
                    <a:pt x="22288" y="11604"/>
                  </a:cubicBezTo>
                  <a:cubicBezTo>
                    <a:pt x="22424" y="5423"/>
                    <a:pt x="17536" y="337"/>
                    <a:pt x="11375" y="200"/>
                  </a:cubicBezTo>
                  <a:cubicBezTo>
                    <a:pt x="11307" y="200"/>
                    <a:pt x="11216" y="200"/>
                    <a:pt x="11148" y="200"/>
                  </a:cubicBezTo>
                  <a:cubicBezTo>
                    <a:pt x="4987" y="200"/>
                    <a:pt x="9" y="5195"/>
                    <a:pt x="9" y="11376"/>
                  </a:cubicBezTo>
                  <a:cubicBezTo>
                    <a:pt x="9" y="11444"/>
                    <a:pt x="9" y="11536"/>
                    <a:pt x="9" y="11604"/>
                  </a:cubicBezTo>
                  <a:close/>
                </a:path>
              </a:pathLst>
            </a:custGeom>
            <a:solidFill>
              <a:srgbClr val="C5A57E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9" name="Google Shape;3349;p20"/>
            <p:cNvSpPr/>
            <p:nvPr/>
          </p:nvSpPr>
          <p:spPr>
            <a:xfrm flipH="1" rot="10800000">
              <a:off x="335817" y="6554196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166"/>
                  </a:moveTo>
                  <a:cubicBezTo>
                    <a:pt x="9" y="24993"/>
                    <a:pt x="7124" y="32132"/>
                    <a:pt x="15922" y="32132"/>
                  </a:cubicBezTo>
                  <a:cubicBezTo>
                    <a:pt x="24720" y="32132"/>
                    <a:pt x="31836" y="24993"/>
                    <a:pt x="31836" y="16166"/>
                  </a:cubicBezTo>
                  <a:cubicBezTo>
                    <a:pt x="31836" y="7339"/>
                    <a:pt x="24720" y="200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lose/>
                </a:path>
              </a:pathLst>
            </a:custGeom>
            <a:solidFill>
              <a:srgbClr val="C5A57E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0" name="Google Shape;3350;p20"/>
            <p:cNvSpPr/>
            <p:nvPr/>
          </p:nvSpPr>
          <p:spPr>
            <a:xfrm flipH="1" rot="10800000">
              <a:off x="126313" y="6697677"/>
              <a:ext cx="155794" cy="156658"/>
            </a:xfrm>
            <a:custGeom>
              <a:rect b="b" l="l" r="r" t="t"/>
              <a:pathLst>
                <a:path extrusionOk="0" h="101726" w="101165">
                  <a:moveTo>
                    <a:pt x="9" y="51063"/>
                  </a:moveTo>
                  <a:cubicBezTo>
                    <a:pt x="-127" y="79026"/>
                    <a:pt x="22379" y="101789"/>
                    <a:pt x="50251" y="101926"/>
                  </a:cubicBezTo>
                  <a:cubicBezTo>
                    <a:pt x="50319" y="101926"/>
                    <a:pt x="50410" y="101926"/>
                    <a:pt x="50478" y="101926"/>
                  </a:cubicBezTo>
                  <a:cubicBezTo>
                    <a:pt x="78486" y="101926"/>
                    <a:pt x="101175" y="79163"/>
                    <a:pt x="101175" y="51063"/>
                  </a:cubicBezTo>
                  <a:cubicBezTo>
                    <a:pt x="101175" y="22963"/>
                    <a:pt x="78486" y="200"/>
                    <a:pt x="50478" y="200"/>
                  </a:cubicBezTo>
                  <a:cubicBezTo>
                    <a:pt x="22607" y="200"/>
                    <a:pt x="9" y="22872"/>
                    <a:pt x="9" y="50835"/>
                  </a:cubicBezTo>
                  <a:cubicBezTo>
                    <a:pt x="9" y="50903"/>
                    <a:pt x="9" y="50994"/>
                    <a:pt x="9" y="51063"/>
                  </a:cubicBezTo>
                  <a:close/>
                </a:path>
              </a:pathLst>
            </a:custGeom>
            <a:solidFill>
              <a:srgbClr val="D1BC94">
                <a:alpha val="8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1" name="Google Shape;3351;p20"/>
            <p:cNvSpPr/>
            <p:nvPr/>
          </p:nvSpPr>
          <p:spPr>
            <a:xfrm flipH="1" rot="10800000">
              <a:off x="1032651" y="839642"/>
              <a:ext cx="110631" cy="110995"/>
            </a:xfrm>
            <a:custGeom>
              <a:rect b="b" l="l" r="r" t="t"/>
              <a:pathLst>
                <a:path extrusionOk="0" h="72075" w="71838">
                  <a:moveTo>
                    <a:pt x="9" y="36238"/>
                  </a:moveTo>
                  <a:cubicBezTo>
                    <a:pt x="9" y="56141"/>
                    <a:pt x="16081" y="72275"/>
                    <a:pt x="35928" y="72275"/>
                  </a:cubicBezTo>
                  <a:cubicBezTo>
                    <a:pt x="55775" y="72275"/>
                    <a:pt x="71847" y="56138"/>
                    <a:pt x="71847" y="36236"/>
                  </a:cubicBezTo>
                  <a:cubicBezTo>
                    <a:pt x="71847" y="16422"/>
                    <a:pt x="55911" y="326"/>
                    <a:pt x="36155" y="201"/>
                  </a:cubicBezTo>
                  <a:cubicBezTo>
                    <a:pt x="16309" y="75"/>
                    <a:pt x="145" y="16107"/>
                    <a:pt x="9" y="36010"/>
                  </a:cubicBezTo>
                  <a:cubicBezTo>
                    <a:pt x="9" y="36085"/>
                    <a:pt x="9" y="36163"/>
                    <a:pt x="9" y="36238"/>
                  </a:cubicBezTo>
                  <a:close/>
                </a:path>
              </a:pathLst>
            </a:custGeom>
            <a:solidFill>
              <a:srgbClr val="D7CA91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2" name="Google Shape;3352;p20"/>
            <p:cNvSpPr/>
            <p:nvPr/>
          </p:nvSpPr>
          <p:spPr>
            <a:xfrm flipH="1" rot="10800000">
              <a:off x="5647071" y="52442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3" name="Google Shape;3353;p20"/>
            <p:cNvSpPr/>
            <p:nvPr/>
          </p:nvSpPr>
          <p:spPr>
            <a:xfrm flipH="1" rot="10800000">
              <a:off x="4793909" y="614227"/>
              <a:ext cx="38720" cy="39215"/>
            </a:xfrm>
            <a:custGeom>
              <a:rect b="b" l="l" r="r" t="t"/>
              <a:pathLst>
                <a:path extrusionOk="0" h="25464" w="25143">
                  <a:moveTo>
                    <a:pt x="541" y="16746"/>
                  </a:moveTo>
                  <a:cubicBezTo>
                    <a:pt x="2405" y="23292"/>
                    <a:pt x="9202" y="27055"/>
                    <a:pt x="15727" y="25185"/>
                  </a:cubicBezTo>
                  <a:cubicBezTo>
                    <a:pt x="15977" y="25116"/>
                    <a:pt x="16204" y="25048"/>
                    <a:pt x="16454" y="24957"/>
                  </a:cubicBezTo>
                  <a:cubicBezTo>
                    <a:pt x="22933" y="22972"/>
                    <a:pt x="26593" y="16084"/>
                    <a:pt x="24616" y="9584"/>
                  </a:cubicBezTo>
                  <a:cubicBezTo>
                    <a:pt x="24547" y="9378"/>
                    <a:pt x="24479" y="9196"/>
                    <a:pt x="24411" y="8991"/>
                  </a:cubicBezTo>
                  <a:cubicBezTo>
                    <a:pt x="22342" y="2376"/>
                    <a:pt x="15317" y="-1296"/>
                    <a:pt x="8747" y="780"/>
                  </a:cubicBezTo>
                  <a:cubicBezTo>
                    <a:pt x="8725" y="780"/>
                    <a:pt x="8725" y="780"/>
                    <a:pt x="8725" y="780"/>
                  </a:cubicBezTo>
                  <a:cubicBezTo>
                    <a:pt x="2177" y="3060"/>
                    <a:pt x="-1415" y="10086"/>
                    <a:pt x="541" y="16746"/>
                  </a:cubicBezTo>
                  <a:close/>
                </a:path>
              </a:pathLst>
            </a:custGeom>
            <a:solidFill>
              <a:srgbClr val="C5A57E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4" name="Google Shape;3354;p20"/>
            <p:cNvSpPr/>
            <p:nvPr/>
          </p:nvSpPr>
          <p:spPr>
            <a:xfrm flipH="1" rot="10800000">
              <a:off x="106969" y="3729557"/>
              <a:ext cx="107979" cy="108325"/>
            </a:xfrm>
            <a:custGeom>
              <a:rect b="b" l="l" r="r" t="t"/>
              <a:pathLst>
                <a:path extrusionOk="0" h="70341" w="70116">
                  <a:moveTo>
                    <a:pt x="1648" y="46091"/>
                  </a:moveTo>
                  <a:cubicBezTo>
                    <a:pt x="7627" y="64550"/>
                    <a:pt x="27292" y="74729"/>
                    <a:pt x="45752" y="68899"/>
                  </a:cubicBezTo>
                  <a:cubicBezTo>
                    <a:pt x="64144" y="62910"/>
                    <a:pt x="74306" y="43160"/>
                    <a:pt x="68486" y="24651"/>
                  </a:cubicBezTo>
                  <a:cubicBezTo>
                    <a:pt x="62507" y="6192"/>
                    <a:pt x="42842" y="-3988"/>
                    <a:pt x="24382" y="1842"/>
                  </a:cubicBezTo>
                  <a:cubicBezTo>
                    <a:pt x="5991" y="7832"/>
                    <a:pt x="-4172" y="27582"/>
                    <a:pt x="1648" y="46091"/>
                  </a:cubicBezTo>
                  <a:close/>
                </a:path>
              </a:pathLst>
            </a:custGeom>
            <a:solidFill>
              <a:srgbClr val="ADA183">
                <a:alpha val="8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5" name="Google Shape;3355;p20"/>
            <p:cNvSpPr/>
            <p:nvPr/>
          </p:nvSpPr>
          <p:spPr>
            <a:xfrm flipH="1" rot="10800000">
              <a:off x="3776596" y="616361"/>
              <a:ext cx="70801" cy="71022"/>
            </a:xfrm>
            <a:custGeom>
              <a:rect b="b" l="l" r="r" t="t"/>
              <a:pathLst>
                <a:path extrusionOk="0" h="46118" w="45975">
                  <a:moveTo>
                    <a:pt x="1168" y="30330"/>
                  </a:moveTo>
                  <a:cubicBezTo>
                    <a:pt x="4919" y="42350"/>
                    <a:pt x="17673" y="49033"/>
                    <a:pt x="29653" y="45269"/>
                  </a:cubicBezTo>
                  <a:cubicBezTo>
                    <a:pt x="29789" y="45246"/>
                    <a:pt x="29903" y="45201"/>
                    <a:pt x="30040" y="45155"/>
                  </a:cubicBezTo>
                  <a:cubicBezTo>
                    <a:pt x="42020" y="41392"/>
                    <a:pt x="48704" y="28596"/>
                    <a:pt x="44930" y="16576"/>
                  </a:cubicBezTo>
                  <a:cubicBezTo>
                    <a:pt x="44908" y="16439"/>
                    <a:pt x="44862" y="16325"/>
                    <a:pt x="44817" y="16188"/>
                  </a:cubicBezTo>
                  <a:cubicBezTo>
                    <a:pt x="41065" y="4168"/>
                    <a:pt x="28312" y="-2515"/>
                    <a:pt x="16331" y="1249"/>
                  </a:cubicBezTo>
                  <a:cubicBezTo>
                    <a:pt x="16195" y="1272"/>
                    <a:pt x="16081" y="1317"/>
                    <a:pt x="15945" y="1363"/>
                  </a:cubicBezTo>
                  <a:cubicBezTo>
                    <a:pt x="3964" y="5126"/>
                    <a:pt x="-2697" y="17922"/>
                    <a:pt x="1054" y="29942"/>
                  </a:cubicBezTo>
                  <a:cubicBezTo>
                    <a:pt x="1077" y="30079"/>
                    <a:pt x="1122" y="30193"/>
                    <a:pt x="1168" y="30330"/>
                  </a:cubicBezTo>
                  <a:close/>
                </a:path>
              </a:pathLst>
            </a:custGeom>
            <a:solidFill>
              <a:srgbClr val="C5A57E">
                <a:alpha val="839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6" name="Google Shape;3356;p20"/>
            <p:cNvSpPr/>
            <p:nvPr/>
          </p:nvSpPr>
          <p:spPr>
            <a:xfrm flipH="1" rot="10800000">
              <a:off x="526717" y="626074"/>
              <a:ext cx="165333" cy="166351"/>
            </a:xfrm>
            <a:custGeom>
              <a:rect b="b" l="l" r="r" t="t"/>
              <a:pathLst>
                <a:path extrusionOk="0" h="108020" w="107359">
                  <a:moveTo>
                    <a:pt x="2870" y="71012"/>
                  </a:moveTo>
                  <a:cubicBezTo>
                    <a:pt x="11872" y="99135"/>
                    <a:pt x="41881" y="114640"/>
                    <a:pt x="69934" y="105681"/>
                  </a:cubicBezTo>
                  <a:cubicBezTo>
                    <a:pt x="98079" y="96809"/>
                    <a:pt x="113742" y="66724"/>
                    <a:pt x="104899" y="38487"/>
                  </a:cubicBezTo>
                  <a:cubicBezTo>
                    <a:pt x="104762" y="38077"/>
                    <a:pt x="104626" y="37666"/>
                    <a:pt x="104490" y="37256"/>
                  </a:cubicBezTo>
                  <a:cubicBezTo>
                    <a:pt x="95510" y="9201"/>
                    <a:pt x="65547" y="-6240"/>
                    <a:pt x="37561" y="2769"/>
                  </a:cubicBezTo>
                  <a:cubicBezTo>
                    <a:pt x="37516" y="2792"/>
                    <a:pt x="37471" y="2792"/>
                    <a:pt x="37425" y="2815"/>
                  </a:cubicBezTo>
                  <a:cubicBezTo>
                    <a:pt x="9371" y="11573"/>
                    <a:pt x="-6292" y="41475"/>
                    <a:pt x="2415" y="69621"/>
                  </a:cubicBezTo>
                  <a:cubicBezTo>
                    <a:pt x="2552" y="70100"/>
                    <a:pt x="2710" y="70556"/>
                    <a:pt x="2870" y="71012"/>
                  </a:cubicBezTo>
                  <a:close/>
                </a:path>
              </a:pathLst>
            </a:custGeom>
            <a:solidFill>
              <a:srgbClr val="E9E0D4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7" name="Google Shape;3357;p20"/>
            <p:cNvSpPr/>
            <p:nvPr/>
          </p:nvSpPr>
          <p:spPr>
            <a:xfrm flipH="1" rot="10800000">
              <a:off x="1326418" y="4148733"/>
              <a:ext cx="22747" cy="22812"/>
            </a:xfrm>
            <a:custGeom>
              <a:rect b="b" l="l" r="r" t="t"/>
              <a:pathLst>
                <a:path extrusionOk="0" h="14813" w="14771">
                  <a:moveTo>
                    <a:pt x="347" y="9887"/>
                  </a:moveTo>
                  <a:cubicBezTo>
                    <a:pt x="1643" y="13756"/>
                    <a:pt x="5780" y="15879"/>
                    <a:pt x="9668" y="14677"/>
                  </a:cubicBezTo>
                  <a:cubicBezTo>
                    <a:pt x="13532" y="13375"/>
                    <a:pt x="15647" y="9226"/>
                    <a:pt x="14442" y="5326"/>
                  </a:cubicBezTo>
                  <a:cubicBezTo>
                    <a:pt x="13146" y="1457"/>
                    <a:pt x="9008" y="-666"/>
                    <a:pt x="5121" y="536"/>
                  </a:cubicBezTo>
                  <a:cubicBezTo>
                    <a:pt x="1256" y="1838"/>
                    <a:pt x="-858" y="5987"/>
                    <a:pt x="347" y="9887"/>
                  </a:cubicBezTo>
                  <a:close/>
                </a:path>
              </a:pathLst>
            </a:custGeom>
            <a:solidFill>
              <a:srgbClr val="D1BC94">
                <a:alpha val="8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8" name="Google Shape;3358;p20"/>
            <p:cNvSpPr/>
            <p:nvPr/>
          </p:nvSpPr>
          <p:spPr>
            <a:xfrm flipH="1" rot="10800000">
              <a:off x="599630" y="253261"/>
              <a:ext cx="137342" cy="137787"/>
            </a:xfrm>
            <a:custGeom>
              <a:rect b="b" l="l" r="r" t="t"/>
              <a:pathLst>
                <a:path extrusionOk="0" h="89472" w="89183">
                  <a:moveTo>
                    <a:pt x="1934" y="58486"/>
                  </a:moveTo>
                  <a:cubicBezTo>
                    <a:pt x="9731" y="81938"/>
                    <a:pt x="34738" y="94887"/>
                    <a:pt x="58313" y="87681"/>
                  </a:cubicBezTo>
                  <a:cubicBezTo>
                    <a:pt x="81593" y="79760"/>
                    <a:pt x="94392" y="54702"/>
                    <a:pt x="87185" y="31116"/>
                  </a:cubicBezTo>
                  <a:cubicBezTo>
                    <a:pt x="79297" y="7870"/>
                    <a:pt x="54471" y="-4935"/>
                    <a:pt x="31033" y="2149"/>
                  </a:cubicBezTo>
                  <a:cubicBezTo>
                    <a:pt x="7776" y="9975"/>
                    <a:pt x="-5114" y="34907"/>
                    <a:pt x="1934" y="58486"/>
                  </a:cubicBezTo>
                  <a:close/>
                </a:path>
              </a:pathLst>
            </a:custGeom>
            <a:solidFill>
              <a:srgbClr val="D1BC94">
                <a:alpha val="7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9" name="Google Shape;3359;p20"/>
            <p:cNvSpPr/>
            <p:nvPr/>
          </p:nvSpPr>
          <p:spPr>
            <a:xfrm flipH="1" rot="10800000">
              <a:off x="1005926" y="2832697"/>
              <a:ext cx="55865" cy="55762"/>
            </a:xfrm>
            <a:custGeom>
              <a:rect b="b" l="l" r="r" t="t"/>
              <a:pathLst>
                <a:path extrusionOk="0" h="36209" w="36276">
                  <a:moveTo>
                    <a:pt x="983" y="23942"/>
                  </a:moveTo>
                  <a:cubicBezTo>
                    <a:pt x="3802" y="33223"/>
                    <a:pt x="13577" y="38464"/>
                    <a:pt x="22807" y="35647"/>
                  </a:cubicBezTo>
                  <a:cubicBezTo>
                    <a:pt x="23125" y="35556"/>
                    <a:pt x="23421" y="35456"/>
                    <a:pt x="23716" y="35346"/>
                  </a:cubicBezTo>
                  <a:cubicBezTo>
                    <a:pt x="33083" y="32479"/>
                    <a:pt x="38357" y="22539"/>
                    <a:pt x="35515" y="13140"/>
                  </a:cubicBezTo>
                  <a:cubicBezTo>
                    <a:pt x="35447" y="12939"/>
                    <a:pt x="35379" y="12739"/>
                    <a:pt x="35311" y="12538"/>
                  </a:cubicBezTo>
                  <a:cubicBezTo>
                    <a:pt x="32174" y="3095"/>
                    <a:pt x="22011" y="-2014"/>
                    <a:pt x="12600" y="1124"/>
                  </a:cubicBezTo>
                  <a:cubicBezTo>
                    <a:pt x="12600" y="1129"/>
                    <a:pt x="12577" y="1131"/>
                    <a:pt x="12577" y="1134"/>
                  </a:cubicBezTo>
                  <a:cubicBezTo>
                    <a:pt x="3211" y="4001"/>
                    <a:pt x="-2064" y="13941"/>
                    <a:pt x="778" y="23340"/>
                  </a:cubicBezTo>
                  <a:cubicBezTo>
                    <a:pt x="846" y="23541"/>
                    <a:pt x="915" y="23741"/>
                    <a:pt x="983" y="23942"/>
                  </a:cubicBezTo>
                  <a:close/>
                </a:path>
              </a:pathLst>
            </a:custGeom>
            <a:solidFill>
              <a:srgbClr val="D7CA91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0" name="Google Shape;3360;p20"/>
            <p:cNvSpPr/>
            <p:nvPr/>
          </p:nvSpPr>
          <p:spPr>
            <a:xfrm flipH="1" rot="10800000">
              <a:off x="601935" y="3453733"/>
              <a:ext cx="35549" cy="35540"/>
            </a:xfrm>
            <a:custGeom>
              <a:rect b="b" l="l" r="r" t="t"/>
              <a:pathLst>
                <a:path extrusionOk="0" h="23078" w="23084">
                  <a:moveTo>
                    <a:pt x="556" y="15347"/>
                  </a:moveTo>
                  <a:cubicBezTo>
                    <a:pt x="2466" y="21345"/>
                    <a:pt x="8877" y="24652"/>
                    <a:pt x="14856" y="22732"/>
                  </a:cubicBezTo>
                  <a:cubicBezTo>
                    <a:pt x="14924" y="22705"/>
                    <a:pt x="15015" y="22675"/>
                    <a:pt x="15106" y="22645"/>
                  </a:cubicBezTo>
                  <a:cubicBezTo>
                    <a:pt x="21062" y="20684"/>
                    <a:pt x="24404" y="14313"/>
                    <a:pt x="22608" y="8276"/>
                  </a:cubicBezTo>
                  <a:cubicBezTo>
                    <a:pt x="20653" y="2175"/>
                    <a:pt x="14151" y="-1192"/>
                    <a:pt x="8058" y="749"/>
                  </a:cubicBezTo>
                  <a:cubicBezTo>
                    <a:pt x="1966" y="2711"/>
                    <a:pt x="-1376" y="9238"/>
                    <a:pt x="556" y="15347"/>
                  </a:cubicBezTo>
                  <a:close/>
                </a:path>
              </a:pathLst>
            </a:custGeom>
            <a:solidFill>
              <a:srgbClr val="ADA183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1" name="Google Shape;3361;p20"/>
            <p:cNvSpPr/>
            <p:nvPr/>
          </p:nvSpPr>
          <p:spPr>
            <a:xfrm flipH="1" rot="10800000">
              <a:off x="652343" y="570507"/>
              <a:ext cx="51815" cy="51984"/>
            </a:xfrm>
            <a:custGeom>
              <a:rect b="b" l="l" r="r" t="t"/>
              <a:pathLst>
                <a:path extrusionOk="0" h="33756" w="33646">
                  <a:moveTo>
                    <a:pt x="33646" y="16878"/>
                  </a:moveTo>
                  <a:cubicBezTo>
                    <a:pt x="33646" y="26200"/>
                    <a:pt x="26114" y="33756"/>
                    <a:pt x="16823" y="33756"/>
                  </a:cubicBezTo>
                  <a:cubicBezTo>
                    <a:pt x="7532" y="33756"/>
                    <a:pt x="0" y="26200"/>
                    <a:pt x="0" y="16878"/>
                  </a:cubicBezTo>
                  <a:cubicBezTo>
                    <a:pt x="0" y="7557"/>
                    <a:pt x="7532" y="0"/>
                    <a:pt x="16823" y="0"/>
                  </a:cubicBezTo>
                  <a:cubicBezTo>
                    <a:pt x="26114" y="0"/>
                    <a:pt x="33646" y="7557"/>
                    <a:pt x="33646" y="16878"/>
                  </a:cubicBezTo>
                  <a:close/>
                </a:path>
              </a:pathLst>
            </a:custGeom>
            <a:solidFill>
              <a:srgbClr val="A0C3CA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2" name="Google Shape;3362;p20"/>
            <p:cNvSpPr/>
            <p:nvPr/>
          </p:nvSpPr>
          <p:spPr>
            <a:xfrm flipH="1" rot="10800000">
              <a:off x="3594128" y="439999"/>
              <a:ext cx="110580" cy="110849"/>
            </a:xfrm>
            <a:custGeom>
              <a:rect b="b" l="l" r="r" t="t"/>
              <a:pathLst>
                <a:path extrusionOk="0" h="71980" w="71805">
                  <a:moveTo>
                    <a:pt x="1811" y="47564"/>
                  </a:moveTo>
                  <a:cubicBezTo>
                    <a:pt x="8176" y="66381"/>
                    <a:pt x="28455" y="76554"/>
                    <a:pt x="47278" y="70373"/>
                  </a:cubicBezTo>
                  <a:cubicBezTo>
                    <a:pt x="66034" y="63986"/>
                    <a:pt x="76173" y="43641"/>
                    <a:pt x="70012" y="24756"/>
                  </a:cubicBezTo>
                  <a:cubicBezTo>
                    <a:pt x="63556" y="6030"/>
                    <a:pt x="43368" y="-4097"/>
                    <a:pt x="24544" y="1947"/>
                  </a:cubicBezTo>
                  <a:cubicBezTo>
                    <a:pt x="5789" y="8333"/>
                    <a:pt x="-4350" y="28679"/>
                    <a:pt x="1811" y="47564"/>
                  </a:cubicBezTo>
                  <a:close/>
                </a:path>
              </a:pathLst>
            </a:custGeom>
            <a:solidFill>
              <a:srgbClr val="A0C3CA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3" name="Google Shape;3363;p20"/>
            <p:cNvSpPr/>
            <p:nvPr/>
          </p:nvSpPr>
          <p:spPr>
            <a:xfrm flipH="1" rot="10800000">
              <a:off x="638245" y="5624295"/>
              <a:ext cx="158911" cy="159425"/>
            </a:xfrm>
            <a:custGeom>
              <a:rect b="b" l="l" r="r" t="t"/>
              <a:pathLst>
                <a:path extrusionOk="0" h="103523" w="103189">
                  <a:moveTo>
                    <a:pt x="2456" y="67737"/>
                  </a:moveTo>
                  <a:cubicBezTo>
                    <a:pt x="11254" y="94948"/>
                    <a:pt x="40308" y="109933"/>
                    <a:pt x="67475" y="101266"/>
                  </a:cubicBezTo>
                  <a:cubicBezTo>
                    <a:pt x="94596" y="92462"/>
                    <a:pt x="109464" y="63267"/>
                    <a:pt x="100666" y="36056"/>
                  </a:cubicBezTo>
                  <a:cubicBezTo>
                    <a:pt x="100666" y="36056"/>
                    <a:pt x="100666" y="36033"/>
                    <a:pt x="100666" y="36033"/>
                  </a:cubicBezTo>
                  <a:cubicBezTo>
                    <a:pt x="92004" y="8914"/>
                    <a:pt x="63087" y="-6003"/>
                    <a:pt x="36056" y="2665"/>
                  </a:cubicBezTo>
                  <a:cubicBezTo>
                    <a:pt x="35988" y="2687"/>
                    <a:pt x="35943" y="2710"/>
                    <a:pt x="35875" y="2733"/>
                  </a:cubicBezTo>
                  <a:cubicBezTo>
                    <a:pt x="8776" y="11446"/>
                    <a:pt x="-6183" y="40527"/>
                    <a:pt x="2456" y="67737"/>
                  </a:cubicBezTo>
                  <a:close/>
                </a:path>
              </a:pathLst>
            </a:custGeom>
            <a:solidFill>
              <a:srgbClr val="C5A57E">
                <a:alpha val="7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4" name="Google Shape;3364;p20"/>
            <p:cNvSpPr/>
            <p:nvPr/>
          </p:nvSpPr>
          <p:spPr>
            <a:xfrm flipH="1" rot="10800000">
              <a:off x="646583" y="3965654"/>
              <a:ext cx="173960" cy="174450"/>
            </a:xfrm>
            <a:custGeom>
              <a:rect b="b" l="l" r="r" t="t"/>
              <a:pathLst>
                <a:path extrusionOk="0" h="113279" w="112961">
                  <a:moveTo>
                    <a:pt x="2730" y="74104"/>
                  </a:moveTo>
                  <a:cubicBezTo>
                    <a:pt x="12278" y="103830"/>
                    <a:pt x="43969" y="120236"/>
                    <a:pt x="73659" y="110825"/>
                  </a:cubicBezTo>
                  <a:cubicBezTo>
                    <a:pt x="103395" y="101239"/>
                    <a:pt x="119786" y="69289"/>
                    <a:pt x="110261" y="39435"/>
                  </a:cubicBezTo>
                  <a:cubicBezTo>
                    <a:pt x="100622" y="9681"/>
                    <a:pt x="68794" y="-6636"/>
                    <a:pt x="39104" y="2941"/>
                  </a:cubicBezTo>
                  <a:cubicBezTo>
                    <a:pt x="9482" y="12521"/>
                    <a:pt x="-6796" y="44375"/>
                    <a:pt x="2730" y="74104"/>
                  </a:cubicBezTo>
                  <a:close/>
                </a:path>
              </a:pathLst>
            </a:custGeom>
            <a:solidFill>
              <a:srgbClr val="C5A57E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5" name="Google Shape;3365;p20"/>
            <p:cNvSpPr/>
            <p:nvPr/>
          </p:nvSpPr>
          <p:spPr>
            <a:xfrm flipH="1" rot="10800000">
              <a:off x="4990622" y="556292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6" name="Google Shape;3366;p20"/>
            <p:cNvSpPr/>
            <p:nvPr/>
          </p:nvSpPr>
          <p:spPr>
            <a:xfrm flipH="1" rot="10800000">
              <a:off x="453278" y="6687837"/>
              <a:ext cx="160354" cy="160654"/>
            </a:xfrm>
            <a:custGeom>
              <a:rect b="b" l="l" r="r" t="t"/>
              <a:pathLst>
                <a:path extrusionOk="0" h="104321" w="104126">
                  <a:moveTo>
                    <a:pt x="2448" y="68255"/>
                  </a:moveTo>
                  <a:cubicBezTo>
                    <a:pt x="11246" y="95717"/>
                    <a:pt x="40550" y="110816"/>
                    <a:pt x="67921" y="102012"/>
                  </a:cubicBezTo>
                  <a:cubicBezTo>
                    <a:pt x="95225" y="93345"/>
                    <a:pt x="110343" y="64127"/>
                    <a:pt x="101704" y="36734"/>
                  </a:cubicBezTo>
                  <a:cubicBezTo>
                    <a:pt x="101659" y="36597"/>
                    <a:pt x="101613" y="36460"/>
                    <a:pt x="101568" y="36323"/>
                  </a:cubicBezTo>
                  <a:cubicBezTo>
                    <a:pt x="92815" y="8976"/>
                    <a:pt x="63625" y="-6078"/>
                    <a:pt x="36367" y="2704"/>
                  </a:cubicBezTo>
                  <a:cubicBezTo>
                    <a:pt x="36276" y="2726"/>
                    <a:pt x="36185" y="2772"/>
                    <a:pt x="36094" y="2795"/>
                  </a:cubicBezTo>
                  <a:cubicBezTo>
                    <a:pt x="8836" y="11622"/>
                    <a:pt x="-6191" y="40862"/>
                    <a:pt x="2448" y="6825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7" name="Google Shape;3367;p20"/>
            <p:cNvSpPr/>
            <p:nvPr/>
          </p:nvSpPr>
          <p:spPr>
            <a:xfrm flipH="1" rot="10800000">
              <a:off x="61849" y="4379512"/>
              <a:ext cx="70019" cy="70250"/>
            </a:xfrm>
            <a:custGeom>
              <a:rect b="b" l="l" r="r" t="t"/>
              <a:pathLst>
                <a:path extrusionOk="0" h="45617" w="45467">
                  <a:moveTo>
                    <a:pt x="45468" y="22809"/>
                  </a:moveTo>
                  <a:cubicBezTo>
                    <a:pt x="45468" y="35405"/>
                    <a:pt x="35289" y="45617"/>
                    <a:pt x="22734" y="45617"/>
                  </a:cubicBezTo>
                  <a:cubicBezTo>
                    <a:pt x="10178" y="45617"/>
                    <a:pt x="0" y="35405"/>
                    <a:pt x="0" y="22809"/>
                  </a:cubicBezTo>
                  <a:cubicBezTo>
                    <a:pt x="0" y="10212"/>
                    <a:pt x="10178" y="0"/>
                    <a:pt x="22734" y="0"/>
                  </a:cubicBezTo>
                  <a:cubicBezTo>
                    <a:pt x="35289" y="0"/>
                    <a:pt x="45468" y="10212"/>
                    <a:pt x="45468" y="22809"/>
                  </a:cubicBezTo>
                  <a:close/>
                </a:path>
              </a:pathLst>
            </a:custGeom>
            <a:solidFill>
              <a:srgbClr val="C5A57E">
                <a:alpha val="8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8" name="Google Shape;3368;p20"/>
            <p:cNvSpPr/>
            <p:nvPr/>
          </p:nvSpPr>
          <p:spPr>
            <a:xfrm flipH="1" rot="10800000">
              <a:off x="677146" y="6274845"/>
              <a:ext cx="40610" cy="40909"/>
            </a:xfrm>
            <a:custGeom>
              <a:rect b="b" l="l" r="r" t="t"/>
              <a:pathLst>
                <a:path extrusionOk="0" h="26564" w="26370">
                  <a:moveTo>
                    <a:pt x="630" y="17474"/>
                  </a:moveTo>
                  <a:cubicBezTo>
                    <a:pt x="2790" y="24453"/>
                    <a:pt x="10178" y="28330"/>
                    <a:pt x="17135" y="26164"/>
                  </a:cubicBezTo>
                  <a:cubicBezTo>
                    <a:pt x="17180" y="26164"/>
                    <a:pt x="17203" y="26141"/>
                    <a:pt x="17226" y="26141"/>
                  </a:cubicBezTo>
                  <a:cubicBezTo>
                    <a:pt x="24046" y="23769"/>
                    <a:pt x="27820" y="16470"/>
                    <a:pt x="25865" y="9491"/>
                  </a:cubicBezTo>
                  <a:cubicBezTo>
                    <a:pt x="23705" y="2511"/>
                    <a:pt x="16317" y="-1366"/>
                    <a:pt x="9360" y="801"/>
                  </a:cubicBezTo>
                  <a:cubicBezTo>
                    <a:pt x="9315" y="801"/>
                    <a:pt x="9292" y="824"/>
                    <a:pt x="9269" y="824"/>
                  </a:cubicBezTo>
                  <a:cubicBezTo>
                    <a:pt x="2312" y="2990"/>
                    <a:pt x="-1552" y="10403"/>
                    <a:pt x="607" y="17382"/>
                  </a:cubicBezTo>
                  <a:cubicBezTo>
                    <a:pt x="607" y="17428"/>
                    <a:pt x="630" y="17451"/>
                    <a:pt x="630" y="17474"/>
                  </a:cubicBezTo>
                  <a:close/>
                </a:path>
              </a:pathLst>
            </a:custGeom>
            <a:solidFill>
              <a:srgbClr val="A0C3CA">
                <a:alpha val="80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9" name="Google Shape;3369;p20"/>
            <p:cNvSpPr/>
            <p:nvPr/>
          </p:nvSpPr>
          <p:spPr>
            <a:xfrm flipH="1" rot="-9716833">
              <a:off x="733639" y="5351004"/>
              <a:ext cx="49706" cy="49870"/>
            </a:xfrm>
            <a:custGeom>
              <a:rect b="b" l="l" r="r" t="t"/>
              <a:pathLst>
                <a:path extrusionOk="0" h="32365" w="32259">
                  <a:moveTo>
                    <a:pt x="32267" y="16382"/>
                  </a:moveTo>
                  <a:cubicBezTo>
                    <a:pt x="32267" y="25319"/>
                    <a:pt x="25046" y="32564"/>
                    <a:pt x="16137" y="32564"/>
                  </a:cubicBezTo>
                  <a:cubicBezTo>
                    <a:pt x="7229" y="32564"/>
                    <a:pt x="7" y="25319"/>
                    <a:pt x="7" y="16382"/>
                  </a:cubicBezTo>
                  <a:cubicBezTo>
                    <a:pt x="7" y="7444"/>
                    <a:pt x="7229" y="199"/>
                    <a:pt x="16137" y="199"/>
                  </a:cubicBezTo>
                  <a:cubicBezTo>
                    <a:pt x="25045" y="199"/>
                    <a:pt x="32267" y="7444"/>
                    <a:pt x="32267" y="16382"/>
                  </a:cubicBezTo>
                  <a:close/>
                </a:path>
              </a:pathLst>
            </a:custGeom>
            <a:solidFill>
              <a:srgbClr val="E9E0D4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0" name="Google Shape;3370;p20"/>
            <p:cNvSpPr/>
            <p:nvPr/>
          </p:nvSpPr>
          <p:spPr>
            <a:xfrm flipH="1" rot="10800000">
              <a:off x="1235730" y="665362"/>
              <a:ext cx="55686" cy="56071"/>
            </a:xfrm>
            <a:custGeom>
              <a:rect b="b" l="l" r="r" t="t"/>
              <a:pathLst>
                <a:path extrusionOk="0" h="36410" w="36160">
                  <a:moveTo>
                    <a:pt x="1076" y="24210"/>
                  </a:moveTo>
                  <a:cubicBezTo>
                    <a:pt x="4054" y="33573"/>
                    <a:pt x="14012" y="38748"/>
                    <a:pt x="23355" y="35767"/>
                  </a:cubicBezTo>
                  <a:cubicBezTo>
                    <a:pt x="23515" y="35720"/>
                    <a:pt x="23651" y="35667"/>
                    <a:pt x="23810" y="35615"/>
                  </a:cubicBezTo>
                  <a:cubicBezTo>
                    <a:pt x="33131" y="32636"/>
                    <a:pt x="38291" y="22630"/>
                    <a:pt x="35336" y="13267"/>
                  </a:cubicBezTo>
                  <a:cubicBezTo>
                    <a:pt x="35291" y="13112"/>
                    <a:pt x="35222" y="12959"/>
                    <a:pt x="35177" y="12806"/>
                  </a:cubicBezTo>
                  <a:cubicBezTo>
                    <a:pt x="32312" y="3409"/>
                    <a:pt x="22401" y="-1887"/>
                    <a:pt x="13034" y="978"/>
                  </a:cubicBezTo>
                  <a:cubicBezTo>
                    <a:pt x="12853" y="1039"/>
                    <a:pt x="12648" y="1105"/>
                    <a:pt x="12443" y="1174"/>
                  </a:cubicBezTo>
                  <a:cubicBezTo>
                    <a:pt x="3100" y="4114"/>
                    <a:pt x="-2106" y="14097"/>
                    <a:pt x="826" y="23471"/>
                  </a:cubicBezTo>
                  <a:cubicBezTo>
                    <a:pt x="895" y="23720"/>
                    <a:pt x="985" y="23966"/>
                    <a:pt x="1076" y="24210"/>
                  </a:cubicBezTo>
                  <a:close/>
                </a:path>
              </a:pathLst>
            </a:custGeom>
            <a:solidFill>
              <a:srgbClr val="ADA183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1" name="Google Shape;3371;p20"/>
            <p:cNvSpPr/>
            <p:nvPr/>
          </p:nvSpPr>
          <p:spPr>
            <a:xfrm flipH="1" rot="10800000">
              <a:off x="2702792" y="905765"/>
              <a:ext cx="27583" cy="27835"/>
            </a:xfrm>
            <a:custGeom>
              <a:rect b="b" l="l" r="r" t="t"/>
              <a:pathLst>
                <a:path extrusionOk="0" h="18075" w="17911">
                  <a:moveTo>
                    <a:pt x="372" y="12075"/>
                  </a:moveTo>
                  <a:cubicBezTo>
                    <a:pt x="1849" y="16755"/>
                    <a:pt x="6851" y="19344"/>
                    <a:pt x="11511" y="17854"/>
                  </a:cubicBezTo>
                  <a:cubicBezTo>
                    <a:pt x="11580" y="17829"/>
                    <a:pt x="11670" y="17804"/>
                    <a:pt x="11738" y="17777"/>
                  </a:cubicBezTo>
                  <a:cubicBezTo>
                    <a:pt x="16308" y="16408"/>
                    <a:pt x="18923" y="11582"/>
                    <a:pt x="17559" y="6995"/>
                  </a:cubicBezTo>
                  <a:cubicBezTo>
                    <a:pt x="17513" y="6863"/>
                    <a:pt x="17468" y="6731"/>
                    <a:pt x="17422" y="6601"/>
                  </a:cubicBezTo>
                  <a:cubicBezTo>
                    <a:pt x="16172" y="1980"/>
                    <a:pt x="11420" y="-748"/>
                    <a:pt x="6828" y="504"/>
                  </a:cubicBezTo>
                  <a:cubicBezTo>
                    <a:pt x="6646" y="554"/>
                    <a:pt x="6464" y="609"/>
                    <a:pt x="6283" y="670"/>
                  </a:cubicBezTo>
                  <a:cubicBezTo>
                    <a:pt x="1599" y="2295"/>
                    <a:pt x="-992" y="7301"/>
                    <a:pt x="372" y="12075"/>
                  </a:cubicBezTo>
                  <a:close/>
                </a:path>
              </a:pathLst>
            </a:custGeom>
            <a:solidFill>
              <a:srgbClr val="D7CA91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2" name="Google Shape;3372;p20"/>
            <p:cNvSpPr/>
            <p:nvPr/>
          </p:nvSpPr>
          <p:spPr>
            <a:xfrm flipH="1" rot="10800000">
              <a:off x="568248" y="5742630"/>
              <a:ext cx="41064" cy="40978"/>
            </a:xfrm>
            <a:custGeom>
              <a:rect b="b" l="l" r="r" t="t"/>
              <a:pathLst>
                <a:path extrusionOk="0" h="26609" w="26665">
                  <a:moveTo>
                    <a:pt x="591" y="17713"/>
                  </a:moveTo>
                  <a:cubicBezTo>
                    <a:pt x="2955" y="24669"/>
                    <a:pt x="10457" y="28410"/>
                    <a:pt x="17413" y="26152"/>
                  </a:cubicBezTo>
                  <a:cubicBezTo>
                    <a:pt x="24370" y="23985"/>
                    <a:pt x="28235" y="16572"/>
                    <a:pt x="26075" y="9593"/>
                  </a:cubicBezTo>
                  <a:cubicBezTo>
                    <a:pt x="26075" y="9547"/>
                    <a:pt x="26052" y="9524"/>
                    <a:pt x="26052" y="9502"/>
                  </a:cubicBezTo>
                  <a:cubicBezTo>
                    <a:pt x="23779" y="2454"/>
                    <a:pt x="16254" y="-1401"/>
                    <a:pt x="9229" y="834"/>
                  </a:cubicBezTo>
                  <a:cubicBezTo>
                    <a:pt x="2296" y="3229"/>
                    <a:pt x="-1524" y="10665"/>
                    <a:pt x="591" y="17713"/>
                  </a:cubicBezTo>
                  <a:close/>
                </a:path>
              </a:pathLst>
            </a:custGeom>
            <a:solidFill>
              <a:srgbClr val="E9E0D4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3" name="Google Shape;3373;p20"/>
            <p:cNvSpPr/>
            <p:nvPr/>
          </p:nvSpPr>
          <p:spPr>
            <a:xfrm flipH="1" rot="10800000">
              <a:off x="1178016" y="429258"/>
              <a:ext cx="48151" cy="48527"/>
            </a:xfrm>
            <a:custGeom>
              <a:rect b="b" l="l" r="r" t="t"/>
              <a:pathLst>
                <a:path extrusionOk="0" h="31511" w="31267">
                  <a:moveTo>
                    <a:pt x="789" y="20749"/>
                  </a:moveTo>
                  <a:cubicBezTo>
                    <a:pt x="3403" y="28969"/>
                    <a:pt x="12110" y="33547"/>
                    <a:pt x="20340" y="31013"/>
                  </a:cubicBezTo>
                  <a:cubicBezTo>
                    <a:pt x="28569" y="28292"/>
                    <a:pt x="33116" y="19474"/>
                    <a:pt x="30570" y="11169"/>
                  </a:cubicBezTo>
                  <a:cubicBezTo>
                    <a:pt x="27865" y="2920"/>
                    <a:pt x="19067" y="-1642"/>
                    <a:pt x="10791" y="906"/>
                  </a:cubicBezTo>
                  <a:cubicBezTo>
                    <a:pt x="2562" y="3620"/>
                    <a:pt x="-1894" y="12499"/>
                    <a:pt x="789" y="20749"/>
                  </a:cubicBezTo>
                  <a:close/>
                </a:path>
              </a:pathLst>
            </a:custGeom>
            <a:solidFill>
              <a:srgbClr val="D1BC94">
                <a:alpha val="839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4" name="Google Shape;3374;p20"/>
            <p:cNvSpPr/>
            <p:nvPr/>
          </p:nvSpPr>
          <p:spPr>
            <a:xfrm flipH="1" rot="10800000">
              <a:off x="842155" y="6204646"/>
              <a:ext cx="51464" cy="51750"/>
            </a:xfrm>
            <a:custGeom>
              <a:rect b="b" l="l" r="r" t="t"/>
              <a:pathLst>
                <a:path extrusionOk="0" h="33604" w="33418">
                  <a:moveTo>
                    <a:pt x="859" y="22065"/>
                  </a:moveTo>
                  <a:cubicBezTo>
                    <a:pt x="3564" y="30846"/>
                    <a:pt x="12862" y="35773"/>
                    <a:pt x="21614" y="33058"/>
                  </a:cubicBezTo>
                  <a:cubicBezTo>
                    <a:pt x="21660" y="33058"/>
                    <a:pt x="21728" y="33035"/>
                    <a:pt x="21774" y="33013"/>
                  </a:cubicBezTo>
                  <a:cubicBezTo>
                    <a:pt x="30549" y="30070"/>
                    <a:pt x="35368" y="20673"/>
                    <a:pt x="32686" y="11801"/>
                  </a:cubicBezTo>
                  <a:cubicBezTo>
                    <a:pt x="30026" y="3134"/>
                    <a:pt x="20864" y="-1725"/>
                    <a:pt x="12225" y="921"/>
                  </a:cubicBezTo>
                  <a:cubicBezTo>
                    <a:pt x="12066" y="990"/>
                    <a:pt x="11930" y="1035"/>
                    <a:pt x="11771" y="1081"/>
                  </a:cubicBezTo>
                  <a:cubicBezTo>
                    <a:pt x="3086" y="3635"/>
                    <a:pt x="-1870" y="12759"/>
                    <a:pt x="676" y="21449"/>
                  </a:cubicBezTo>
                  <a:cubicBezTo>
                    <a:pt x="722" y="21654"/>
                    <a:pt x="790" y="21859"/>
                    <a:pt x="859" y="22065"/>
                  </a:cubicBezTo>
                  <a:close/>
                </a:path>
              </a:pathLst>
            </a:custGeom>
            <a:solidFill>
              <a:srgbClr val="C5A57E">
                <a:alpha val="7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5" name="Google Shape;3375;p20"/>
            <p:cNvSpPr/>
            <p:nvPr/>
          </p:nvSpPr>
          <p:spPr>
            <a:xfrm flipH="1" rot="10800000">
              <a:off x="4113623" y="247182"/>
              <a:ext cx="388687" cy="389977"/>
            </a:xfrm>
            <a:custGeom>
              <a:rect b="b" l="l" r="r" t="t"/>
              <a:pathLst>
                <a:path extrusionOk="0" h="253232" w="252394">
                  <a:moveTo>
                    <a:pt x="6427" y="166245"/>
                  </a:moveTo>
                  <a:cubicBezTo>
                    <a:pt x="27887" y="232495"/>
                    <a:pt x="98817" y="268751"/>
                    <a:pt x="164836" y="247225"/>
                  </a:cubicBezTo>
                  <a:cubicBezTo>
                    <a:pt x="165086" y="247147"/>
                    <a:pt x="165313" y="247067"/>
                    <a:pt x="165563" y="246987"/>
                  </a:cubicBezTo>
                  <a:cubicBezTo>
                    <a:pt x="231673" y="225301"/>
                    <a:pt x="267752" y="153949"/>
                    <a:pt x="246132" y="87617"/>
                  </a:cubicBezTo>
                  <a:cubicBezTo>
                    <a:pt x="246109" y="87522"/>
                    <a:pt x="246064" y="87424"/>
                    <a:pt x="246041" y="87328"/>
                  </a:cubicBezTo>
                  <a:cubicBezTo>
                    <a:pt x="224421" y="20996"/>
                    <a:pt x="153310" y="-15196"/>
                    <a:pt x="87200" y="6490"/>
                  </a:cubicBezTo>
                  <a:cubicBezTo>
                    <a:pt x="87086" y="6522"/>
                    <a:pt x="86995" y="6554"/>
                    <a:pt x="86904" y="6586"/>
                  </a:cubicBezTo>
                  <a:cubicBezTo>
                    <a:pt x="20863" y="28112"/>
                    <a:pt x="-15261" y="99270"/>
                    <a:pt x="6199" y="165520"/>
                  </a:cubicBezTo>
                  <a:cubicBezTo>
                    <a:pt x="6268" y="165762"/>
                    <a:pt x="6336" y="166003"/>
                    <a:pt x="6427" y="166245"/>
                  </a:cubicBezTo>
                  <a:close/>
                </a:path>
              </a:pathLst>
            </a:custGeom>
            <a:solidFill>
              <a:srgbClr val="ADA183">
                <a:alpha val="9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6" name="Google Shape;3376;p20"/>
            <p:cNvSpPr/>
            <p:nvPr/>
          </p:nvSpPr>
          <p:spPr>
            <a:xfrm flipH="1" rot="10800000">
              <a:off x="1027333" y="4301075"/>
              <a:ext cx="76353" cy="76601"/>
            </a:xfrm>
            <a:custGeom>
              <a:rect b="b" l="l" r="r" t="t"/>
              <a:pathLst>
                <a:path extrusionOk="0" h="49741" w="49580">
                  <a:moveTo>
                    <a:pt x="1186" y="32568"/>
                  </a:moveTo>
                  <a:cubicBezTo>
                    <a:pt x="5301" y="45660"/>
                    <a:pt x="19237" y="52918"/>
                    <a:pt x="32286" y="48778"/>
                  </a:cubicBezTo>
                  <a:cubicBezTo>
                    <a:pt x="32309" y="48771"/>
                    <a:pt x="32309" y="48767"/>
                    <a:pt x="32331" y="48762"/>
                  </a:cubicBezTo>
                  <a:cubicBezTo>
                    <a:pt x="45312" y="44513"/>
                    <a:pt x="52496" y="30604"/>
                    <a:pt x="48472" y="17515"/>
                  </a:cubicBezTo>
                  <a:cubicBezTo>
                    <a:pt x="44244" y="4491"/>
                    <a:pt x="30376" y="-2717"/>
                    <a:pt x="17327" y="1321"/>
                  </a:cubicBezTo>
                  <a:cubicBezTo>
                    <a:pt x="4278" y="5460"/>
                    <a:pt x="-2951" y="19428"/>
                    <a:pt x="1163" y="32520"/>
                  </a:cubicBezTo>
                  <a:cubicBezTo>
                    <a:pt x="1186" y="32536"/>
                    <a:pt x="1186" y="32552"/>
                    <a:pt x="1186" y="32568"/>
                  </a:cubicBezTo>
                  <a:close/>
                </a:path>
              </a:pathLst>
            </a:custGeom>
            <a:solidFill>
              <a:srgbClr val="D7CA91">
                <a:alpha val="7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7" name="Google Shape;3377;p20"/>
            <p:cNvSpPr/>
            <p:nvPr/>
          </p:nvSpPr>
          <p:spPr>
            <a:xfrm flipH="1" rot="10800000">
              <a:off x="1311983" y="300506"/>
              <a:ext cx="30575" cy="30661"/>
            </a:xfrm>
            <a:custGeom>
              <a:rect b="b" l="l" r="r" t="t"/>
              <a:pathLst>
                <a:path extrusionOk="0" h="19910" w="19854">
                  <a:moveTo>
                    <a:pt x="473" y="13194"/>
                  </a:moveTo>
                  <a:cubicBezTo>
                    <a:pt x="2065" y="18369"/>
                    <a:pt x="7544" y="21270"/>
                    <a:pt x="12704" y="19671"/>
                  </a:cubicBezTo>
                  <a:cubicBezTo>
                    <a:pt x="12795" y="19642"/>
                    <a:pt x="12886" y="19612"/>
                    <a:pt x="12977" y="19580"/>
                  </a:cubicBezTo>
                  <a:cubicBezTo>
                    <a:pt x="18047" y="18104"/>
                    <a:pt x="20957" y="12790"/>
                    <a:pt x="19479" y="7708"/>
                  </a:cubicBezTo>
                  <a:cubicBezTo>
                    <a:pt x="19433" y="7560"/>
                    <a:pt x="19388" y="7412"/>
                    <a:pt x="19342" y="7263"/>
                  </a:cubicBezTo>
                  <a:cubicBezTo>
                    <a:pt x="17706" y="1976"/>
                    <a:pt x="12113" y="-984"/>
                    <a:pt x="6839" y="649"/>
                  </a:cubicBezTo>
                  <a:cubicBezTo>
                    <a:pt x="1656" y="2387"/>
                    <a:pt x="-1163" y="7970"/>
                    <a:pt x="473" y="13194"/>
                  </a:cubicBezTo>
                  <a:close/>
                </a:path>
              </a:pathLst>
            </a:custGeom>
            <a:solidFill>
              <a:srgbClr val="D7CA91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8" name="Google Shape;3378;p20"/>
            <p:cNvSpPr/>
            <p:nvPr/>
          </p:nvSpPr>
          <p:spPr>
            <a:xfrm flipH="1" rot="10800000">
              <a:off x="5386436" y="546374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9" name="Google Shape;3379;p20"/>
            <p:cNvSpPr/>
            <p:nvPr/>
          </p:nvSpPr>
          <p:spPr>
            <a:xfrm flipH="1" rot="10800000">
              <a:off x="897873" y="5497706"/>
              <a:ext cx="98518" cy="98526"/>
            </a:xfrm>
            <a:custGeom>
              <a:rect b="b" l="l" r="r" t="t"/>
              <a:pathLst>
                <a:path extrusionOk="0" h="63978" w="63973">
                  <a:moveTo>
                    <a:pt x="1532" y="42100"/>
                  </a:moveTo>
                  <a:cubicBezTo>
                    <a:pt x="7057" y="58864"/>
                    <a:pt x="25016" y="68033"/>
                    <a:pt x="41771" y="62627"/>
                  </a:cubicBezTo>
                  <a:cubicBezTo>
                    <a:pt x="58526" y="57290"/>
                    <a:pt x="67801" y="39340"/>
                    <a:pt x="62482" y="22530"/>
                  </a:cubicBezTo>
                  <a:cubicBezTo>
                    <a:pt x="62459" y="22507"/>
                    <a:pt x="62459" y="22507"/>
                    <a:pt x="62459" y="22484"/>
                  </a:cubicBezTo>
                  <a:cubicBezTo>
                    <a:pt x="57025" y="5629"/>
                    <a:pt x="39043" y="-3654"/>
                    <a:pt x="22220" y="1729"/>
                  </a:cubicBezTo>
                  <a:cubicBezTo>
                    <a:pt x="5420" y="7180"/>
                    <a:pt x="-3833" y="25221"/>
                    <a:pt x="1532" y="42100"/>
                  </a:cubicBezTo>
                  <a:close/>
                </a:path>
              </a:pathLst>
            </a:custGeom>
            <a:solidFill>
              <a:srgbClr val="E2D8B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0" name="Google Shape;3380;p20"/>
            <p:cNvSpPr/>
            <p:nvPr/>
          </p:nvSpPr>
          <p:spPr>
            <a:xfrm flipH="1" rot="10800000">
              <a:off x="881361" y="5755849"/>
              <a:ext cx="50806" cy="50974"/>
            </a:xfrm>
            <a:custGeom>
              <a:rect b="b" l="l" r="r" t="t"/>
              <a:pathLst>
                <a:path extrusionOk="0" h="33100" w="32991">
                  <a:moveTo>
                    <a:pt x="879" y="21829"/>
                  </a:moveTo>
                  <a:cubicBezTo>
                    <a:pt x="3698" y="30474"/>
                    <a:pt x="12906" y="35240"/>
                    <a:pt x="21567" y="32549"/>
                  </a:cubicBezTo>
                  <a:cubicBezTo>
                    <a:pt x="30183" y="29721"/>
                    <a:pt x="34935" y="20483"/>
                    <a:pt x="32252" y="11793"/>
                  </a:cubicBezTo>
                  <a:cubicBezTo>
                    <a:pt x="29706" y="3217"/>
                    <a:pt x="20726" y="-1664"/>
                    <a:pt x="12178" y="868"/>
                  </a:cubicBezTo>
                  <a:cubicBezTo>
                    <a:pt x="11974" y="937"/>
                    <a:pt x="11769" y="1005"/>
                    <a:pt x="11564" y="1073"/>
                  </a:cubicBezTo>
                  <a:cubicBezTo>
                    <a:pt x="3016" y="3628"/>
                    <a:pt x="-1849" y="12637"/>
                    <a:pt x="675" y="21213"/>
                  </a:cubicBezTo>
                  <a:cubicBezTo>
                    <a:pt x="743" y="21419"/>
                    <a:pt x="811" y="21624"/>
                    <a:pt x="879" y="21829"/>
                  </a:cubicBezTo>
                  <a:close/>
                </a:path>
              </a:pathLst>
            </a:custGeom>
            <a:solidFill>
              <a:srgbClr val="D7CA91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1" name="Google Shape;3381;p20"/>
            <p:cNvSpPr/>
            <p:nvPr/>
          </p:nvSpPr>
          <p:spPr>
            <a:xfrm flipH="1" rot="10800000">
              <a:off x="454364" y="3938535"/>
              <a:ext cx="145490" cy="145388"/>
            </a:xfrm>
            <a:custGeom>
              <a:rect b="b" l="l" r="r" t="t"/>
              <a:pathLst>
                <a:path extrusionOk="0" h="94408" w="94474">
                  <a:moveTo>
                    <a:pt x="2198" y="61598"/>
                  </a:moveTo>
                  <a:cubicBezTo>
                    <a:pt x="10018" y="86464"/>
                    <a:pt x="36458" y="100257"/>
                    <a:pt x="61237" y="92404"/>
                  </a:cubicBezTo>
                  <a:cubicBezTo>
                    <a:pt x="61488" y="92326"/>
                    <a:pt x="61738" y="92244"/>
                    <a:pt x="61988" y="92162"/>
                  </a:cubicBezTo>
                  <a:cubicBezTo>
                    <a:pt x="86608" y="84113"/>
                    <a:pt x="100135" y="57607"/>
                    <a:pt x="92224" y="32860"/>
                  </a:cubicBezTo>
                  <a:cubicBezTo>
                    <a:pt x="84335" y="8149"/>
                    <a:pt x="57964" y="-5465"/>
                    <a:pt x="33343" y="2454"/>
                  </a:cubicBezTo>
                  <a:cubicBezTo>
                    <a:pt x="33252" y="2476"/>
                    <a:pt x="33184" y="2502"/>
                    <a:pt x="33116" y="2524"/>
                  </a:cubicBezTo>
                  <a:cubicBezTo>
                    <a:pt x="8381" y="10136"/>
                    <a:pt x="-5509" y="36418"/>
                    <a:pt x="2084" y="61227"/>
                  </a:cubicBezTo>
                  <a:cubicBezTo>
                    <a:pt x="2130" y="61350"/>
                    <a:pt x="2152" y="61475"/>
                    <a:pt x="2198" y="61598"/>
                  </a:cubicBezTo>
                  <a:close/>
                </a:path>
              </a:pathLst>
            </a:custGeom>
            <a:solidFill>
              <a:srgbClr val="E2D8BD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2" name="Google Shape;3382;p20"/>
            <p:cNvSpPr/>
            <p:nvPr/>
          </p:nvSpPr>
          <p:spPr>
            <a:xfrm flipH="1" rot="10800000">
              <a:off x="575531" y="6505209"/>
              <a:ext cx="30390" cy="30336"/>
            </a:xfrm>
            <a:custGeom>
              <a:rect b="b" l="l" r="r" t="t"/>
              <a:pathLst>
                <a:path extrusionOk="0" h="19699" w="19734">
                  <a:moveTo>
                    <a:pt x="413" y="12983"/>
                  </a:moveTo>
                  <a:cubicBezTo>
                    <a:pt x="2005" y="18160"/>
                    <a:pt x="7483" y="21057"/>
                    <a:pt x="12644" y="19460"/>
                  </a:cubicBezTo>
                  <a:cubicBezTo>
                    <a:pt x="12735" y="19437"/>
                    <a:pt x="12826" y="19392"/>
                    <a:pt x="12917" y="19369"/>
                  </a:cubicBezTo>
                  <a:cubicBezTo>
                    <a:pt x="18054" y="17727"/>
                    <a:pt x="20919" y="12230"/>
                    <a:pt x="19282" y="7052"/>
                  </a:cubicBezTo>
                  <a:cubicBezTo>
                    <a:pt x="19282" y="7052"/>
                    <a:pt x="19282" y="7052"/>
                    <a:pt x="19282" y="7052"/>
                  </a:cubicBezTo>
                  <a:cubicBezTo>
                    <a:pt x="17554" y="1852"/>
                    <a:pt x="11985" y="-976"/>
                    <a:pt x="6778" y="666"/>
                  </a:cubicBezTo>
                  <a:cubicBezTo>
                    <a:pt x="1709" y="2400"/>
                    <a:pt x="-1087" y="7828"/>
                    <a:pt x="413" y="12983"/>
                  </a:cubicBezTo>
                  <a:close/>
                </a:path>
              </a:pathLst>
            </a:custGeom>
            <a:solidFill>
              <a:srgbClr val="A0C3CA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3" name="Google Shape;3383;p20"/>
            <p:cNvSpPr/>
            <p:nvPr/>
          </p:nvSpPr>
          <p:spPr>
            <a:xfrm flipH="1" rot="10800000">
              <a:off x="405559" y="5231916"/>
              <a:ext cx="67204" cy="67641"/>
            </a:xfrm>
            <a:custGeom>
              <a:rect b="b" l="l" r="r" t="t"/>
              <a:pathLst>
                <a:path extrusionOk="0" h="43923" w="43639">
                  <a:moveTo>
                    <a:pt x="903" y="28860"/>
                  </a:moveTo>
                  <a:cubicBezTo>
                    <a:pt x="4881" y="40267"/>
                    <a:pt x="17067" y="46571"/>
                    <a:pt x="28638" y="43230"/>
                  </a:cubicBezTo>
                  <a:cubicBezTo>
                    <a:pt x="39914" y="39138"/>
                    <a:pt x="46098" y="26956"/>
                    <a:pt x="42733" y="15404"/>
                  </a:cubicBezTo>
                  <a:cubicBezTo>
                    <a:pt x="38755" y="4109"/>
                    <a:pt x="26729" y="-2168"/>
                    <a:pt x="15225" y="1034"/>
                  </a:cubicBezTo>
                  <a:cubicBezTo>
                    <a:pt x="3858" y="5037"/>
                    <a:pt x="-2439" y="17242"/>
                    <a:pt x="903" y="28860"/>
                  </a:cubicBezTo>
                  <a:close/>
                </a:path>
              </a:pathLst>
            </a:custGeom>
            <a:solidFill>
              <a:srgbClr val="A0C3CA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4" name="Google Shape;3384;p20"/>
            <p:cNvSpPr/>
            <p:nvPr/>
          </p:nvSpPr>
          <p:spPr>
            <a:xfrm flipH="1" rot="10800000">
              <a:off x="86715" y="5161104"/>
              <a:ext cx="30450" cy="30424"/>
            </a:xfrm>
            <a:custGeom>
              <a:rect b="b" l="l" r="r" t="t"/>
              <a:pathLst>
                <a:path extrusionOk="0" h="19756" w="19773">
                  <a:moveTo>
                    <a:pt x="469" y="13046"/>
                  </a:moveTo>
                  <a:cubicBezTo>
                    <a:pt x="1947" y="18128"/>
                    <a:pt x="7244" y="21050"/>
                    <a:pt x="12291" y="19574"/>
                  </a:cubicBezTo>
                  <a:cubicBezTo>
                    <a:pt x="12450" y="19531"/>
                    <a:pt x="12609" y="19483"/>
                    <a:pt x="12746" y="19433"/>
                  </a:cubicBezTo>
                  <a:cubicBezTo>
                    <a:pt x="17929" y="17911"/>
                    <a:pt x="20907" y="12465"/>
                    <a:pt x="19384" y="7267"/>
                  </a:cubicBezTo>
                  <a:cubicBezTo>
                    <a:pt x="19361" y="7217"/>
                    <a:pt x="19361" y="7166"/>
                    <a:pt x="19339" y="7116"/>
                  </a:cubicBezTo>
                  <a:cubicBezTo>
                    <a:pt x="17747" y="1941"/>
                    <a:pt x="12268" y="-958"/>
                    <a:pt x="7108" y="638"/>
                  </a:cubicBezTo>
                  <a:cubicBezTo>
                    <a:pt x="7017" y="668"/>
                    <a:pt x="6926" y="698"/>
                    <a:pt x="6835" y="730"/>
                  </a:cubicBezTo>
                  <a:cubicBezTo>
                    <a:pt x="1697" y="2365"/>
                    <a:pt x="-1168" y="7878"/>
                    <a:pt x="469" y="13042"/>
                  </a:cubicBezTo>
                  <a:cubicBezTo>
                    <a:pt x="469" y="13044"/>
                    <a:pt x="469" y="13044"/>
                    <a:pt x="469" y="13046"/>
                  </a:cubicBezTo>
                  <a:close/>
                </a:path>
              </a:pathLst>
            </a:custGeom>
            <a:solidFill>
              <a:srgbClr val="D1BC94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5" name="Google Shape;3385;p20"/>
            <p:cNvSpPr/>
            <p:nvPr/>
          </p:nvSpPr>
          <p:spPr>
            <a:xfrm flipH="1" rot="10800000">
              <a:off x="2803546" y="758678"/>
              <a:ext cx="20162" cy="20099"/>
            </a:xfrm>
            <a:custGeom>
              <a:rect b="b" l="l" r="r" t="t"/>
              <a:pathLst>
                <a:path extrusionOk="0" h="13051" w="13092">
                  <a:moveTo>
                    <a:pt x="238" y="8774"/>
                  </a:moveTo>
                  <a:cubicBezTo>
                    <a:pt x="1420" y="12232"/>
                    <a:pt x="5171" y="14075"/>
                    <a:pt x="8604" y="12894"/>
                  </a:cubicBezTo>
                  <a:cubicBezTo>
                    <a:pt x="8627" y="12889"/>
                    <a:pt x="8627" y="12884"/>
                    <a:pt x="8650" y="12880"/>
                  </a:cubicBezTo>
                  <a:cubicBezTo>
                    <a:pt x="11992" y="11819"/>
                    <a:pt x="13856" y="8234"/>
                    <a:pt x="12810" y="4869"/>
                  </a:cubicBezTo>
                  <a:cubicBezTo>
                    <a:pt x="12787" y="4803"/>
                    <a:pt x="12764" y="4735"/>
                    <a:pt x="12742" y="4669"/>
                  </a:cubicBezTo>
                  <a:cubicBezTo>
                    <a:pt x="11696" y="1304"/>
                    <a:pt x="8104" y="-564"/>
                    <a:pt x="4762" y="497"/>
                  </a:cubicBezTo>
                  <a:cubicBezTo>
                    <a:pt x="4694" y="518"/>
                    <a:pt x="4626" y="540"/>
                    <a:pt x="4558" y="563"/>
                  </a:cubicBezTo>
                  <a:cubicBezTo>
                    <a:pt x="1193" y="1751"/>
                    <a:pt x="-671" y="5326"/>
                    <a:pt x="238" y="8774"/>
                  </a:cubicBezTo>
                  <a:close/>
                </a:path>
              </a:pathLst>
            </a:custGeom>
            <a:solidFill>
              <a:srgbClr val="E2D8BD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6" name="Google Shape;3386;p20"/>
            <p:cNvSpPr/>
            <p:nvPr/>
          </p:nvSpPr>
          <p:spPr>
            <a:xfrm flipH="1" rot="10800000">
              <a:off x="854573" y="5003229"/>
              <a:ext cx="51168" cy="51404"/>
            </a:xfrm>
            <a:custGeom>
              <a:rect b="b" l="l" r="r" t="t"/>
              <a:pathLst>
                <a:path extrusionOk="0" h="33379" w="33226">
                  <a:moveTo>
                    <a:pt x="757" y="21834"/>
                  </a:moveTo>
                  <a:cubicBezTo>
                    <a:pt x="3462" y="30620"/>
                    <a:pt x="12760" y="35546"/>
                    <a:pt x="21513" y="32835"/>
                  </a:cubicBezTo>
                  <a:cubicBezTo>
                    <a:pt x="21559" y="32816"/>
                    <a:pt x="21627" y="32800"/>
                    <a:pt x="21672" y="32782"/>
                  </a:cubicBezTo>
                  <a:cubicBezTo>
                    <a:pt x="30311" y="30116"/>
                    <a:pt x="35153" y="20926"/>
                    <a:pt x="32516" y="12259"/>
                  </a:cubicBezTo>
                  <a:cubicBezTo>
                    <a:pt x="32448" y="12104"/>
                    <a:pt x="32402" y="11951"/>
                    <a:pt x="32357" y="11798"/>
                  </a:cubicBezTo>
                  <a:cubicBezTo>
                    <a:pt x="29697" y="3129"/>
                    <a:pt x="20536" y="-1736"/>
                    <a:pt x="11897" y="930"/>
                  </a:cubicBezTo>
                  <a:cubicBezTo>
                    <a:pt x="11737" y="975"/>
                    <a:pt x="11601" y="1026"/>
                    <a:pt x="11442" y="1078"/>
                  </a:cubicBezTo>
                  <a:cubicBezTo>
                    <a:pt x="2826" y="3909"/>
                    <a:pt x="-1925" y="13149"/>
                    <a:pt x="757" y="21834"/>
                  </a:cubicBezTo>
                  <a:close/>
                </a:path>
              </a:pathLst>
            </a:custGeom>
            <a:solidFill>
              <a:srgbClr val="E9E0D4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7" name="Google Shape;3387;p20"/>
            <p:cNvSpPr/>
            <p:nvPr/>
          </p:nvSpPr>
          <p:spPr>
            <a:xfrm flipH="1" rot="10800000">
              <a:off x="1589711" y="203433"/>
              <a:ext cx="64269" cy="64548"/>
            </a:xfrm>
            <a:custGeom>
              <a:rect b="b" l="l" r="r" t="t"/>
              <a:pathLst>
                <a:path extrusionOk="0" h="41914" w="41733">
                  <a:moveTo>
                    <a:pt x="990" y="27617"/>
                  </a:moveTo>
                  <a:cubicBezTo>
                    <a:pt x="4559" y="38638"/>
                    <a:pt x="16358" y="44664"/>
                    <a:pt x="27361" y="41079"/>
                  </a:cubicBezTo>
                  <a:cubicBezTo>
                    <a:pt x="27361" y="41076"/>
                    <a:pt x="27361" y="41076"/>
                    <a:pt x="27361" y="41074"/>
                  </a:cubicBezTo>
                  <a:cubicBezTo>
                    <a:pt x="38228" y="37484"/>
                    <a:pt x="44207" y="25797"/>
                    <a:pt x="40774" y="14844"/>
                  </a:cubicBezTo>
                  <a:cubicBezTo>
                    <a:pt x="37182" y="3816"/>
                    <a:pt x="25451" y="-2280"/>
                    <a:pt x="14403" y="1159"/>
                  </a:cubicBezTo>
                  <a:cubicBezTo>
                    <a:pt x="3490" y="4847"/>
                    <a:pt x="-2466" y="16605"/>
                    <a:pt x="990" y="27617"/>
                  </a:cubicBezTo>
                  <a:close/>
                </a:path>
              </a:pathLst>
            </a:custGeom>
            <a:solidFill>
              <a:srgbClr val="D1BC94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8" name="Google Shape;3388;p20"/>
            <p:cNvSpPr/>
            <p:nvPr/>
          </p:nvSpPr>
          <p:spPr>
            <a:xfrm flipH="1" rot="10800000">
              <a:off x="1751669" y="289360"/>
              <a:ext cx="56028" cy="56153"/>
            </a:xfrm>
            <a:custGeom>
              <a:rect b="b" l="l" r="r" t="t"/>
              <a:pathLst>
                <a:path extrusionOk="0" h="36463" w="36382">
                  <a:moveTo>
                    <a:pt x="696" y="23871"/>
                  </a:moveTo>
                  <a:cubicBezTo>
                    <a:pt x="3834" y="33344"/>
                    <a:pt x="13859" y="38665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3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D7CA91">
                <a:alpha val="6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9" name="Google Shape;3389;p20"/>
            <p:cNvSpPr/>
            <p:nvPr/>
          </p:nvSpPr>
          <p:spPr>
            <a:xfrm flipH="1" rot="10800000">
              <a:off x="328050" y="6021974"/>
              <a:ext cx="194540" cy="195163"/>
            </a:xfrm>
            <a:custGeom>
              <a:rect b="b" l="l" r="r" t="t"/>
              <a:pathLst>
                <a:path extrusionOk="0" h="126729" w="126325">
                  <a:moveTo>
                    <a:pt x="3004" y="82806"/>
                  </a:moveTo>
                  <a:cubicBezTo>
                    <a:pt x="13620" y="116152"/>
                    <a:pt x="49199" y="134559"/>
                    <a:pt x="82436" y="123907"/>
                  </a:cubicBezTo>
                  <a:cubicBezTo>
                    <a:pt x="82481" y="123884"/>
                    <a:pt x="82526" y="123884"/>
                    <a:pt x="82572" y="123862"/>
                  </a:cubicBezTo>
                  <a:cubicBezTo>
                    <a:pt x="115695" y="113210"/>
                    <a:pt x="133928" y="77629"/>
                    <a:pt x="123311" y="44420"/>
                  </a:cubicBezTo>
                  <a:cubicBezTo>
                    <a:pt x="123288" y="44351"/>
                    <a:pt x="123288" y="44305"/>
                    <a:pt x="123265" y="44260"/>
                  </a:cubicBezTo>
                  <a:cubicBezTo>
                    <a:pt x="112626" y="10959"/>
                    <a:pt x="77139" y="-7401"/>
                    <a:pt x="43924" y="3205"/>
                  </a:cubicBezTo>
                  <a:cubicBezTo>
                    <a:pt x="10733" y="13879"/>
                    <a:pt x="-7568" y="49483"/>
                    <a:pt x="3004" y="82806"/>
                  </a:cubicBezTo>
                  <a:close/>
                </a:path>
              </a:pathLst>
            </a:custGeom>
            <a:solidFill>
              <a:srgbClr val="A0C3CA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0" name="Google Shape;3390;p20"/>
            <p:cNvSpPr/>
            <p:nvPr/>
          </p:nvSpPr>
          <p:spPr>
            <a:xfrm flipH="1" rot="10800000">
              <a:off x="289327" y="499760"/>
              <a:ext cx="32349" cy="32160"/>
            </a:xfrm>
            <a:custGeom>
              <a:rect b="b" l="l" r="r" t="t"/>
              <a:pathLst>
                <a:path extrusionOk="0" h="20883" w="21006">
                  <a:moveTo>
                    <a:pt x="505" y="13731"/>
                  </a:moveTo>
                  <a:cubicBezTo>
                    <a:pt x="2233" y="19260"/>
                    <a:pt x="8098" y="22335"/>
                    <a:pt x="13622" y="20599"/>
                  </a:cubicBezTo>
                  <a:cubicBezTo>
                    <a:pt x="13645" y="20590"/>
                    <a:pt x="13668" y="20583"/>
                    <a:pt x="13690" y="20574"/>
                  </a:cubicBezTo>
                  <a:cubicBezTo>
                    <a:pt x="19192" y="18838"/>
                    <a:pt x="22261" y="12949"/>
                    <a:pt x="20533" y="7420"/>
                  </a:cubicBezTo>
                  <a:cubicBezTo>
                    <a:pt x="20533" y="7395"/>
                    <a:pt x="20511" y="7370"/>
                    <a:pt x="20511" y="7345"/>
                  </a:cubicBezTo>
                  <a:cubicBezTo>
                    <a:pt x="18669" y="1878"/>
                    <a:pt x="12781" y="-1076"/>
                    <a:pt x="7325" y="730"/>
                  </a:cubicBezTo>
                  <a:cubicBezTo>
                    <a:pt x="1914" y="2345"/>
                    <a:pt x="-1177" y="8059"/>
                    <a:pt x="437" y="13492"/>
                  </a:cubicBezTo>
                  <a:cubicBezTo>
                    <a:pt x="459" y="13572"/>
                    <a:pt x="482" y="13651"/>
                    <a:pt x="505" y="13731"/>
                  </a:cubicBezTo>
                  <a:close/>
                </a:path>
              </a:pathLst>
            </a:custGeom>
            <a:solidFill>
              <a:srgbClr val="D7CA91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1" name="Google Shape;3391;p20"/>
            <p:cNvSpPr/>
            <p:nvPr/>
          </p:nvSpPr>
          <p:spPr>
            <a:xfrm flipH="1" rot="10800000">
              <a:off x="1082751" y="3704492"/>
              <a:ext cx="31244" cy="31125"/>
            </a:xfrm>
            <a:custGeom>
              <a:rect b="b" l="l" r="r" t="t"/>
              <a:pathLst>
                <a:path extrusionOk="0" h="20211" w="20288">
                  <a:moveTo>
                    <a:pt x="462" y="13488"/>
                  </a:moveTo>
                  <a:cubicBezTo>
                    <a:pt x="2167" y="18757"/>
                    <a:pt x="7828" y="21633"/>
                    <a:pt x="13079" y="19913"/>
                  </a:cubicBezTo>
                  <a:cubicBezTo>
                    <a:pt x="13125" y="19902"/>
                    <a:pt x="13147" y="19888"/>
                    <a:pt x="13193" y="19874"/>
                  </a:cubicBezTo>
                  <a:cubicBezTo>
                    <a:pt x="18376" y="18392"/>
                    <a:pt x="21400" y="12966"/>
                    <a:pt x="19922" y="7756"/>
                  </a:cubicBezTo>
                  <a:cubicBezTo>
                    <a:pt x="19877" y="7612"/>
                    <a:pt x="19831" y="7471"/>
                    <a:pt x="19786" y="7330"/>
                  </a:cubicBezTo>
                  <a:cubicBezTo>
                    <a:pt x="18194" y="2024"/>
                    <a:pt x="12602" y="-973"/>
                    <a:pt x="7305" y="633"/>
                  </a:cubicBezTo>
                  <a:cubicBezTo>
                    <a:pt x="7237" y="658"/>
                    <a:pt x="7146" y="685"/>
                    <a:pt x="7055" y="715"/>
                  </a:cubicBezTo>
                  <a:cubicBezTo>
                    <a:pt x="1758" y="2458"/>
                    <a:pt x="-1175" y="8139"/>
                    <a:pt x="462" y="13488"/>
                  </a:cubicBezTo>
                  <a:close/>
                </a:path>
              </a:pathLst>
            </a:custGeom>
            <a:solidFill>
              <a:srgbClr val="D1BC94">
                <a:alpha val="80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2" name="Google Shape;3392;p20"/>
            <p:cNvSpPr/>
            <p:nvPr/>
          </p:nvSpPr>
          <p:spPr>
            <a:xfrm flipH="1" rot="10800000">
              <a:off x="1648708" y="619738"/>
              <a:ext cx="76627" cy="76838"/>
            </a:xfrm>
            <a:custGeom>
              <a:rect b="b" l="l" r="r" t="t"/>
              <a:pathLst>
                <a:path extrusionOk="0" h="49895" w="49758">
                  <a:moveTo>
                    <a:pt x="1125" y="32715"/>
                  </a:moveTo>
                  <a:cubicBezTo>
                    <a:pt x="5354" y="45855"/>
                    <a:pt x="19381" y="53095"/>
                    <a:pt x="32498" y="48909"/>
                  </a:cubicBezTo>
                  <a:cubicBezTo>
                    <a:pt x="45502" y="44562"/>
                    <a:pt x="52686" y="30583"/>
                    <a:pt x="48639" y="17433"/>
                  </a:cubicBezTo>
                  <a:cubicBezTo>
                    <a:pt x="44434" y="4366"/>
                    <a:pt x="30475" y="-2809"/>
                    <a:pt x="17448" y="1408"/>
                  </a:cubicBezTo>
                  <a:cubicBezTo>
                    <a:pt x="17380" y="1429"/>
                    <a:pt x="17335" y="1447"/>
                    <a:pt x="17267" y="1467"/>
                  </a:cubicBezTo>
                  <a:cubicBezTo>
                    <a:pt x="4286" y="5717"/>
                    <a:pt x="-2898" y="19625"/>
                    <a:pt x="1125" y="32715"/>
                  </a:cubicBezTo>
                  <a:close/>
                </a:path>
              </a:pathLst>
            </a:custGeom>
            <a:solidFill>
              <a:srgbClr val="E2D8BD">
                <a:alpha val="80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3" name="Google Shape;3393;p20"/>
            <p:cNvSpPr/>
            <p:nvPr/>
          </p:nvSpPr>
          <p:spPr>
            <a:xfrm flipH="1" rot="10800000">
              <a:off x="43470" y="5835097"/>
              <a:ext cx="77691" cy="77776"/>
            </a:xfrm>
            <a:custGeom>
              <a:rect b="b" l="l" r="r" t="t"/>
              <a:pathLst>
                <a:path extrusionOk="0" h="50504" w="50449">
                  <a:moveTo>
                    <a:pt x="1251" y="33169"/>
                  </a:moveTo>
                  <a:cubicBezTo>
                    <a:pt x="5593" y="46352"/>
                    <a:pt x="19620" y="53628"/>
                    <a:pt x="32851" y="49591"/>
                  </a:cubicBezTo>
                  <a:cubicBezTo>
                    <a:pt x="46127" y="45349"/>
                    <a:pt x="53493" y="31116"/>
                    <a:pt x="49265" y="17796"/>
                  </a:cubicBezTo>
                  <a:cubicBezTo>
                    <a:pt x="49242" y="17751"/>
                    <a:pt x="49242" y="17705"/>
                    <a:pt x="49219" y="17659"/>
                  </a:cubicBezTo>
                  <a:cubicBezTo>
                    <a:pt x="44877" y="4362"/>
                    <a:pt x="30646" y="-2891"/>
                    <a:pt x="17392" y="1465"/>
                  </a:cubicBezTo>
                  <a:cubicBezTo>
                    <a:pt x="4229" y="5685"/>
                    <a:pt x="-3001" y="19803"/>
                    <a:pt x="1206" y="33010"/>
                  </a:cubicBezTo>
                  <a:cubicBezTo>
                    <a:pt x="1206" y="33055"/>
                    <a:pt x="1228" y="33123"/>
                    <a:pt x="1251" y="33169"/>
                  </a:cubicBezTo>
                  <a:close/>
                </a:path>
              </a:pathLst>
            </a:custGeom>
            <a:solidFill>
              <a:srgbClr val="D1BC94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4" name="Google Shape;3394;p20"/>
            <p:cNvSpPr/>
            <p:nvPr/>
          </p:nvSpPr>
          <p:spPr>
            <a:xfrm flipH="1" rot="10800000">
              <a:off x="870355" y="4013698"/>
              <a:ext cx="106446" cy="106730"/>
            </a:xfrm>
            <a:custGeom>
              <a:rect b="b" l="l" r="r" t="t"/>
              <a:pathLst>
                <a:path extrusionOk="0" h="69305" w="69121">
                  <a:moveTo>
                    <a:pt x="1657" y="45142"/>
                  </a:moveTo>
                  <a:cubicBezTo>
                    <a:pt x="7317" y="63391"/>
                    <a:pt x="26641" y="73596"/>
                    <a:pt x="44851" y="67951"/>
                  </a:cubicBezTo>
                  <a:cubicBezTo>
                    <a:pt x="63038" y="62264"/>
                    <a:pt x="73200" y="42877"/>
                    <a:pt x="67585" y="24614"/>
                  </a:cubicBezTo>
                  <a:cubicBezTo>
                    <a:pt x="62197" y="6511"/>
                    <a:pt x="43191" y="-3771"/>
                    <a:pt x="25141" y="1644"/>
                  </a:cubicBezTo>
                  <a:cubicBezTo>
                    <a:pt x="24959" y="1696"/>
                    <a:pt x="24800" y="1751"/>
                    <a:pt x="24618" y="1806"/>
                  </a:cubicBezTo>
                  <a:cubicBezTo>
                    <a:pt x="6522" y="7070"/>
                    <a:pt x="-3868" y="26049"/>
                    <a:pt x="1361" y="44196"/>
                  </a:cubicBezTo>
                  <a:cubicBezTo>
                    <a:pt x="1452" y="44512"/>
                    <a:pt x="1566" y="44827"/>
                    <a:pt x="1657" y="45142"/>
                  </a:cubicBezTo>
                  <a:close/>
                </a:path>
              </a:pathLst>
            </a:custGeom>
            <a:solidFill>
              <a:srgbClr val="A0C3CA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5" name="Google Shape;3395;p20"/>
            <p:cNvSpPr/>
            <p:nvPr/>
          </p:nvSpPr>
          <p:spPr>
            <a:xfrm flipH="1" rot="10800000">
              <a:off x="2342144" y="897015"/>
              <a:ext cx="76310" cy="76647"/>
            </a:xfrm>
            <a:custGeom>
              <a:rect b="b" l="l" r="r" t="t"/>
              <a:pathLst>
                <a:path extrusionOk="0" h="49771" w="49552">
                  <a:moveTo>
                    <a:pt x="1147" y="32598"/>
                  </a:moveTo>
                  <a:cubicBezTo>
                    <a:pt x="5262" y="45690"/>
                    <a:pt x="19198" y="52948"/>
                    <a:pt x="32247" y="48808"/>
                  </a:cubicBezTo>
                  <a:cubicBezTo>
                    <a:pt x="32270" y="48801"/>
                    <a:pt x="32270" y="48796"/>
                    <a:pt x="32293" y="48792"/>
                  </a:cubicBezTo>
                  <a:cubicBezTo>
                    <a:pt x="45297" y="44445"/>
                    <a:pt x="52480" y="30465"/>
                    <a:pt x="48434" y="17316"/>
                  </a:cubicBezTo>
                  <a:cubicBezTo>
                    <a:pt x="44001" y="4354"/>
                    <a:pt x="30110" y="-2723"/>
                    <a:pt x="17061" y="1350"/>
                  </a:cubicBezTo>
                  <a:cubicBezTo>
                    <a:pt x="4171" y="5693"/>
                    <a:pt x="-2899" y="19574"/>
                    <a:pt x="1147" y="32598"/>
                  </a:cubicBezTo>
                  <a:close/>
                </a:path>
              </a:pathLst>
            </a:custGeom>
            <a:solidFill>
              <a:srgbClr val="D7CA91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6" name="Google Shape;3396;p20"/>
            <p:cNvSpPr/>
            <p:nvPr/>
          </p:nvSpPr>
          <p:spPr>
            <a:xfrm flipH="1" rot="10800000">
              <a:off x="428731" y="1261823"/>
              <a:ext cx="120465" cy="120861"/>
            </a:xfrm>
            <a:custGeom>
              <a:rect b="b" l="l" r="r" t="t"/>
              <a:pathLst>
                <a:path extrusionOk="0" h="78481" w="78224">
                  <a:moveTo>
                    <a:pt x="2008" y="51787"/>
                  </a:moveTo>
                  <a:cubicBezTo>
                    <a:pt x="8805" y="72354"/>
                    <a:pt x="30925" y="83496"/>
                    <a:pt x="51431" y="76678"/>
                  </a:cubicBezTo>
                  <a:cubicBezTo>
                    <a:pt x="71936" y="69858"/>
                    <a:pt x="83031" y="47659"/>
                    <a:pt x="76233" y="27095"/>
                  </a:cubicBezTo>
                  <a:cubicBezTo>
                    <a:pt x="69504" y="6695"/>
                    <a:pt x="47657" y="-4465"/>
                    <a:pt x="27242" y="2065"/>
                  </a:cubicBezTo>
                  <a:cubicBezTo>
                    <a:pt x="6668" y="8647"/>
                    <a:pt x="-4699" y="30719"/>
                    <a:pt x="1871" y="51361"/>
                  </a:cubicBezTo>
                  <a:cubicBezTo>
                    <a:pt x="1917" y="51502"/>
                    <a:pt x="1962" y="51646"/>
                    <a:pt x="2008" y="51787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7" name="Google Shape;3397;p20"/>
            <p:cNvSpPr/>
            <p:nvPr/>
          </p:nvSpPr>
          <p:spPr>
            <a:xfrm flipH="1" rot="10800000">
              <a:off x="706599" y="6495861"/>
              <a:ext cx="26023" cy="26192"/>
            </a:xfrm>
            <a:custGeom>
              <a:rect b="b" l="l" r="r" t="t"/>
              <a:pathLst>
                <a:path extrusionOk="0" h="17008" w="16898">
                  <a:moveTo>
                    <a:pt x="388" y="11300"/>
                  </a:moveTo>
                  <a:cubicBezTo>
                    <a:pt x="1774" y="15748"/>
                    <a:pt x="6503" y="18211"/>
                    <a:pt x="10936" y="16820"/>
                  </a:cubicBezTo>
                  <a:cubicBezTo>
                    <a:pt x="10981" y="16797"/>
                    <a:pt x="11027" y="16797"/>
                    <a:pt x="11073" y="16774"/>
                  </a:cubicBezTo>
                  <a:cubicBezTo>
                    <a:pt x="15460" y="15246"/>
                    <a:pt x="17892" y="10525"/>
                    <a:pt x="16528" y="6054"/>
                  </a:cubicBezTo>
                  <a:cubicBezTo>
                    <a:pt x="15005" y="1652"/>
                    <a:pt x="10299" y="-788"/>
                    <a:pt x="5844" y="580"/>
                  </a:cubicBezTo>
                  <a:cubicBezTo>
                    <a:pt x="1456" y="2108"/>
                    <a:pt x="-977" y="6830"/>
                    <a:pt x="388" y="11300"/>
                  </a:cubicBezTo>
                  <a:close/>
                </a:path>
              </a:pathLst>
            </a:custGeom>
            <a:solidFill>
              <a:srgbClr val="ADA183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8" name="Google Shape;3398;p20"/>
            <p:cNvSpPr/>
            <p:nvPr/>
          </p:nvSpPr>
          <p:spPr>
            <a:xfrm flipH="1" rot="10800000">
              <a:off x="1158555" y="700649"/>
              <a:ext cx="41953" cy="41976"/>
            </a:xfrm>
            <a:custGeom>
              <a:rect b="b" l="l" r="r" t="t"/>
              <a:pathLst>
                <a:path extrusionOk="0" h="27257" w="27242">
                  <a:moveTo>
                    <a:pt x="713" y="17940"/>
                  </a:moveTo>
                  <a:cubicBezTo>
                    <a:pt x="2987" y="25101"/>
                    <a:pt x="10602" y="29070"/>
                    <a:pt x="17764" y="26835"/>
                  </a:cubicBezTo>
                  <a:cubicBezTo>
                    <a:pt x="24902" y="24554"/>
                    <a:pt x="28858" y="16913"/>
                    <a:pt x="26630" y="9728"/>
                  </a:cubicBezTo>
                  <a:cubicBezTo>
                    <a:pt x="24243" y="2544"/>
                    <a:pt x="16559" y="-1425"/>
                    <a:pt x="9352" y="833"/>
                  </a:cubicBezTo>
                  <a:cubicBezTo>
                    <a:pt x="2305" y="3091"/>
                    <a:pt x="-1606" y="10664"/>
                    <a:pt x="645" y="17734"/>
                  </a:cubicBezTo>
                  <a:cubicBezTo>
                    <a:pt x="668" y="17803"/>
                    <a:pt x="690" y="17871"/>
                    <a:pt x="713" y="17940"/>
                  </a:cubicBezTo>
                  <a:close/>
                </a:path>
              </a:pathLst>
            </a:custGeom>
            <a:solidFill>
              <a:srgbClr val="D7CA91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9" name="Google Shape;3399;p20"/>
            <p:cNvSpPr/>
            <p:nvPr/>
          </p:nvSpPr>
          <p:spPr>
            <a:xfrm flipH="1" rot="10800000">
              <a:off x="406753" y="526574"/>
              <a:ext cx="58816" cy="59010"/>
            </a:xfrm>
            <a:custGeom>
              <a:rect b="b" l="l" r="r" t="t"/>
              <a:pathLst>
                <a:path extrusionOk="0" h="38318" w="38192">
                  <a:moveTo>
                    <a:pt x="38193" y="19159"/>
                  </a:moveTo>
                  <a:cubicBezTo>
                    <a:pt x="38193" y="29740"/>
                    <a:pt x="29643" y="38318"/>
                    <a:pt x="19096" y="38318"/>
                  </a:cubicBezTo>
                  <a:cubicBezTo>
                    <a:pt x="8550" y="38318"/>
                    <a:pt x="0" y="29740"/>
                    <a:pt x="0" y="19159"/>
                  </a:cubicBezTo>
                  <a:cubicBezTo>
                    <a:pt x="0" y="8578"/>
                    <a:pt x="8550" y="0"/>
                    <a:pt x="19096" y="0"/>
                  </a:cubicBezTo>
                  <a:cubicBezTo>
                    <a:pt x="29643" y="0"/>
                    <a:pt x="38193" y="8578"/>
                    <a:pt x="38193" y="19159"/>
                  </a:cubicBezTo>
                  <a:close/>
                </a:path>
              </a:pathLst>
            </a:custGeom>
            <a:solidFill>
              <a:srgbClr val="A0C3CA">
                <a:alpha val="839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0" name="Google Shape;3400;p20"/>
            <p:cNvSpPr/>
            <p:nvPr/>
          </p:nvSpPr>
          <p:spPr>
            <a:xfrm flipH="1" rot="10800000">
              <a:off x="66517" y="3631265"/>
              <a:ext cx="42616" cy="42857"/>
            </a:xfrm>
            <a:custGeom>
              <a:rect b="b" l="l" r="r" t="t"/>
              <a:pathLst>
                <a:path extrusionOk="0" h="27829" w="27673">
                  <a:moveTo>
                    <a:pt x="618" y="18287"/>
                  </a:moveTo>
                  <a:cubicBezTo>
                    <a:pt x="3005" y="25600"/>
                    <a:pt x="10780" y="29655"/>
                    <a:pt x="18123" y="27411"/>
                  </a:cubicBezTo>
                  <a:cubicBezTo>
                    <a:pt x="25398" y="25023"/>
                    <a:pt x="29376" y="17165"/>
                    <a:pt x="26989" y="9862"/>
                  </a:cubicBezTo>
                  <a:cubicBezTo>
                    <a:pt x="26989" y="9857"/>
                    <a:pt x="26989" y="9853"/>
                    <a:pt x="26989" y="9848"/>
                  </a:cubicBezTo>
                  <a:cubicBezTo>
                    <a:pt x="24898" y="2721"/>
                    <a:pt x="17441" y="-1351"/>
                    <a:pt x="10326" y="755"/>
                  </a:cubicBezTo>
                  <a:cubicBezTo>
                    <a:pt x="10121" y="816"/>
                    <a:pt x="9917" y="882"/>
                    <a:pt x="9712" y="953"/>
                  </a:cubicBezTo>
                  <a:cubicBezTo>
                    <a:pt x="2460" y="3247"/>
                    <a:pt x="-1610" y="10984"/>
                    <a:pt x="618" y="18287"/>
                  </a:cubicBezTo>
                  <a:close/>
                </a:path>
              </a:pathLst>
            </a:custGeom>
            <a:solidFill>
              <a:srgbClr val="D7CA91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1" name="Google Shape;3401;p20"/>
            <p:cNvSpPr/>
            <p:nvPr/>
          </p:nvSpPr>
          <p:spPr>
            <a:xfrm flipH="1" rot="10800000">
              <a:off x="554182" y="4731167"/>
              <a:ext cx="23955" cy="23939"/>
            </a:xfrm>
            <a:custGeom>
              <a:rect b="b" l="l" r="r" t="t"/>
              <a:pathLst>
                <a:path extrusionOk="0" h="15545" w="15555">
                  <a:moveTo>
                    <a:pt x="398" y="10396"/>
                  </a:moveTo>
                  <a:cubicBezTo>
                    <a:pt x="1807" y="14417"/>
                    <a:pt x="6104" y="16627"/>
                    <a:pt x="10173" y="15414"/>
                  </a:cubicBezTo>
                  <a:cubicBezTo>
                    <a:pt x="14242" y="14116"/>
                    <a:pt x="16493" y="9755"/>
                    <a:pt x="15197" y="5672"/>
                  </a:cubicBezTo>
                  <a:cubicBezTo>
                    <a:pt x="15197" y="5651"/>
                    <a:pt x="15174" y="5629"/>
                    <a:pt x="15174" y="5606"/>
                  </a:cubicBezTo>
                  <a:cubicBezTo>
                    <a:pt x="13879" y="1525"/>
                    <a:pt x="9537" y="-733"/>
                    <a:pt x="5467" y="567"/>
                  </a:cubicBezTo>
                  <a:cubicBezTo>
                    <a:pt x="5445" y="574"/>
                    <a:pt x="5422" y="581"/>
                    <a:pt x="5399" y="588"/>
                  </a:cubicBezTo>
                  <a:cubicBezTo>
                    <a:pt x="1330" y="1886"/>
                    <a:pt x="-921" y="6247"/>
                    <a:pt x="375" y="10330"/>
                  </a:cubicBezTo>
                  <a:cubicBezTo>
                    <a:pt x="375" y="10350"/>
                    <a:pt x="398" y="10373"/>
                    <a:pt x="398" y="10396"/>
                  </a:cubicBezTo>
                  <a:close/>
                </a:path>
              </a:pathLst>
            </a:custGeom>
            <a:solidFill>
              <a:srgbClr val="A0C3CA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2" name="Google Shape;3402;p20"/>
            <p:cNvSpPr/>
            <p:nvPr/>
          </p:nvSpPr>
          <p:spPr>
            <a:xfrm flipH="1" rot="10800000">
              <a:off x="2666142" y="39059"/>
              <a:ext cx="15454" cy="15494"/>
            </a:xfrm>
            <a:custGeom>
              <a:rect b="b" l="l" r="r" t="t"/>
              <a:pathLst>
                <a:path extrusionOk="0" h="10061" w="10035">
                  <a:moveTo>
                    <a:pt x="283" y="6856"/>
                  </a:moveTo>
                  <a:cubicBezTo>
                    <a:pt x="1238" y="9429"/>
                    <a:pt x="4011" y="10820"/>
                    <a:pt x="6648" y="10049"/>
                  </a:cubicBezTo>
                  <a:cubicBezTo>
                    <a:pt x="9217" y="9084"/>
                    <a:pt x="10604" y="6299"/>
                    <a:pt x="9831" y="3663"/>
                  </a:cubicBezTo>
                  <a:cubicBezTo>
                    <a:pt x="8967" y="1028"/>
                    <a:pt x="6148" y="-411"/>
                    <a:pt x="3534" y="449"/>
                  </a:cubicBezTo>
                  <a:cubicBezTo>
                    <a:pt x="3511" y="456"/>
                    <a:pt x="3488" y="462"/>
                    <a:pt x="3466" y="469"/>
                  </a:cubicBezTo>
                  <a:cubicBezTo>
                    <a:pt x="829" y="1329"/>
                    <a:pt x="-604" y="4162"/>
                    <a:pt x="260" y="6796"/>
                  </a:cubicBezTo>
                  <a:cubicBezTo>
                    <a:pt x="260" y="6817"/>
                    <a:pt x="283" y="6835"/>
                    <a:pt x="283" y="6856"/>
                  </a:cubicBezTo>
                  <a:close/>
                </a:path>
              </a:pathLst>
            </a:custGeom>
            <a:solidFill>
              <a:srgbClr val="E2D8BD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3" name="Google Shape;3403;p20"/>
            <p:cNvSpPr/>
            <p:nvPr/>
          </p:nvSpPr>
          <p:spPr>
            <a:xfrm flipH="1" rot="10800000">
              <a:off x="263021" y="5650382"/>
              <a:ext cx="78974" cy="80262"/>
            </a:xfrm>
            <a:custGeom>
              <a:rect b="b" l="l" r="r" t="t"/>
              <a:pathLst>
                <a:path extrusionOk="0" h="52118" w="51282">
                  <a:moveTo>
                    <a:pt x="1552" y="34435"/>
                  </a:moveTo>
                  <a:cubicBezTo>
                    <a:pt x="5780" y="47892"/>
                    <a:pt x="20080" y="55373"/>
                    <a:pt x="33493" y="51131"/>
                  </a:cubicBezTo>
                  <a:cubicBezTo>
                    <a:pt x="33538" y="51108"/>
                    <a:pt x="33561" y="51108"/>
                    <a:pt x="33606" y="51085"/>
                  </a:cubicBezTo>
                  <a:cubicBezTo>
                    <a:pt x="46997" y="46774"/>
                    <a:pt x="54363" y="32382"/>
                    <a:pt x="50066" y="18948"/>
                  </a:cubicBezTo>
                  <a:cubicBezTo>
                    <a:pt x="49975" y="18629"/>
                    <a:pt x="49861" y="18332"/>
                    <a:pt x="49748" y="18013"/>
                  </a:cubicBezTo>
                  <a:cubicBezTo>
                    <a:pt x="45406" y="4601"/>
                    <a:pt x="31129" y="-2811"/>
                    <a:pt x="17693" y="1362"/>
                  </a:cubicBezTo>
                  <a:cubicBezTo>
                    <a:pt x="4303" y="5673"/>
                    <a:pt x="-3063" y="20065"/>
                    <a:pt x="1234" y="33500"/>
                  </a:cubicBezTo>
                  <a:cubicBezTo>
                    <a:pt x="1324" y="33819"/>
                    <a:pt x="1438" y="34116"/>
                    <a:pt x="1552" y="34435"/>
                  </a:cubicBezTo>
                  <a:close/>
                </a:path>
              </a:pathLst>
            </a:custGeom>
            <a:solidFill>
              <a:srgbClr val="D7CA91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4" name="Google Shape;3404;p20"/>
            <p:cNvSpPr/>
            <p:nvPr/>
          </p:nvSpPr>
          <p:spPr>
            <a:xfrm flipH="1" rot="10800000">
              <a:off x="1453577" y="716839"/>
              <a:ext cx="87457" cy="86847"/>
            </a:xfrm>
            <a:custGeom>
              <a:rect b="b" l="l" r="r" t="t"/>
              <a:pathLst>
                <a:path extrusionOk="0" h="56394" w="56790">
                  <a:moveTo>
                    <a:pt x="1120" y="36758"/>
                  </a:moveTo>
                  <a:cubicBezTo>
                    <a:pt x="6007" y="51771"/>
                    <a:pt x="22035" y="60023"/>
                    <a:pt x="37039" y="55233"/>
                  </a:cubicBezTo>
                  <a:cubicBezTo>
                    <a:pt x="51975" y="50439"/>
                    <a:pt x="60205" y="34413"/>
                    <a:pt x="55453" y="19424"/>
                  </a:cubicBezTo>
                  <a:cubicBezTo>
                    <a:pt x="50202" y="4448"/>
                    <a:pt x="33856" y="-3428"/>
                    <a:pt x="18943" y="1832"/>
                  </a:cubicBezTo>
                  <a:cubicBezTo>
                    <a:pt x="18897" y="1841"/>
                    <a:pt x="18875" y="1852"/>
                    <a:pt x="18852" y="1861"/>
                  </a:cubicBezTo>
                  <a:cubicBezTo>
                    <a:pt x="4734" y="7025"/>
                    <a:pt x="-3018" y="22259"/>
                    <a:pt x="1120" y="36758"/>
                  </a:cubicBezTo>
                  <a:close/>
                </a:path>
              </a:pathLst>
            </a:custGeom>
            <a:solidFill>
              <a:srgbClr val="A0C3CA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5" name="Google Shape;3405;p20"/>
            <p:cNvSpPr/>
            <p:nvPr/>
          </p:nvSpPr>
          <p:spPr>
            <a:xfrm flipH="1" rot="10800000">
              <a:off x="2866417" y="362932"/>
              <a:ext cx="31451" cy="31645"/>
            </a:xfrm>
            <a:custGeom>
              <a:rect b="b" l="l" r="r" t="t"/>
              <a:pathLst>
                <a:path extrusionOk="0" h="20549" w="20423">
                  <a:moveTo>
                    <a:pt x="589" y="13553"/>
                  </a:moveTo>
                  <a:cubicBezTo>
                    <a:pt x="2022" y="18774"/>
                    <a:pt x="7410" y="21835"/>
                    <a:pt x="12616" y="20391"/>
                  </a:cubicBezTo>
                  <a:cubicBezTo>
                    <a:pt x="12843" y="20325"/>
                    <a:pt x="13093" y="20252"/>
                    <a:pt x="13320" y="20168"/>
                  </a:cubicBezTo>
                  <a:cubicBezTo>
                    <a:pt x="18617" y="18562"/>
                    <a:pt x="21595" y="12960"/>
                    <a:pt x="20004" y="7655"/>
                  </a:cubicBezTo>
                  <a:cubicBezTo>
                    <a:pt x="19959" y="7568"/>
                    <a:pt x="19936" y="7482"/>
                    <a:pt x="19913" y="7395"/>
                  </a:cubicBezTo>
                  <a:cubicBezTo>
                    <a:pt x="18481" y="2174"/>
                    <a:pt x="13093" y="-887"/>
                    <a:pt x="7887" y="557"/>
                  </a:cubicBezTo>
                  <a:cubicBezTo>
                    <a:pt x="7660" y="623"/>
                    <a:pt x="7410" y="696"/>
                    <a:pt x="7182" y="781"/>
                  </a:cubicBezTo>
                  <a:cubicBezTo>
                    <a:pt x="1976" y="2224"/>
                    <a:pt x="-1070" y="7628"/>
                    <a:pt x="362" y="12849"/>
                  </a:cubicBezTo>
                  <a:cubicBezTo>
                    <a:pt x="430" y="13086"/>
                    <a:pt x="499" y="13321"/>
                    <a:pt x="589" y="1355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6" name="Google Shape;3406;p20"/>
            <p:cNvSpPr/>
            <p:nvPr/>
          </p:nvSpPr>
          <p:spPr>
            <a:xfrm flipH="1" rot="10800000">
              <a:off x="70540" y="4990357"/>
              <a:ext cx="45575" cy="46121"/>
            </a:xfrm>
            <a:custGeom>
              <a:rect b="b" l="l" r="r" t="t"/>
              <a:pathLst>
                <a:path extrusionOk="0" h="29949" w="29594">
                  <a:moveTo>
                    <a:pt x="735" y="19633"/>
                  </a:moveTo>
                  <a:cubicBezTo>
                    <a:pt x="3099" y="27467"/>
                    <a:pt x="11374" y="31885"/>
                    <a:pt x="19172" y="29504"/>
                  </a:cubicBezTo>
                  <a:cubicBezTo>
                    <a:pt x="19240" y="29484"/>
                    <a:pt x="19309" y="29463"/>
                    <a:pt x="19377" y="29440"/>
                  </a:cubicBezTo>
                  <a:cubicBezTo>
                    <a:pt x="27129" y="26735"/>
                    <a:pt x="31335" y="18369"/>
                    <a:pt x="28925" y="10509"/>
                  </a:cubicBezTo>
                  <a:cubicBezTo>
                    <a:pt x="26447" y="2711"/>
                    <a:pt x="18126" y="-1586"/>
                    <a:pt x="10351" y="909"/>
                  </a:cubicBezTo>
                  <a:cubicBezTo>
                    <a:pt x="10329" y="916"/>
                    <a:pt x="10306" y="923"/>
                    <a:pt x="10283" y="930"/>
                  </a:cubicBezTo>
                  <a:cubicBezTo>
                    <a:pt x="2508" y="3425"/>
                    <a:pt x="-1766" y="11771"/>
                    <a:pt x="712" y="19569"/>
                  </a:cubicBezTo>
                  <a:cubicBezTo>
                    <a:pt x="712" y="19589"/>
                    <a:pt x="735" y="19612"/>
                    <a:pt x="735" y="19633"/>
                  </a:cubicBezTo>
                  <a:close/>
                </a:path>
              </a:pathLst>
            </a:custGeom>
            <a:solidFill>
              <a:srgbClr val="A0C3CA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7" name="Google Shape;3407;p20"/>
            <p:cNvSpPr/>
            <p:nvPr/>
          </p:nvSpPr>
          <p:spPr>
            <a:xfrm flipH="1" rot="10800000">
              <a:off x="630468" y="4457884"/>
              <a:ext cx="130455" cy="130728"/>
            </a:xfrm>
            <a:custGeom>
              <a:rect b="b" l="l" r="r" t="t"/>
              <a:pathLst>
                <a:path extrusionOk="0" h="84888" w="84711">
                  <a:moveTo>
                    <a:pt x="2048" y="55402"/>
                  </a:moveTo>
                  <a:cubicBezTo>
                    <a:pt x="8936" y="77656"/>
                    <a:pt x="32511" y="90091"/>
                    <a:pt x="54699" y="83178"/>
                  </a:cubicBezTo>
                  <a:cubicBezTo>
                    <a:pt x="54881" y="83119"/>
                    <a:pt x="55063" y="83059"/>
                    <a:pt x="55245" y="83000"/>
                  </a:cubicBezTo>
                  <a:cubicBezTo>
                    <a:pt x="77478" y="75808"/>
                    <a:pt x="89755" y="51978"/>
                    <a:pt x="82753" y="29628"/>
                  </a:cubicBezTo>
                  <a:cubicBezTo>
                    <a:pt x="75501" y="7305"/>
                    <a:pt x="51608" y="-4929"/>
                    <a:pt x="29328" y="2258"/>
                  </a:cubicBezTo>
                  <a:cubicBezTo>
                    <a:pt x="7185" y="9324"/>
                    <a:pt x="-5045" y="33054"/>
                    <a:pt x="2002" y="55260"/>
                  </a:cubicBezTo>
                  <a:cubicBezTo>
                    <a:pt x="2025" y="55308"/>
                    <a:pt x="2025" y="55356"/>
                    <a:pt x="2048" y="55402"/>
                  </a:cubicBezTo>
                  <a:close/>
                </a:path>
              </a:pathLst>
            </a:custGeom>
            <a:solidFill>
              <a:srgbClr val="C5A57E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8" name="Google Shape;3408;p20"/>
            <p:cNvSpPr/>
            <p:nvPr/>
          </p:nvSpPr>
          <p:spPr>
            <a:xfrm flipH="1" rot="10800000">
              <a:off x="2850030" y="778810"/>
              <a:ext cx="49576" cy="49523"/>
            </a:xfrm>
            <a:custGeom>
              <a:rect b="b" l="l" r="r" t="t"/>
              <a:pathLst>
                <a:path extrusionOk="0" h="32158" w="32192">
                  <a:moveTo>
                    <a:pt x="765" y="21316"/>
                  </a:moveTo>
                  <a:cubicBezTo>
                    <a:pt x="3584" y="29714"/>
                    <a:pt x="12586" y="34287"/>
                    <a:pt x="20998" y="31580"/>
                  </a:cubicBezTo>
                  <a:cubicBezTo>
                    <a:pt x="29386" y="28968"/>
                    <a:pt x="34092" y="20023"/>
                    <a:pt x="31478" y="11602"/>
                  </a:cubicBezTo>
                  <a:cubicBezTo>
                    <a:pt x="31478" y="11570"/>
                    <a:pt x="31455" y="11540"/>
                    <a:pt x="31455" y="11508"/>
                  </a:cubicBezTo>
                  <a:cubicBezTo>
                    <a:pt x="28886" y="3074"/>
                    <a:pt x="19998" y="-1675"/>
                    <a:pt x="11586" y="900"/>
                  </a:cubicBezTo>
                  <a:cubicBezTo>
                    <a:pt x="11472" y="937"/>
                    <a:pt x="11336" y="975"/>
                    <a:pt x="11222" y="1016"/>
                  </a:cubicBezTo>
                  <a:cubicBezTo>
                    <a:pt x="2765" y="3742"/>
                    <a:pt x="-1918" y="12815"/>
                    <a:pt x="765" y="21316"/>
                  </a:cubicBezTo>
                  <a:close/>
                </a:path>
              </a:pathLst>
            </a:custGeom>
            <a:solidFill>
              <a:srgbClr val="D1BC94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9" name="Google Shape;3409;p20"/>
            <p:cNvSpPr/>
            <p:nvPr/>
          </p:nvSpPr>
          <p:spPr>
            <a:xfrm flipH="1" rot="10800000">
              <a:off x="2408325" y="379152"/>
              <a:ext cx="48150" cy="48484"/>
            </a:xfrm>
            <a:custGeom>
              <a:rect b="b" l="l" r="r" t="t"/>
              <a:pathLst>
                <a:path extrusionOk="0" h="31483" w="31266">
                  <a:moveTo>
                    <a:pt x="715" y="20863"/>
                  </a:moveTo>
                  <a:cubicBezTo>
                    <a:pt x="3421" y="29108"/>
                    <a:pt x="12264" y="33599"/>
                    <a:pt x="20494" y="30898"/>
                  </a:cubicBezTo>
                  <a:cubicBezTo>
                    <a:pt x="28633" y="28303"/>
                    <a:pt x="33134" y="19581"/>
                    <a:pt x="30542" y="11418"/>
                  </a:cubicBezTo>
                  <a:cubicBezTo>
                    <a:pt x="30519" y="11372"/>
                    <a:pt x="30519" y="11329"/>
                    <a:pt x="30497" y="11283"/>
                  </a:cubicBezTo>
                  <a:cubicBezTo>
                    <a:pt x="28178" y="3168"/>
                    <a:pt x="19743" y="-1529"/>
                    <a:pt x="11673" y="793"/>
                  </a:cubicBezTo>
                  <a:cubicBezTo>
                    <a:pt x="11423" y="864"/>
                    <a:pt x="11173" y="937"/>
                    <a:pt x="10946" y="1019"/>
                  </a:cubicBezTo>
                  <a:cubicBezTo>
                    <a:pt x="2716" y="3740"/>
                    <a:pt x="-1831" y="12558"/>
                    <a:pt x="715" y="20863"/>
                  </a:cubicBezTo>
                  <a:close/>
                </a:path>
              </a:pathLst>
            </a:custGeom>
            <a:solidFill>
              <a:srgbClr val="D7CA91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0" name="Google Shape;3410;p20"/>
            <p:cNvSpPr/>
            <p:nvPr/>
          </p:nvSpPr>
          <p:spPr>
            <a:xfrm flipH="1" rot="10800000">
              <a:off x="5453123" y="597925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1" name="Google Shape;3411;p20"/>
            <p:cNvSpPr/>
            <p:nvPr/>
          </p:nvSpPr>
          <p:spPr>
            <a:xfrm flipH="1" rot="10800000">
              <a:off x="1557612" y="316159"/>
              <a:ext cx="99732" cy="100057"/>
            </a:xfrm>
            <a:custGeom>
              <a:rect b="b" l="l" r="r" t="t"/>
              <a:pathLst>
                <a:path extrusionOk="0" h="64972" w="64761">
                  <a:moveTo>
                    <a:pt x="1585" y="42608"/>
                  </a:moveTo>
                  <a:cubicBezTo>
                    <a:pt x="6996" y="59650"/>
                    <a:pt x="25160" y="69066"/>
                    <a:pt x="42142" y="63635"/>
                  </a:cubicBezTo>
                  <a:cubicBezTo>
                    <a:pt x="42188" y="63621"/>
                    <a:pt x="42233" y="63605"/>
                    <a:pt x="42278" y="63592"/>
                  </a:cubicBezTo>
                  <a:cubicBezTo>
                    <a:pt x="59260" y="58161"/>
                    <a:pt x="68650" y="39944"/>
                    <a:pt x="63239" y="22899"/>
                  </a:cubicBezTo>
                  <a:cubicBezTo>
                    <a:pt x="63216" y="22856"/>
                    <a:pt x="63216" y="22810"/>
                    <a:pt x="63194" y="22764"/>
                  </a:cubicBezTo>
                  <a:cubicBezTo>
                    <a:pt x="57783" y="5722"/>
                    <a:pt x="39618" y="-3694"/>
                    <a:pt x="22636" y="1737"/>
                  </a:cubicBezTo>
                  <a:cubicBezTo>
                    <a:pt x="22591" y="1751"/>
                    <a:pt x="22546" y="1767"/>
                    <a:pt x="22500" y="1780"/>
                  </a:cubicBezTo>
                  <a:cubicBezTo>
                    <a:pt x="5518" y="7211"/>
                    <a:pt x="-3871" y="25428"/>
                    <a:pt x="1539" y="42473"/>
                  </a:cubicBezTo>
                  <a:cubicBezTo>
                    <a:pt x="1562" y="42516"/>
                    <a:pt x="1562" y="42562"/>
                    <a:pt x="1585" y="42608"/>
                  </a:cubicBezTo>
                  <a:close/>
                </a:path>
              </a:pathLst>
            </a:custGeom>
            <a:solidFill>
              <a:srgbClr val="A0C3CA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2" name="Google Shape;3412;p20"/>
            <p:cNvSpPr/>
            <p:nvPr/>
          </p:nvSpPr>
          <p:spPr>
            <a:xfrm flipH="1" rot="10800000">
              <a:off x="381582" y="4904768"/>
              <a:ext cx="48803" cy="49172"/>
            </a:xfrm>
            <a:custGeom>
              <a:rect b="b" l="l" r="r" t="t"/>
              <a:pathLst>
                <a:path extrusionOk="0" h="31930" w="31690">
                  <a:moveTo>
                    <a:pt x="776" y="21042"/>
                  </a:moveTo>
                  <a:cubicBezTo>
                    <a:pt x="3209" y="29251"/>
                    <a:pt x="11825" y="33927"/>
                    <a:pt x="20009" y="31482"/>
                  </a:cubicBezTo>
                  <a:cubicBezTo>
                    <a:pt x="20191" y="31427"/>
                    <a:pt x="20373" y="31368"/>
                    <a:pt x="20555" y="31306"/>
                  </a:cubicBezTo>
                  <a:cubicBezTo>
                    <a:pt x="28898" y="28580"/>
                    <a:pt x="33536" y="19665"/>
                    <a:pt x="31012" y="11235"/>
                  </a:cubicBezTo>
                  <a:cubicBezTo>
                    <a:pt x="28307" y="2868"/>
                    <a:pt x="19350" y="-1723"/>
                    <a:pt x="11007" y="971"/>
                  </a:cubicBezTo>
                  <a:cubicBezTo>
                    <a:pt x="2663" y="3692"/>
                    <a:pt x="-1906" y="12667"/>
                    <a:pt x="776" y="21042"/>
                  </a:cubicBezTo>
                  <a:close/>
                </a:path>
              </a:pathLst>
            </a:custGeom>
            <a:solidFill>
              <a:srgbClr val="C5A57E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3" name="Google Shape;3413;p20"/>
            <p:cNvSpPr/>
            <p:nvPr/>
          </p:nvSpPr>
          <p:spPr>
            <a:xfrm flipH="1" rot="10800000">
              <a:off x="744300" y="4739313"/>
              <a:ext cx="31619" cy="31727"/>
            </a:xfrm>
            <a:custGeom>
              <a:rect b="b" l="l" r="r" t="t"/>
              <a:pathLst>
                <a:path extrusionOk="0" h="20602" w="20532">
                  <a:moveTo>
                    <a:pt x="474" y="13665"/>
                  </a:moveTo>
                  <a:cubicBezTo>
                    <a:pt x="2202" y="19064"/>
                    <a:pt x="7954" y="22038"/>
                    <a:pt x="13342" y="20312"/>
                  </a:cubicBezTo>
                  <a:cubicBezTo>
                    <a:pt x="13364" y="20300"/>
                    <a:pt x="13410" y="20291"/>
                    <a:pt x="13433" y="20280"/>
                  </a:cubicBezTo>
                  <a:cubicBezTo>
                    <a:pt x="18820" y="18551"/>
                    <a:pt x="21776" y="12773"/>
                    <a:pt x="20048" y="7375"/>
                  </a:cubicBezTo>
                  <a:cubicBezTo>
                    <a:pt x="20048" y="7343"/>
                    <a:pt x="20025" y="7311"/>
                    <a:pt x="20025" y="7279"/>
                  </a:cubicBezTo>
                  <a:cubicBezTo>
                    <a:pt x="18184" y="1930"/>
                    <a:pt x="12455" y="-996"/>
                    <a:pt x="7067" y="664"/>
                  </a:cubicBezTo>
                  <a:cubicBezTo>
                    <a:pt x="1725" y="2505"/>
                    <a:pt x="-1185" y="8257"/>
                    <a:pt x="474" y="13665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4" name="Google Shape;3414;p20"/>
            <p:cNvSpPr/>
            <p:nvPr/>
          </p:nvSpPr>
          <p:spPr>
            <a:xfrm flipH="1" rot="10800000">
              <a:off x="804737" y="4509131"/>
              <a:ext cx="27215" cy="27310"/>
            </a:xfrm>
            <a:custGeom>
              <a:rect b="b" l="l" r="r" t="t"/>
              <a:pathLst>
                <a:path extrusionOk="0" h="17734" w="17672">
                  <a:moveTo>
                    <a:pt x="360" y="11741"/>
                  </a:moveTo>
                  <a:cubicBezTo>
                    <a:pt x="1724" y="16328"/>
                    <a:pt x="6543" y="18939"/>
                    <a:pt x="11113" y="17571"/>
                  </a:cubicBezTo>
                  <a:cubicBezTo>
                    <a:pt x="11249" y="17532"/>
                    <a:pt x="11363" y="17489"/>
                    <a:pt x="11499" y="17443"/>
                  </a:cubicBezTo>
                  <a:cubicBezTo>
                    <a:pt x="16069" y="16075"/>
                    <a:pt x="18683" y="11248"/>
                    <a:pt x="17319" y="6662"/>
                  </a:cubicBezTo>
                  <a:cubicBezTo>
                    <a:pt x="17274" y="6529"/>
                    <a:pt x="17228" y="6397"/>
                    <a:pt x="17183" y="6267"/>
                  </a:cubicBezTo>
                  <a:cubicBezTo>
                    <a:pt x="15660" y="1730"/>
                    <a:pt x="10840" y="-788"/>
                    <a:pt x="6271" y="565"/>
                  </a:cubicBezTo>
                  <a:cubicBezTo>
                    <a:pt x="1633" y="2091"/>
                    <a:pt x="-981" y="7027"/>
                    <a:pt x="360" y="11741"/>
                  </a:cubicBezTo>
                  <a:close/>
                </a:path>
              </a:pathLst>
            </a:custGeom>
            <a:solidFill>
              <a:srgbClr val="E9E0D4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5" name="Google Shape;3415;p20"/>
            <p:cNvSpPr/>
            <p:nvPr/>
          </p:nvSpPr>
          <p:spPr>
            <a:xfrm flipH="1" rot="10800000">
              <a:off x="388109" y="6287849"/>
              <a:ext cx="43232" cy="43374"/>
            </a:xfrm>
            <a:custGeom>
              <a:rect b="b" l="l" r="r" t="t"/>
              <a:pathLst>
                <a:path extrusionOk="0" h="28165" w="28073">
                  <a:moveTo>
                    <a:pt x="632" y="18616"/>
                  </a:moveTo>
                  <a:cubicBezTo>
                    <a:pt x="3110" y="25961"/>
                    <a:pt x="10976" y="29998"/>
                    <a:pt x="18365" y="27740"/>
                  </a:cubicBezTo>
                  <a:cubicBezTo>
                    <a:pt x="25685" y="25254"/>
                    <a:pt x="29709" y="17362"/>
                    <a:pt x="27458" y="9949"/>
                  </a:cubicBezTo>
                  <a:cubicBezTo>
                    <a:pt x="24980" y="2605"/>
                    <a:pt x="17114" y="-1432"/>
                    <a:pt x="9726" y="826"/>
                  </a:cubicBezTo>
                  <a:cubicBezTo>
                    <a:pt x="2406" y="3312"/>
                    <a:pt x="-1618" y="11204"/>
                    <a:pt x="632" y="18616"/>
                  </a:cubicBezTo>
                  <a:close/>
                </a:path>
              </a:pathLst>
            </a:custGeom>
            <a:solidFill>
              <a:srgbClr val="ADA183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6" name="Google Shape;3416;p20"/>
            <p:cNvSpPr/>
            <p:nvPr/>
          </p:nvSpPr>
          <p:spPr>
            <a:xfrm flipH="1" rot="10800000">
              <a:off x="493906" y="4754125"/>
              <a:ext cx="28353" cy="28535"/>
            </a:xfrm>
            <a:custGeom>
              <a:rect b="b" l="l" r="r" t="t"/>
              <a:pathLst>
                <a:path extrusionOk="0" h="18529" w="18411">
                  <a:moveTo>
                    <a:pt x="410" y="12309"/>
                  </a:moveTo>
                  <a:cubicBezTo>
                    <a:pt x="2024" y="17213"/>
                    <a:pt x="7298" y="19874"/>
                    <a:pt x="12186" y="18255"/>
                  </a:cubicBezTo>
                  <a:cubicBezTo>
                    <a:pt x="12209" y="18250"/>
                    <a:pt x="12209" y="18244"/>
                    <a:pt x="12232" y="18239"/>
                  </a:cubicBezTo>
                  <a:cubicBezTo>
                    <a:pt x="16983" y="16626"/>
                    <a:pt x="19552" y="11451"/>
                    <a:pt x="17938" y="6677"/>
                  </a:cubicBezTo>
                  <a:cubicBezTo>
                    <a:pt x="17938" y="6652"/>
                    <a:pt x="17915" y="6629"/>
                    <a:pt x="17915" y="6607"/>
                  </a:cubicBezTo>
                  <a:cubicBezTo>
                    <a:pt x="16551" y="1890"/>
                    <a:pt x="11618" y="-817"/>
                    <a:pt x="6912" y="558"/>
                  </a:cubicBezTo>
                  <a:cubicBezTo>
                    <a:pt x="6798" y="594"/>
                    <a:pt x="6662" y="635"/>
                    <a:pt x="6548" y="676"/>
                  </a:cubicBezTo>
                  <a:cubicBezTo>
                    <a:pt x="1660" y="2209"/>
                    <a:pt x="-1068" y="7398"/>
                    <a:pt x="410" y="12309"/>
                  </a:cubicBezTo>
                  <a:close/>
                </a:path>
              </a:pathLst>
            </a:custGeom>
            <a:solidFill>
              <a:srgbClr val="D7CA91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7" name="Google Shape;3417;p20"/>
            <p:cNvSpPr/>
            <p:nvPr/>
          </p:nvSpPr>
          <p:spPr>
            <a:xfrm flipH="1" rot="10800000">
              <a:off x="308482" y="4076054"/>
              <a:ext cx="56028" cy="56233"/>
            </a:xfrm>
            <a:custGeom>
              <a:rect b="b" l="l" r="r" t="t"/>
              <a:pathLst>
                <a:path extrusionOk="0" h="36515" w="36382">
                  <a:moveTo>
                    <a:pt x="696" y="23871"/>
                  </a:moveTo>
                  <a:cubicBezTo>
                    <a:pt x="3743" y="33426"/>
                    <a:pt x="13837" y="38790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2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ADA183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8" name="Google Shape;3418;p20"/>
            <p:cNvSpPr/>
            <p:nvPr/>
          </p:nvSpPr>
          <p:spPr>
            <a:xfrm flipH="1" rot="10800000">
              <a:off x="2568544" y="688923"/>
              <a:ext cx="10965" cy="11103"/>
            </a:xfrm>
            <a:custGeom>
              <a:rect b="b" l="l" r="r" t="t"/>
              <a:pathLst>
                <a:path extrusionOk="0" h="7210" w="7120">
                  <a:moveTo>
                    <a:pt x="187" y="4887"/>
                  </a:moveTo>
                  <a:cubicBezTo>
                    <a:pt x="687" y="6709"/>
                    <a:pt x="2551" y="7786"/>
                    <a:pt x="4370" y="7289"/>
                  </a:cubicBezTo>
                  <a:cubicBezTo>
                    <a:pt x="4506" y="7254"/>
                    <a:pt x="4620" y="7215"/>
                    <a:pt x="4733" y="7168"/>
                  </a:cubicBezTo>
                  <a:cubicBezTo>
                    <a:pt x="6530" y="6431"/>
                    <a:pt x="7484" y="4483"/>
                    <a:pt x="7007" y="2606"/>
                  </a:cubicBezTo>
                  <a:cubicBezTo>
                    <a:pt x="6280" y="811"/>
                    <a:pt x="4324" y="-163"/>
                    <a:pt x="2460" y="325"/>
                  </a:cubicBezTo>
                  <a:cubicBezTo>
                    <a:pt x="596" y="973"/>
                    <a:pt x="-427" y="2998"/>
                    <a:pt x="187" y="4887"/>
                  </a:cubicBezTo>
                  <a:close/>
                </a:path>
              </a:pathLst>
            </a:custGeom>
            <a:solidFill>
              <a:srgbClr val="A0C3CA">
                <a:alpha val="7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9" name="Google Shape;3419;p20"/>
            <p:cNvSpPr/>
            <p:nvPr/>
          </p:nvSpPr>
          <p:spPr>
            <a:xfrm flipH="1" rot="10800000">
              <a:off x="800522" y="2127716"/>
              <a:ext cx="49780" cy="49784"/>
            </a:xfrm>
            <a:custGeom>
              <a:rect b="b" l="l" r="r" t="t"/>
              <a:pathLst>
                <a:path extrusionOk="0" h="32327" w="32325">
                  <a:moveTo>
                    <a:pt x="822" y="21278"/>
                  </a:moveTo>
                  <a:cubicBezTo>
                    <a:pt x="3527" y="29767"/>
                    <a:pt x="12575" y="34457"/>
                    <a:pt x="21055" y="31770"/>
                  </a:cubicBezTo>
                  <a:cubicBezTo>
                    <a:pt x="29557" y="29074"/>
                    <a:pt x="34263" y="19975"/>
                    <a:pt x="31580" y="11448"/>
                  </a:cubicBezTo>
                  <a:cubicBezTo>
                    <a:pt x="31558" y="11379"/>
                    <a:pt x="31535" y="11311"/>
                    <a:pt x="31512" y="11243"/>
                  </a:cubicBezTo>
                  <a:cubicBezTo>
                    <a:pt x="28693" y="2844"/>
                    <a:pt x="19691" y="-1729"/>
                    <a:pt x="11279" y="979"/>
                  </a:cubicBezTo>
                  <a:cubicBezTo>
                    <a:pt x="2868" y="3554"/>
                    <a:pt x="-1861" y="12476"/>
                    <a:pt x="708" y="20910"/>
                  </a:cubicBezTo>
                  <a:cubicBezTo>
                    <a:pt x="753" y="21034"/>
                    <a:pt x="776" y="21156"/>
                    <a:pt x="822" y="21278"/>
                  </a:cubicBezTo>
                  <a:close/>
                </a:path>
              </a:pathLst>
            </a:custGeom>
            <a:solidFill>
              <a:srgbClr val="D7CA91">
                <a:alpha val="9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0" name="Google Shape;3420;p20"/>
            <p:cNvSpPr/>
            <p:nvPr/>
          </p:nvSpPr>
          <p:spPr>
            <a:xfrm flipH="1" rot="10800000">
              <a:off x="528157" y="1642757"/>
              <a:ext cx="42011" cy="42150"/>
            </a:xfrm>
            <a:custGeom>
              <a:rect b="b" l="l" r="r" t="t"/>
              <a:pathLst>
                <a:path extrusionOk="0" h="27370" w="27280">
                  <a:moveTo>
                    <a:pt x="27280" y="13685"/>
                  </a:moveTo>
                  <a:cubicBezTo>
                    <a:pt x="27280" y="21243"/>
                    <a:pt x="21173" y="27370"/>
                    <a:pt x="13640" y="27370"/>
                  </a:cubicBezTo>
                  <a:cubicBezTo>
                    <a:pt x="6107" y="27370"/>
                    <a:pt x="0" y="21243"/>
                    <a:pt x="0" y="13685"/>
                  </a:cubicBezTo>
                  <a:cubicBezTo>
                    <a:pt x="0" y="6127"/>
                    <a:pt x="6107" y="0"/>
                    <a:pt x="13640" y="0"/>
                  </a:cubicBezTo>
                  <a:cubicBezTo>
                    <a:pt x="21173" y="0"/>
                    <a:pt x="27280" y="6127"/>
                    <a:pt x="27280" y="13685"/>
                  </a:cubicBezTo>
                  <a:close/>
                </a:path>
              </a:pathLst>
            </a:custGeom>
            <a:solidFill>
              <a:srgbClr val="C5A57E">
                <a:alpha val="858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1" name="Google Shape;3421;p20"/>
            <p:cNvSpPr/>
            <p:nvPr/>
          </p:nvSpPr>
          <p:spPr>
            <a:xfrm flipH="1" rot="10800000">
              <a:off x="1218376" y="2006594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2"/>
                    <a:pt x="9279" y="26554"/>
                    <a:pt x="15645" y="24648"/>
                  </a:cubicBezTo>
                  <a:cubicBezTo>
                    <a:pt x="15804" y="24601"/>
                    <a:pt x="15963" y="24550"/>
                    <a:pt x="16122" y="24496"/>
                  </a:cubicBezTo>
                  <a:cubicBezTo>
                    <a:pt x="22579" y="22430"/>
                    <a:pt x="26148" y="15501"/>
                    <a:pt x="24079" y="9021"/>
                  </a:cubicBezTo>
                  <a:cubicBezTo>
                    <a:pt x="24079" y="9009"/>
                    <a:pt x="24079" y="8998"/>
                    <a:pt x="24079" y="8986"/>
                  </a:cubicBezTo>
                  <a:cubicBezTo>
                    <a:pt x="22124" y="2470"/>
                    <a:pt x="15281" y="-1231"/>
                    <a:pt x="8802" y="721"/>
                  </a:cubicBezTo>
                  <a:cubicBezTo>
                    <a:pt x="8734" y="738"/>
                    <a:pt x="8688" y="757"/>
                    <a:pt x="8620" y="775"/>
                  </a:cubicBezTo>
                  <a:cubicBezTo>
                    <a:pt x="2141" y="2804"/>
                    <a:pt x="-1451" y="9711"/>
                    <a:pt x="572" y="16204"/>
                  </a:cubicBezTo>
                  <a:cubicBezTo>
                    <a:pt x="595" y="16308"/>
                    <a:pt x="618" y="16411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2" name="Google Shape;3422;p20"/>
            <p:cNvSpPr/>
            <p:nvPr/>
          </p:nvSpPr>
          <p:spPr>
            <a:xfrm flipH="1" rot="10800000">
              <a:off x="856809" y="1593040"/>
              <a:ext cx="47427" cy="51462"/>
            </a:xfrm>
            <a:custGeom>
              <a:rect b="b" l="l" r="r" t="t"/>
              <a:pathLst>
                <a:path extrusionOk="0" h="33417" w="30797">
                  <a:moveTo>
                    <a:pt x="1354" y="20510"/>
                  </a:moveTo>
                  <a:cubicBezTo>
                    <a:pt x="2309" y="28643"/>
                    <a:pt x="9629" y="34466"/>
                    <a:pt x="17745" y="33516"/>
                  </a:cubicBezTo>
                  <a:cubicBezTo>
                    <a:pt x="25861" y="32565"/>
                    <a:pt x="31658" y="25203"/>
                    <a:pt x="30703" y="17070"/>
                  </a:cubicBezTo>
                  <a:cubicBezTo>
                    <a:pt x="30521" y="15412"/>
                    <a:pt x="30044" y="13799"/>
                    <a:pt x="29317" y="12299"/>
                  </a:cubicBezTo>
                  <a:cubicBezTo>
                    <a:pt x="27816" y="4251"/>
                    <a:pt x="20087" y="-1051"/>
                    <a:pt x="12062" y="456"/>
                  </a:cubicBezTo>
                  <a:cubicBezTo>
                    <a:pt x="4059" y="1963"/>
                    <a:pt x="-1238" y="9709"/>
                    <a:pt x="263" y="17757"/>
                  </a:cubicBezTo>
                  <a:cubicBezTo>
                    <a:pt x="490" y="18943"/>
                    <a:pt x="854" y="20097"/>
                    <a:pt x="1354" y="21194"/>
                  </a:cubicBezTo>
                  <a:close/>
                </a:path>
              </a:pathLst>
            </a:custGeom>
            <a:solidFill>
              <a:srgbClr val="C5A57E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3" name="Google Shape;3423;p20"/>
            <p:cNvSpPr/>
            <p:nvPr/>
          </p:nvSpPr>
          <p:spPr>
            <a:xfrm flipH="1" rot="10800000">
              <a:off x="1045190" y="3172713"/>
              <a:ext cx="111652" cy="110674"/>
            </a:xfrm>
            <a:custGeom>
              <a:rect b="b" l="l" r="r" t="t"/>
              <a:pathLst>
                <a:path extrusionOk="0" h="71866" w="72501">
                  <a:moveTo>
                    <a:pt x="1647" y="47565"/>
                  </a:moveTo>
                  <a:cubicBezTo>
                    <a:pt x="8217" y="66209"/>
                    <a:pt x="28314" y="76293"/>
                    <a:pt x="47115" y="70374"/>
                  </a:cubicBezTo>
                  <a:cubicBezTo>
                    <a:pt x="66075" y="64159"/>
                    <a:pt x="76646" y="43939"/>
                    <a:pt x="70985" y="24757"/>
                  </a:cubicBezTo>
                  <a:cubicBezTo>
                    <a:pt x="64529" y="6027"/>
                    <a:pt x="44341" y="-4098"/>
                    <a:pt x="25518" y="1948"/>
                  </a:cubicBezTo>
                  <a:cubicBezTo>
                    <a:pt x="6399" y="7961"/>
                    <a:pt x="-4286" y="28358"/>
                    <a:pt x="1647" y="47565"/>
                  </a:cubicBezTo>
                  <a:close/>
                </a:path>
              </a:pathLst>
            </a:custGeom>
            <a:solidFill>
              <a:srgbClr val="A0C3CA">
                <a:alpha val="8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4" name="Google Shape;3424;p20"/>
            <p:cNvSpPr/>
            <p:nvPr/>
          </p:nvSpPr>
          <p:spPr>
            <a:xfrm flipH="1" rot="10800000">
              <a:off x="717120" y="2747716"/>
              <a:ext cx="68969" cy="69134"/>
            </a:xfrm>
            <a:custGeom>
              <a:rect b="b" l="l" r="r" t="t"/>
              <a:pathLst>
                <a:path extrusionOk="0" h="44892" w="44785">
                  <a:moveTo>
                    <a:pt x="1062" y="29706"/>
                  </a:moveTo>
                  <a:cubicBezTo>
                    <a:pt x="5063" y="41341"/>
                    <a:pt x="17521" y="47700"/>
                    <a:pt x="29252" y="44076"/>
                  </a:cubicBezTo>
                  <a:cubicBezTo>
                    <a:pt x="40937" y="40162"/>
                    <a:pt x="47393" y="27619"/>
                    <a:pt x="43801" y="15793"/>
                  </a:cubicBezTo>
                  <a:cubicBezTo>
                    <a:pt x="39891" y="4067"/>
                    <a:pt x="27387" y="-2408"/>
                    <a:pt x="15611" y="1196"/>
                  </a:cubicBezTo>
                  <a:cubicBezTo>
                    <a:pt x="3812" y="5110"/>
                    <a:pt x="-2667" y="17809"/>
                    <a:pt x="1062" y="29706"/>
                  </a:cubicBezTo>
                  <a:close/>
                </a:path>
              </a:pathLst>
            </a:custGeom>
            <a:solidFill>
              <a:srgbClr val="C5A57E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5" name="Google Shape;3425;p20"/>
            <p:cNvSpPr/>
            <p:nvPr/>
          </p:nvSpPr>
          <p:spPr>
            <a:xfrm flipH="1" rot="10800000">
              <a:off x="1011518" y="362208"/>
              <a:ext cx="159603" cy="159940"/>
            </a:xfrm>
            <a:custGeom>
              <a:rect b="b" l="l" r="r" t="t"/>
              <a:pathLst>
                <a:path extrusionOk="0" h="103857" w="103638">
                  <a:moveTo>
                    <a:pt x="2436" y="68011"/>
                  </a:moveTo>
                  <a:cubicBezTo>
                    <a:pt x="11097" y="95251"/>
                    <a:pt x="40128" y="110286"/>
                    <a:pt x="67295" y="101592"/>
                  </a:cubicBezTo>
                  <a:cubicBezTo>
                    <a:pt x="67341" y="101576"/>
                    <a:pt x="67409" y="101558"/>
                    <a:pt x="67454" y="101539"/>
                  </a:cubicBezTo>
                  <a:cubicBezTo>
                    <a:pt x="94553" y="93119"/>
                    <a:pt x="109739" y="64247"/>
                    <a:pt x="101328" y="37051"/>
                  </a:cubicBezTo>
                  <a:cubicBezTo>
                    <a:pt x="101260" y="36802"/>
                    <a:pt x="101191" y="36556"/>
                    <a:pt x="101100" y="36307"/>
                  </a:cubicBezTo>
                  <a:cubicBezTo>
                    <a:pt x="92598" y="9149"/>
                    <a:pt x="63749" y="-5950"/>
                    <a:pt x="36673" y="2585"/>
                  </a:cubicBezTo>
                  <a:cubicBezTo>
                    <a:pt x="36491" y="2648"/>
                    <a:pt x="36286" y="2712"/>
                    <a:pt x="36082" y="2779"/>
                  </a:cubicBezTo>
                  <a:cubicBezTo>
                    <a:pt x="8869" y="11501"/>
                    <a:pt x="-6180" y="40679"/>
                    <a:pt x="2436" y="68011"/>
                  </a:cubicBezTo>
                  <a:close/>
                </a:path>
              </a:pathLst>
            </a:custGeom>
            <a:solidFill>
              <a:srgbClr val="D1BC94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6" name="Google Shape;3426;p20"/>
            <p:cNvSpPr/>
            <p:nvPr/>
          </p:nvSpPr>
          <p:spPr>
            <a:xfrm flipH="1" rot="10800000">
              <a:off x="166642" y="2545743"/>
              <a:ext cx="100402" cy="100808"/>
            </a:xfrm>
            <a:custGeom>
              <a:rect b="b" l="l" r="r" t="t"/>
              <a:pathLst>
                <a:path extrusionOk="0" h="65460" w="65196">
                  <a:moveTo>
                    <a:pt x="1575" y="42822"/>
                  </a:moveTo>
                  <a:cubicBezTo>
                    <a:pt x="6826" y="59912"/>
                    <a:pt x="24900" y="69487"/>
                    <a:pt x="41950" y="64209"/>
                  </a:cubicBezTo>
                  <a:cubicBezTo>
                    <a:pt x="42132" y="64152"/>
                    <a:pt x="42314" y="64093"/>
                    <a:pt x="42496" y="64034"/>
                  </a:cubicBezTo>
                  <a:cubicBezTo>
                    <a:pt x="59614" y="58596"/>
                    <a:pt x="69095" y="40267"/>
                    <a:pt x="63684" y="23092"/>
                  </a:cubicBezTo>
                  <a:cubicBezTo>
                    <a:pt x="63661" y="23056"/>
                    <a:pt x="63661" y="23017"/>
                    <a:pt x="63638" y="22978"/>
                  </a:cubicBezTo>
                  <a:cubicBezTo>
                    <a:pt x="58228" y="5806"/>
                    <a:pt x="39950" y="-3707"/>
                    <a:pt x="22831" y="1730"/>
                  </a:cubicBezTo>
                  <a:cubicBezTo>
                    <a:pt x="22786" y="1741"/>
                    <a:pt x="22763" y="1755"/>
                    <a:pt x="22718" y="1767"/>
                  </a:cubicBezTo>
                  <a:cubicBezTo>
                    <a:pt x="5599" y="7204"/>
                    <a:pt x="-3881" y="25533"/>
                    <a:pt x="1530" y="42708"/>
                  </a:cubicBezTo>
                  <a:cubicBezTo>
                    <a:pt x="1552" y="42744"/>
                    <a:pt x="1552" y="42783"/>
                    <a:pt x="1575" y="42822"/>
                  </a:cubicBezTo>
                  <a:close/>
                </a:path>
              </a:pathLst>
            </a:custGeom>
            <a:solidFill>
              <a:srgbClr val="E9E0D4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7" name="Google Shape;3427;p20"/>
            <p:cNvSpPr/>
            <p:nvPr/>
          </p:nvSpPr>
          <p:spPr>
            <a:xfrm flipH="1" rot="10800000">
              <a:off x="628694" y="4336789"/>
              <a:ext cx="46275" cy="46602"/>
            </a:xfrm>
            <a:custGeom>
              <a:rect b="b" l="l" r="r" t="t"/>
              <a:pathLst>
                <a:path extrusionOk="0" h="30261" w="30049">
                  <a:moveTo>
                    <a:pt x="697" y="20083"/>
                  </a:moveTo>
                  <a:cubicBezTo>
                    <a:pt x="3153" y="27893"/>
                    <a:pt x="11450" y="32231"/>
                    <a:pt x="19225" y="29774"/>
                  </a:cubicBezTo>
                  <a:cubicBezTo>
                    <a:pt x="19339" y="29738"/>
                    <a:pt x="19453" y="29701"/>
                    <a:pt x="19566" y="29663"/>
                  </a:cubicBezTo>
                  <a:cubicBezTo>
                    <a:pt x="27478" y="27158"/>
                    <a:pt x="31842" y="18703"/>
                    <a:pt x="29365" y="10775"/>
                  </a:cubicBezTo>
                  <a:cubicBezTo>
                    <a:pt x="29342" y="10759"/>
                    <a:pt x="29342" y="10745"/>
                    <a:pt x="29342" y="10732"/>
                  </a:cubicBezTo>
                  <a:cubicBezTo>
                    <a:pt x="26750" y="2755"/>
                    <a:pt x="18225" y="-1622"/>
                    <a:pt x="10245" y="924"/>
                  </a:cubicBezTo>
                  <a:cubicBezTo>
                    <a:pt x="2471" y="3725"/>
                    <a:pt x="-1735" y="12164"/>
                    <a:pt x="697" y="20083"/>
                  </a:cubicBezTo>
                  <a:close/>
                </a:path>
              </a:pathLst>
            </a:custGeom>
            <a:solidFill>
              <a:srgbClr val="ADA183">
                <a:alpha val="7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8" name="Google Shape;3428;p20"/>
            <p:cNvSpPr/>
            <p:nvPr/>
          </p:nvSpPr>
          <p:spPr>
            <a:xfrm flipH="1" rot="10800000">
              <a:off x="314305" y="4414932"/>
              <a:ext cx="153402" cy="154117"/>
            </a:xfrm>
            <a:custGeom>
              <a:rect b="b" l="l" r="r" t="t"/>
              <a:pathLst>
                <a:path extrusionOk="0" h="100076" w="99612">
                  <a:moveTo>
                    <a:pt x="2373" y="65516"/>
                  </a:moveTo>
                  <a:cubicBezTo>
                    <a:pt x="10830" y="91799"/>
                    <a:pt x="38883" y="106273"/>
                    <a:pt x="65118" y="97904"/>
                  </a:cubicBezTo>
                  <a:cubicBezTo>
                    <a:pt x="91285" y="89426"/>
                    <a:pt x="105653" y="61272"/>
                    <a:pt x="97196" y="35019"/>
                  </a:cubicBezTo>
                  <a:cubicBezTo>
                    <a:pt x="97196" y="34998"/>
                    <a:pt x="97173" y="34976"/>
                    <a:pt x="97173" y="34953"/>
                  </a:cubicBezTo>
                  <a:cubicBezTo>
                    <a:pt x="88807" y="8702"/>
                    <a:pt x="60822" y="-5792"/>
                    <a:pt x="34655" y="2565"/>
                  </a:cubicBezTo>
                  <a:cubicBezTo>
                    <a:pt x="8466" y="11059"/>
                    <a:pt x="-5970" y="39195"/>
                    <a:pt x="2373" y="65516"/>
                  </a:cubicBezTo>
                  <a:close/>
                </a:path>
              </a:pathLst>
            </a:custGeom>
            <a:solidFill>
              <a:srgbClr val="D7CA91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9" name="Google Shape;3429;p20"/>
            <p:cNvSpPr/>
            <p:nvPr/>
          </p:nvSpPr>
          <p:spPr>
            <a:xfrm flipH="1" rot="10800000">
              <a:off x="2233396" y="193066"/>
              <a:ext cx="104717" cy="104903"/>
            </a:xfrm>
            <a:custGeom>
              <a:rect b="b" l="l" r="r" t="t"/>
              <a:pathLst>
                <a:path extrusionOk="0" h="68119" w="67998">
                  <a:moveTo>
                    <a:pt x="1467" y="43923"/>
                  </a:moveTo>
                  <a:cubicBezTo>
                    <a:pt x="6491" y="61739"/>
                    <a:pt x="24973" y="72090"/>
                    <a:pt x="42729" y="67040"/>
                  </a:cubicBezTo>
                  <a:cubicBezTo>
                    <a:pt x="43070" y="66942"/>
                    <a:pt x="43411" y="66839"/>
                    <a:pt x="43752" y="66732"/>
                  </a:cubicBezTo>
                  <a:cubicBezTo>
                    <a:pt x="61506" y="61645"/>
                    <a:pt x="71782" y="43091"/>
                    <a:pt x="66713" y="25284"/>
                  </a:cubicBezTo>
                  <a:cubicBezTo>
                    <a:pt x="66645" y="25036"/>
                    <a:pt x="66553" y="24785"/>
                    <a:pt x="66485" y="24536"/>
                  </a:cubicBezTo>
                  <a:cubicBezTo>
                    <a:pt x="61302" y="6636"/>
                    <a:pt x="42615" y="-3655"/>
                    <a:pt x="24769" y="1552"/>
                  </a:cubicBezTo>
                  <a:cubicBezTo>
                    <a:pt x="24587" y="1609"/>
                    <a:pt x="24382" y="1668"/>
                    <a:pt x="24201" y="1728"/>
                  </a:cubicBezTo>
                  <a:cubicBezTo>
                    <a:pt x="6377" y="6971"/>
                    <a:pt x="-3853" y="25724"/>
                    <a:pt x="1376" y="43615"/>
                  </a:cubicBezTo>
                  <a:cubicBezTo>
                    <a:pt x="1398" y="43718"/>
                    <a:pt x="1444" y="43821"/>
                    <a:pt x="1467" y="43923"/>
                  </a:cubicBezTo>
                  <a:close/>
                </a:path>
              </a:pathLst>
            </a:custGeom>
            <a:solidFill>
              <a:srgbClr val="E9E0D4">
                <a:alpha val="80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0" name="Google Shape;3430;p20"/>
            <p:cNvSpPr/>
            <p:nvPr/>
          </p:nvSpPr>
          <p:spPr>
            <a:xfrm flipH="1" rot="10800000">
              <a:off x="1198916" y="137367"/>
              <a:ext cx="107221" cy="107669"/>
            </a:xfrm>
            <a:custGeom>
              <a:rect b="b" l="l" r="r" t="t"/>
              <a:pathLst>
                <a:path extrusionOk="0" h="69915" w="69624">
                  <a:moveTo>
                    <a:pt x="1577" y="45620"/>
                  </a:moveTo>
                  <a:cubicBezTo>
                    <a:pt x="7192" y="63922"/>
                    <a:pt x="26516" y="74202"/>
                    <a:pt x="44749" y="68577"/>
                  </a:cubicBezTo>
                  <a:cubicBezTo>
                    <a:pt x="44907" y="68529"/>
                    <a:pt x="45067" y="68479"/>
                    <a:pt x="45226" y="68429"/>
                  </a:cubicBezTo>
                  <a:cubicBezTo>
                    <a:pt x="63458" y="62804"/>
                    <a:pt x="73711" y="43408"/>
                    <a:pt x="68096" y="25106"/>
                  </a:cubicBezTo>
                  <a:cubicBezTo>
                    <a:pt x="68051" y="24949"/>
                    <a:pt x="68005" y="24792"/>
                    <a:pt x="67960" y="24636"/>
                  </a:cubicBezTo>
                  <a:cubicBezTo>
                    <a:pt x="62185" y="6251"/>
                    <a:pt x="42657" y="-3965"/>
                    <a:pt x="24333" y="1817"/>
                  </a:cubicBezTo>
                  <a:cubicBezTo>
                    <a:pt x="24333" y="1821"/>
                    <a:pt x="24311" y="1823"/>
                    <a:pt x="24311" y="1828"/>
                  </a:cubicBezTo>
                  <a:cubicBezTo>
                    <a:pt x="6055" y="7717"/>
                    <a:pt x="-4084" y="27239"/>
                    <a:pt x="1577" y="45620"/>
                  </a:cubicBezTo>
                  <a:close/>
                </a:path>
              </a:pathLst>
            </a:custGeom>
            <a:solidFill>
              <a:srgbClr val="ADA183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1" name="Google Shape;3431;p20"/>
            <p:cNvSpPr/>
            <p:nvPr/>
          </p:nvSpPr>
          <p:spPr>
            <a:xfrm flipH="1" rot="10800000">
              <a:off x="2640640" y="506911"/>
              <a:ext cx="66519" cy="66737"/>
            </a:xfrm>
            <a:custGeom>
              <a:rect b="b" l="l" r="r" t="t"/>
              <a:pathLst>
                <a:path extrusionOk="0" h="43336" w="43194">
                  <a:moveTo>
                    <a:pt x="43194" y="21668"/>
                  </a:moveTo>
                  <a:cubicBezTo>
                    <a:pt x="43194" y="33635"/>
                    <a:pt x="33525" y="43336"/>
                    <a:pt x="21597" y="43336"/>
                  </a:cubicBezTo>
                  <a:cubicBezTo>
                    <a:pt x="9669" y="43336"/>
                    <a:pt x="0" y="33635"/>
                    <a:pt x="0" y="21668"/>
                  </a:cubicBezTo>
                  <a:cubicBezTo>
                    <a:pt x="0" y="9701"/>
                    <a:pt x="9669" y="0"/>
                    <a:pt x="21597" y="0"/>
                  </a:cubicBezTo>
                  <a:cubicBezTo>
                    <a:pt x="33525" y="0"/>
                    <a:pt x="43194" y="9701"/>
                    <a:pt x="43194" y="21668"/>
                  </a:cubicBezTo>
                  <a:close/>
                </a:path>
              </a:pathLst>
            </a:custGeom>
            <a:solidFill>
              <a:srgbClr val="C5A57E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2" name="Google Shape;3432;p20"/>
            <p:cNvSpPr/>
            <p:nvPr/>
          </p:nvSpPr>
          <p:spPr>
            <a:xfrm flipH="1" rot="10800000">
              <a:off x="5191025" y="574723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3" name="Google Shape;3433;p20"/>
            <p:cNvSpPr/>
            <p:nvPr/>
          </p:nvSpPr>
          <p:spPr>
            <a:xfrm flipH="1" rot="10800000">
              <a:off x="1008804" y="502429"/>
              <a:ext cx="38540" cy="38391"/>
            </a:xfrm>
            <a:custGeom>
              <a:rect b="b" l="l" r="r" t="t"/>
              <a:pathLst>
                <a:path extrusionOk="0" h="24929" w="25026">
                  <a:moveTo>
                    <a:pt x="587" y="16542"/>
                  </a:moveTo>
                  <a:cubicBezTo>
                    <a:pt x="2746" y="23067"/>
                    <a:pt x="9748" y="26628"/>
                    <a:pt x="16273" y="24525"/>
                  </a:cubicBezTo>
                  <a:cubicBezTo>
                    <a:pt x="22866" y="22451"/>
                    <a:pt x="26526" y="15410"/>
                    <a:pt x="24457" y="8801"/>
                  </a:cubicBezTo>
                  <a:cubicBezTo>
                    <a:pt x="24457" y="8796"/>
                    <a:pt x="24457" y="8791"/>
                    <a:pt x="24457" y="8787"/>
                  </a:cubicBezTo>
                  <a:cubicBezTo>
                    <a:pt x="22297" y="2261"/>
                    <a:pt x="15295" y="-1299"/>
                    <a:pt x="8771" y="804"/>
                  </a:cubicBezTo>
                  <a:cubicBezTo>
                    <a:pt x="2178" y="2877"/>
                    <a:pt x="-1482" y="9918"/>
                    <a:pt x="587" y="16528"/>
                  </a:cubicBezTo>
                  <a:cubicBezTo>
                    <a:pt x="587" y="16533"/>
                    <a:pt x="587" y="16537"/>
                    <a:pt x="587" y="16542"/>
                  </a:cubicBezTo>
                  <a:close/>
                </a:path>
              </a:pathLst>
            </a:custGeom>
            <a:solidFill>
              <a:srgbClr val="E2D8BD">
                <a:alpha val="7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4" name="Google Shape;3434;p20"/>
            <p:cNvSpPr/>
            <p:nvPr/>
          </p:nvSpPr>
          <p:spPr>
            <a:xfrm flipH="1" rot="10800000">
              <a:off x="829438" y="366302"/>
              <a:ext cx="9448" cy="9268"/>
            </a:xfrm>
            <a:custGeom>
              <a:rect b="b" l="l" r="r" t="t"/>
              <a:pathLst>
                <a:path extrusionOk="0" h="6018" w="6135">
                  <a:moveTo>
                    <a:pt x="126" y="4194"/>
                  </a:moveTo>
                  <a:cubicBezTo>
                    <a:pt x="648" y="5747"/>
                    <a:pt x="2308" y="6584"/>
                    <a:pt x="3877" y="6064"/>
                  </a:cubicBezTo>
                  <a:cubicBezTo>
                    <a:pt x="3899" y="6048"/>
                    <a:pt x="3945" y="6034"/>
                    <a:pt x="3990" y="6018"/>
                  </a:cubicBezTo>
                  <a:cubicBezTo>
                    <a:pt x="5559" y="5576"/>
                    <a:pt x="6468" y="3943"/>
                    <a:pt x="6036" y="2369"/>
                  </a:cubicBezTo>
                  <a:cubicBezTo>
                    <a:pt x="5491" y="765"/>
                    <a:pt x="3809" y="-135"/>
                    <a:pt x="2172" y="316"/>
                  </a:cubicBezTo>
                  <a:cubicBezTo>
                    <a:pt x="580" y="859"/>
                    <a:pt x="-329" y="2560"/>
                    <a:pt x="126" y="4194"/>
                  </a:cubicBezTo>
                  <a:close/>
                </a:path>
              </a:pathLst>
            </a:custGeom>
            <a:solidFill>
              <a:srgbClr val="C5A57E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5" name="Google Shape;3435;p20"/>
            <p:cNvSpPr/>
            <p:nvPr/>
          </p:nvSpPr>
          <p:spPr>
            <a:xfrm flipH="1" rot="10800000">
              <a:off x="1557585" y="1005366"/>
              <a:ext cx="287179" cy="287443"/>
            </a:xfrm>
            <a:custGeom>
              <a:rect b="b" l="l" r="r" t="t"/>
              <a:pathLst>
                <a:path extrusionOk="0" h="186651" w="186480">
                  <a:moveTo>
                    <a:pt x="246" y="100377"/>
                  </a:moveTo>
                  <a:cubicBezTo>
                    <a:pt x="4111" y="151813"/>
                    <a:pt x="48783" y="190389"/>
                    <a:pt x="100048" y="186593"/>
                  </a:cubicBezTo>
                  <a:cubicBezTo>
                    <a:pt x="151267" y="182962"/>
                    <a:pt x="189869" y="138358"/>
                    <a:pt x="186254" y="86964"/>
                  </a:cubicBezTo>
                  <a:cubicBezTo>
                    <a:pt x="186232" y="86797"/>
                    <a:pt x="186232" y="86631"/>
                    <a:pt x="186209" y="86464"/>
                  </a:cubicBezTo>
                  <a:cubicBezTo>
                    <a:pt x="182344" y="35090"/>
                    <a:pt x="137695" y="-3411"/>
                    <a:pt x="86498" y="469"/>
                  </a:cubicBezTo>
                  <a:cubicBezTo>
                    <a:pt x="86453" y="471"/>
                    <a:pt x="86430" y="474"/>
                    <a:pt x="86407" y="476"/>
                  </a:cubicBezTo>
                  <a:cubicBezTo>
                    <a:pt x="35142" y="4244"/>
                    <a:pt x="-3391" y="48937"/>
                    <a:pt x="246" y="100377"/>
                  </a:cubicBezTo>
                  <a:close/>
                </a:path>
              </a:pathLst>
            </a:custGeom>
            <a:solidFill>
              <a:srgbClr val="D7CA91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6" name="Google Shape;3436;p20"/>
            <p:cNvSpPr/>
            <p:nvPr/>
          </p:nvSpPr>
          <p:spPr>
            <a:xfrm flipH="1" rot="10800000">
              <a:off x="312600" y="3113203"/>
              <a:ext cx="68875" cy="69104"/>
            </a:xfrm>
            <a:custGeom>
              <a:rect b="b" l="l" r="r" t="t"/>
              <a:pathLst>
                <a:path extrusionOk="0" h="44873" w="44724">
                  <a:moveTo>
                    <a:pt x="980" y="29416"/>
                  </a:moveTo>
                  <a:cubicBezTo>
                    <a:pt x="4890" y="41258"/>
                    <a:pt x="17530" y="47761"/>
                    <a:pt x="29397" y="44013"/>
                  </a:cubicBezTo>
                  <a:cubicBezTo>
                    <a:pt x="40991" y="40006"/>
                    <a:pt x="47334" y="27491"/>
                    <a:pt x="43719" y="15731"/>
                  </a:cubicBezTo>
                  <a:cubicBezTo>
                    <a:pt x="39809" y="4119"/>
                    <a:pt x="27464" y="-2327"/>
                    <a:pt x="15757" y="1133"/>
                  </a:cubicBezTo>
                  <a:cubicBezTo>
                    <a:pt x="3980" y="4951"/>
                    <a:pt x="-2589" y="17523"/>
                    <a:pt x="980" y="29416"/>
                  </a:cubicBezTo>
                  <a:close/>
                </a:path>
              </a:pathLst>
            </a:custGeom>
            <a:solidFill>
              <a:srgbClr val="E9E0D4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7" name="Google Shape;3437;p20"/>
            <p:cNvSpPr/>
            <p:nvPr/>
          </p:nvSpPr>
          <p:spPr>
            <a:xfrm flipH="1" rot="10800000">
              <a:off x="122502" y="3477948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1"/>
                    <a:pt x="9279" y="26553"/>
                    <a:pt x="15645" y="24649"/>
                  </a:cubicBezTo>
                  <a:cubicBezTo>
                    <a:pt x="15804" y="24601"/>
                    <a:pt x="15963" y="24551"/>
                    <a:pt x="16122" y="24496"/>
                  </a:cubicBezTo>
                  <a:cubicBezTo>
                    <a:pt x="22579" y="22429"/>
                    <a:pt x="26148" y="15500"/>
                    <a:pt x="24079" y="9020"/>
                  </a:cubicBezTo>
                  <a:cubicBezTo>
                    <a:pt x="24079" y="9009"/>
                    <a:pt x="24079" y="8997"/>
                    <a:pt x="24079" y="8986"/>
                  </a:cubicBezTo>
                  <a:cubicBezTo>
                    <a:pt x="22124" y="2470"/>
                    <a:pt x="15281" y="-1230"/>
                    <a:pt x="8802" y="720"/>
                  </a:cubicBezTo>
                  <a:cubicBezTo>
                    <a:pt x="8734" y="739"/>
                    <a:pt x="8688" y="757"/>
                    <a:pt x="8620" y="775"/>
                  </a:cubicBezTo>
                  <a:cubicBezTo>
                    <a:pt x="2141" y="2803"/>
                    <a:pt x="-1451" y="9711"/>
                    <a:pt x="572" y="16203"/>
                  </a:cubicBezTo>
                  <a:cubicBezTo>
                    <a:pt x="595" y="16308"/>
                    <a:pt x="618" y="16410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8" name="Google Shape;3438;p20"/>
            <p:cNvSpPr/>
            <p:nvPr/>
          </p:nvSpPr>
          <p:spPr>
            <a:xfrm flipH="1" rot="10800000">
              <a:off x="1236567" y="3455779"/>
              <a:ext cx="44116" cy="44349"/>
            </a:xfrm>
            <a:custGeom>
              <a:rect b="b" l="l" r="r" t="t"/>
              <a:pathLst>
                <a:path extrusionOk="0" h="28798" w="28647">
                  <a:moveTo>
                    <a:pt x="680" y="18969"/>
                  </a:moveTo>
                  <a:cubicBezTo>
                    <a:pt x="3181" y="26553"/>
                    <a:pt x="11274" y="30718"/>
                    <a:pt x="18867" y="28321"/>
                  </a:cubicBezTo>
                  <a:cubicBezTo>
                    <a:pt x="26323" y="25725"/>
                    <a:pt x="30370" y="17624"/>
                    <a:pt x="27960" y="10074"/>
                  </a:cubicBezTo>
                  <a:cubicBezTo>
                    <a:pt x="25619" y="2629"/>
                    <a:pt x="17685" y="-1495"/>
                    <a:pt x="10274" y="864"/>
                  </a:cubicBezTo>
                  <a:cubicBezTo>
                    <a:pt x="10183" y="891"/>
                    <a:pt x="10092" y="921"/>
                    <a:pt x="10001" y="950"/>
                  </a:cubicBezTo>
                  <a:cubicBezTo>
                    <a:pt x="2476" y="3350"/>
                    <a:pt x="-1707" y="11413"/>
                    <a:pt x="680" y="18969"/>
                  </a:cubicBezTo>
                  <a:close/>
                </a:path>
              </a:pathLst>
            </a:custGeom>
            <a:solidFill>
              <a:srgbClr val="E9E0D4">
                <a:alpha val="7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9" name="Google Shape;3439;p20"/>
            <p:cNvSpPr/>
            <p:nvPr/>
          </p:nvSpPr>
          <p:spPr>
            <a:xfrm flipH="1" rot="10800000">
              <a:off x="2426223" y="706668"/>
              <a:ext cx="85117" cy="85502"/>
            </a:xfrm>
            <a:custGeom>
              <a:rect b="b" l="l" r="r" t="t"/>
              <a:pathLst>
                <a:path extrusionOk="0" h="55521" w="55271">
                  <a:moveTo>
                    <a:pt x="1377" y="36396"/>
                  </a:moveTo>
                  <a:cubicBezTo>
                    <a:pt x="6038" y="50987"/>
                    <a:pt x="21587" y="59043"/>
                    <a:pt x="36160" y="54415"/>
                  </a:cubicBezTo>
                  <a:cubicBezTo>
                    <a:pt x="50619" y="49760"/>
                    <a:pt x="58598" y="34220"/>
                    <a:pt x="53961" y="19707"/>
                  </a:cubicBezTo>
                  <a:cubicBezTo>
                    <a:pt x="53938" y="19643"/>
                    <a:pt x="53915" y="19582"/>
                    <a:pt x="53892" y="19518"/>
                  </a:cubicBezTo>
                  <a:cubicBezTo>
                    <a:pt x="49323" y="4980"/>
                    <a:pt x="33886" y="-3097"/>
                    <a:pt x="19382" y="1481"/>
                  </a:cubicBezTo>
                  <a:cubicBezTo>
                    <a:pt x="19382" y="1488"/>
                    <a:pt x="19360" y="1492"/>
                    <a:pt x="19337" y="1499"/>
                  </a:cubicBezTo>
                  <a:cubicBezTo>
                    <a:pt x="4833" y="6040"/>
                    <a:pt x="-3260" y="21516"/>
                    <a:pt x="1263" y="36066"/>
                  </a:cubicBezTo>
                  <a:cubicBezTo>
                    <a:pt x="1309" y="36177"/>
                    <a:pt x="1332" y="36287"/>
                    <a:pt x="1377" y="36396"/>
                  </a:cubicBezTo>
                  <a:close/>
                </a:path>
              </a:pathLst>
            </a:custGeom>
            <a:solidFill>
              <a:srgbClr val="ADA183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0" name="Google Shape;3440;p20"/>
            <p:cNvSpPr/>
            <p:nvPr/>
          </p:nvSpPr>
          <p:spPr>
            <a:xfrm flipH="1" rot="10800000">
              <a:off x="1303831" y="90596"/>
              <a:ext cx="21577" cy="22127"/>
            </a:xfrm>
            <a:custGeom>
              <a:rect b="b" l="l" r="r" t="t"/>
              <a:pathLst>
                <a:path extrusionOk="0" h="14368" w="14011">
                  <a:moveTo>
                    <a:pt x="308" y="9665"/>
                  </a:moveTo>
                  <a:cubicBezTo>
                    <a:pt x="1513" y="13380"/>
                    <a:pt x="5468" y="15422"/>
                    <a:pt x="9174" y="14227"/>
                  </a:cubicBezTo>
                  <a:cubicBezTo>
                    <a:pt x="12834" y="12837"/>
                    <a:pt x="14812" y="8869"/>
                    <a:pt x="13721" y="5103"/>
                  </a:cubicBezTo>
                  <a:cubicBezTo>
                    <a:pt x="12516" y="1388"/>
                    <a:pt x="8560" y="-654"/>
                    <a:pt x="4855" y="541"/>
                  </a:cubicBezTo>
                  <a:cubicBezTo>
                    <a:pt x="1195" y="1930"/>
                    <a:pt x="-783" y="5899"/>
                    <a:pt x="308" y="9665"/>
                  </a:cubicBezTo>
                  <a:close/>
                </a:path>
              </a:pathLst>
            </a:custGeom>
            <a:solidFill>
              <a:srgbClr val="E9E0D4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1" name="Google Shape;3441;p20"/>
            <p:cNvSpPr/>
            <p:nvPr/>
          </p:nvSpPr>
          <p:spPr>
            <a:xfrm flipH="1" rot="10800000">
              <a:off x="2516070" y="106292"/>
              <a:ext cx="52211" cy="52756"/>
            </a:xfrm>
            <a:custGeom>
              <a:rect b="b" l="l" r="r" t="t"/>
              <a:pathLst>
                <a:path extrusionOk="0" h="34257" w="33903">
                  <a:moveTo>
                    <a:pt x="819" y="22430"/>
                  </a:moveTo>
                  <a:cubicBezTo>
                    <a:pt x="3502" y="31357"/>
                    <a:pt x="12868" y="36421"/>
                    <a:pt x="21780" y="33739"/>
                  </a:cubicBezTo>
                  <a:cubicBezTo>
                    <a:pt x="21916" y="33695"/>
                    <a:pt x="22053" y="33652"/>
                    <a:pt x="22189" y="33606"/>
                  </a:cubicBezTo>
                  <a:cubicBezTo>
                    <a:pt x="31078" y="30671"/>
                    <a:pt x="35943" y="21105"/>
                    <a:pt x="33101" y="12166"/>
                  </a:cubicBezTo>
                  <a:cubicBezTo>
                    <a:pt x="30282" y="3164"/>
                    <a:pt x="20711" y="-1838"/>
                    <a:pt x="11732" y="990"/>
                  </a:cubicBezTo>
                  <a:cubicBezTo>
                    <a:pt x="2843" y="3926"/>
                    <a:pt x="-2023" y="13492"/>
                    <a:pt x="819" y="22430"/>
                  </a:cubicBezTo>
                  <a:close/>
                </a:path>
              </a:pathLst>
            </a:custGeom>
            <a:solidFill>
              <a:srgbClr val="C5A57E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2" name="Google Shape;3442;p20"/>
            <p:cNvSpPr/>
            <p:nvPr/>
          </p:nvSpPr>
          <p:spPr>
            <a:xfrm flipH="1" rot="10800000">
              <a:off x="392694" y="5080827"/>
              <a:ext cx="6748" cy="6944"/>
            </a:xfrm>
            <a:custGeom>
              <a:rect b="b" l="l" r="r" t="t"/>
              <a:pathLst>
                <a:path extrusionOk="0" h="4509" w="4382">
                  <a:moveTo>
                    <a:pt x="158" y="3195"/>
                  </a:moveTo>
                  <a:cubicBezTo>
                    <a:pt x="454" y="4290"/>
                    <a:pt x="1590" y="4933"/>
                    <a:pt x="2681" y="4637"/>
                  </a:cubicBezTo>
                  <a:cubicBezTo>
                    <a:pt x="2750" y="4616"/>
                    <a:pt x="2818" y="4591"/>
                    <a:pt x="2886" y="4564"/>
                  </a:cubicBezTo>
                  <a:cubicBezTo>
                    <a:pt x="3977" y="4265"/>
                    <a:pt x="4614" y="3138"/>
                    <a:pt x="4318" y="2044"/>
                  </a:cubicBezTo>
                  <a:cubicBezTo>
                    <a:pt x="4295" y="1971"/>
                    <a:pt x="4273" y="1898"/>
                    <a:pt x="4250" y="1827"/>
                  </a:cubicBezTo>
                  <a:cubicBezTo>
                    <a:pt x="3841" y="714"/>
                    <a:pt x="2704" y="46"/>
                    <a:pt x="1522" y="230"/>
                  </a:cubicBezTo>
                  <a:cubicBezTo>
                    <a:pt x="340" y="650"/>
                    <a:pt x="-274" y="1955"/>
                    <a:pt x="135" y="3143"/>
                  </a:cubicBezTo>
                  <a:cubicBezTo>
                    <a:pt x="135" y="3159"/>
                    <a:pt x="158" y="3177"/>
                    <a:pt x="158" y="3195"/>
                  </a:cubicBezTo>
                  <a:close/>
                </a:path>
              </a:pathLst>
            </a:custGeom>
            <a:solidFill>
              <a:srgbClr val="E9E0D4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3" name="Google Shape;3443;p20"/>
            <p:cNvSpPr/>
            <p:nvPr/>
          </p:nvSpPr>
          <p:spPr>
            <a:xfrm flipH="1" rot="10800000">
              <a:off x="1233395" y="747701"/>
              <a:ext cx="31023" cy="31122"/>
            </a:xfrm>
            <a:custGeom>
              <a:rect b="b" l="l" r="r" t="t"/>
              <a:pathLst>
                <a:path extrusionOk="0" h="20209" w="20145">
                  <a:moveTo>
                    <a:pt x="546" y="13553"/>
                  </a:moveTo>
                  <a:cubicBezTo>
                    <a:pt x="2274" y="18749"/>
                    <a:pt x="7844" y="21591"/>
                    <a:pt x="13050" y="19940"/>
                  </a:cubicBezTo>
                  <a:cubicBezTo>
                    <a:pt x="18233" y="18457"/>
                    <a:pt x="21257" y="13031"/>
                    <a:pt x="19779" y="7822"/>
                  </a:cubicBezTo>
                  <a:cubicBezTo>
                    <a:pt x="19734" y="7678"/>
                    <a:pt x="19688" y="7537"/>
                    <a:pt x="19643" y="7395"/>
                  </a:cubicBezTo>
                  <a:cubicBezTo>
                    <a:pt x="18211" y="2174"/>
                    <a:pt x="12823" y="-887"/>
                    <a:pt x="7616" y="557"/>
                  </a:cubicBezTo>
                  <a:cubicBezTo>
                    <a:pt x="7389" y="623"/>
                    <a:pt x="7139" y="696"/>
                    <a:pt x="6912" y="781"/>
                  </a:cubicBezTo>
                  <a:cubicBezTo>
                    <a:pt x="1660" y="2500"/>
                    <a:pt x="-1204" y="8166"/>
                    <a:pt x="501" y="13435"/>
                  </a:cubicBezTo>
                  <a:cubicBezTo>
                    <a:pt x="524" y="13476"/>
                    <a:pt x="524" y="13515"/>
                    <a:pt x="546" y="13553"/>
                  </a:cubicBezTo>
                  <a:close/>
                </a:path>
              </a:pathLst>
            </a:custGeom>
            <a:solidFill>
              <a:srgbClr val="ADA183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4" name="Google Shape;3444;p20"/>
            <p:cNvSpPr/>
            <p:nvPr/>
          </p:nvSpPr>
          <p:spPr>
            <a:xfrm flipH="1" rot="10800000">
              <a:off x="163763" y="5181670"/>
              <a:ext cx="117534" cy="118343"/>
            </a:xfrm>
            <a:custGeom>
              <a:rect b="b" l="l" r="r" t="t"/>
              <a:pathLst>
                <a:path extrusionOk="0" h="76846" w="76321">
                  <a:moveTo>
                    <a:pt x="1850" y="50369"/>
                  </a:moveTo>
                  <a:cubicBezTo>
                    <a:pt x="8261" y="70519"/>
                    <a:pt x="29722" y="81647"/>
                    <a:pt x="49818" y="75231"/>
                  </a:cubicBezTo>
                  <a:cubicBezTo>
                    <a:pt x="69801" y="68879"/>
                    <a:pt x="80873" y="47471"/>
                    <a:pt x="74553" y="27415"/>
                  </a:cubicBezTo>
                  <a:cubicBezTo>
                    <a:pt x="74485" y="27235"/>
                    <a:pt x="74439" y="27057"/>
                    <a:pt x="74371" y="26877"/>
                  </a:cubicBezTo>
                  <a:cubicBezTo>
                    <a:pt x="67960" y="6728"/>
                    <a:pt x="46499" y="-4401"/>
                    <a:pt x="26403" y="2016"/>
                  </a:cubicBezTo>
                  <a:cubicBezTo>
                    <a:pt x="6374" y="8644"/>
                    <a:pt x="-4584" y="30223"/>
                    <a:pt x="1850" y="50369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5" name="Google Shape;3445;p20"/>
            <p:cNvSpPr/>
            <p:nvPr/>
          </p:nvSpPr>
          <p:spPr>
            <a:xfrm flipH="1" rot="10800000">
              <a:off x="2265069" y="917375"/>
              <a:ext cx="73837" cy="73979"/>
            </a:xfrm>
            <a:custGeom>
              <a:rect b="b" l="l" r="r" t="t"/>
              <a:pathLst>
                <a:path extrusionOk="0" h="48038" w="47946">
                  <a:moveTo>
                    <a:pt x="1403" y="31581"/>
                  </a:moveTo>
                  <a:cubicBezTo>
                    <a:pt x="5426" y="44171"/>
                    <a:pt x="18862" y="51128"/>
                    <a:pt x="31411" y="47091"/>
                  </a:cubicBezTo>
                  <a:cubicBezTo>
                    <a:pt x="43869" y="42962"/>
                    <a:pt x="50758" y="29574"/>
                    <a:pt x="46870" y="16984"/>
                  </a:cubicBezTo>
                  <a:cubicBezTo>
                    <a:pt x="43551" y="4827"/>
                    <a:pt x="31047" y="-2312"/>
                    <a:pt x="18931" y="1018"/>
                  </a:cubicBezTo>
                  <a:cubicBezTo>
                    <a:pt x="18226" y="1223"/>
                    <a:pt x="17544" y="1451"/>
                    <a:pt x="16862" y="1702"/>
                  </a:cubicBezTo>
                  <a:cubicBezTo>
                    <a:pt x="4744" y="4963"/>
                    <a:pt x="-2462" y="17463"/>
                    <a:pt x="789" y="29642"/>
                  </a:cubicBezTo>
                  <a:cubicBezTo>
                    <a:pt x="971" y="30304"/>
                    <a:pt x="1175" y="30942"/>
                    <a:pt x="1403" y="31581"/>
                  </a:cubicBezTo>
                  <a:close/>
                </a:path>
              </a:pathLst>
            </a:custGeom>
            <a:solidFill>
              <a:srgbClr val="E2D8BD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6" name="Google Shape;3446;p20"/>
            <p:cNvSpPr/>
            <p:nvPr/>
          </p:nvSpPr>
          <p:spPr>
            <a:xfrm flipH="1" rot="10800000">
              <a:off x="557536" y="2452375"/>
              <a:ext cx="286802" cy="287792"/>
            </a:xfrm>
            <a:custGeom>
              <a:rect b="b" l="l" r="r" t="t"/>
              <a:pathLst>
                <a:path extrusionOk="0" h="186878" w="186235">
                  <a:moveTo>
                    <a:pt x="268" y="100605"/>
                  </a:moveTo>
                  <a:cubicBezTo>
                    <a:pt x="4019" y="151988"/>
                    <a:pt x="48577" y="190589"/>
                    <a:pt x="99797" y="186825"/>
                  </a:cubicBezTo>
                  <a:cubicBezTo>
                    <a:pt x="99819" y="186823"/>
                    <a:pt x="99819" y="186823"/>
                    <a:pt x="99842" y="186821"/>
                  </a:cubicBezTo>
                  <a:cubicBezTo>
                    <a:pt x="151129" y="182932"/>
                    <a:pt x="189663" y="138175"/>
                    <a:pt x="186003" y="86691"/>
                  </a:cubicBezTo>
                  <a:cubicBezTo>
                    <a:pt x="182138" y="35190"/>
                    <a:pt x="137376" y="-3411"/>
                    <a:pt x="86043" y="468"/>
                  </a:cubicBezTo>
                  <a:cubicBezTo>
                    <a:pt x="86020" y="471"/>
                    <a:pt x="85997" y="473"/>
                    <a:pt x="85974" y="475"/>
                  </a:cubicBezTo>
                  <a:cubicBezTo>
                    <a:pt x="34801" y="4480"/>
                    <a:pt x="-3528" y="49244"/>
                    <a:pt x="268" y="100605"/>
                  </a:cubicBezTo>
                  <a:close/>
                </a:path>
              </a:pathLst>
            </a:custGeom>
            <a:solidFill>
              <a:srgbClr val="D7CA91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7" name="Google Shape;3447;p20"/>
            <p:cNvSpPr/>
            <p:nvPr/>
          </p:nvSpPr>
          <p:spPr>
            <a:xfrm flipH="1" rot="10800000">
              <a:off x="402805" y="1848173"/>
              <a:ext cx="174351" cy="174922"/>
            </a:xfrm>
            <a:custGeom>
              <a:rect b="b" l="l" r="r" t="t"/>
              <a:pathLst>
                <a:path extrusionOk="0" h="113586" w="113215">
                  <a:moveTo>
                    <a:pt x="9" y="56767"/>
                  </a:moveTo>
                  <a:cubicBezTo>
                    <a:pt x="-105" y="88133"/>
                    <a:pt x="25130" y="113661"/>
                    <a:pt x="56389" y="113786"/>
                  </a:cubicBezTo>
                  <a:cubicBezTo>
                    <a:pt x="87648" y="113912"/>
                    <a:pt x="113087" y="88585"/>
                    <a:pt x="113223" y="57219"/>
                  </a:cubicBezTo>
                  <a:cubicBezTo>
                    <a:pt x="113337" y="25855"/>
                    <a:pt x="88102" y="325"/>
                    <a:pt x="56843" y="200"/>
                  </a:cubicBezTo>
                  <a:cubicBezTo>
                    <a:pt x="56616" y="200"/>
                    <a:pt x="56389" y="200"/>
                    <a:pt x="56161" y="202"/>
                  </a:cubicBezTo>
                  <a:cubicBezTo>
                    <a:pt x="25107" y="328"/>
                    <a:pt x="9" y="25615"/>
                    <a:pt x="9" y="56767"/>
                  </a:cubicBezTo>
                  <a:close/>
                </a:path>
              </a:pathLst>
            </a:custGeom>
            <a:solidFill>
              <a:srgbClr val="D1BC94">
                <a:alpha val="8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8" name="Google Shape;3448;p20"/>
            <p:cNvSpPr/>
            <p:nvPr/>
          </p:nvSpPr>
          <p:spPr>
            <a:xfrm flipH="1" rot="10800000">
              <a:off x="466638" y="1372058"/>
              <a:ext cx="22470" cy="22553"/>
            </a:xfrm>
            <a:custGeom>
              <a:rect b="b" l="l" r="r" t="t"/>
              <a:pathLst>
                <a:path extrusionOk="0" h="14645" w="14591">
                  <a:moveTo>
                    <a:pt x="371" y="9803"/>
                  </a:moveTo>
                  <a:cubicBezTo>
                    <a:pt x="1621" y="13644"/>
                    <a:pt x="5759" y="15738"/>
                    <a:pt x="9578" y="14479"/>
                  </a:cubicBezTo>
                  <a:cubicBezTo>
                    <a:pt x="13397" y="13220"/>
                    <a:pt x="15489" y="9083"/>
                    <a:pt x="14238" y="5242"/>
                  </a:cubicBezTo>
                  <a:cubicBezTo>
                    <a:pt x="12988" y="1401"/>
                    <a:pt x="8850" y="-693"/>
                    <a:pt x="5031" y="566"/>
                  </a:cubicBezTo>
                  <a:cubicBezTo>
                    <a:pt x="1212" y="1825"/>
                    <a:pt x="-879" y="5962"/>
                    <a:pt x="371" y="9803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9" name="Google Shape;3449;p20"/>
            <p:cNvSpPr/>
            <p:nvPr/>
          </p:nvSpPr>
          <p:spPr>
            <a:xfrm flipH="1" rot="10800000">
              <a:off x="95796" y="1345847"/>
              <a:ext cx="47618" cy="47782"/>
            </a:xfrm>
            <a:custGeom>
              <a:rect b="b" l="l" r="r" t="t"/>
              <a:pathLst>
                <a:path extrusionOk="0" h="31027" w="30921">
                  <a:moveTo>
                    <a:pt x="714" y="20342"/>
                  </a:moveTo>
                  <a:cubicBezTo>
                    <a:pt x="3260" y="28516"/>
                    <a:pt x="11944" y="33073"/>
                    <a:pt x="20083" y="30516"/>
                  </a:cubicBezTo>
                  <a:cubicBezTo>
                    <a:pt x="28222" y="27960"/>
                    <a:pt x="32769" y="19260"/>
                    <a:pt x="30222" y="11086"/>
                  </a:cubicBezTo>
                  <a:cubicBezTo>
                    <a:pt x="27676" y="2909"/>
                    <a:pt x="19015" y="-1646"/>
                    <a:pt x="10854" y="911"/>
                  </a:cubicBezTo>
                  <a:cubicBezTo>
                    <a:pt x="10808" y="925"/>
                    <a:pt x="10762" y="938"/>
                    <a:pt x="10717" y="954"/>
                  </a:cubicBezTo>
                  <a:cubicBezTo>
                    <a:pt x="2646" y="3570"/>
                    <a:pt x="-1809" y="12219"/>
                    <a:pt x="714" y="20342"/>
                  </a:cubicBezTo>
                  <a:close/>
                </a:path>
              </a:pathLst>
            </a:custGeom>
            <a:solidFill>
              <a:srgbClr val="E9E0D4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0" name="Google Shape;3450;p20"/>
            <p:cNvSpPr/>
            <p:nvPr/>
          </p:nvSpPr>
          <p:spPr>
            <a:xfrm flipH="1" rot="10800000">
              <a:off x="608399" y="5010963"/>
              <a:ext cx="25077" cy="25074"/>
            </a:xfrm>
            <a:custGeom>
              <a:rect b="b" l="l" r="r" t="t"/>
              <a:pathLst>
                <a:path extrusionOk="0" h="16282" w="16284">
                  <a:moveTo>
                    <a:pt x="455" y="10908"/>
                  </a:moveTo>
                  <a:cubicBezTo>
                    <a:pt x="1955" y="15084"/>
                    <a:pt x="6434" y="17379"/>
                    <a:pt x="10685" y="16154"/>
                  </a:cubicBezTo>
                  <a:cubicBezTo>
                    <a:pt x="14936" y="14742"/>
                    <a:pt x="17255" y="10169"/>
                    <a:pt x="15913" y="5890"/>
                  </a:cubicBezTo>
                  <a:cubicBezTo>
                    <a:pt x="14640" y="1668"/>
                    <a:pt x="10207" y="-729"/>
                    <a:pt x="6002" y="539"/>
                  </a:cubicBezTo>
                  <a:cubicBezTo>
                    <a:pt x="5888" y="573"/>
                    <a:pt x="5797" y="608"/>
                    <a:pt x="5683" y="644"/>
                  </a:cubicBezTo>
                  <a:cubicBezTo>
                    <a:pt x="1478" y="1912"/>
                    <a:pt x="-909" y="6362"/>
                    <a:pt x="341" y="10586"/>
                  </a:cubicBezTo>
                  <a:cubicBezTo>
                    <a:pt x="386" y="10693"/>
                    <a:pt x="409" y="10801"/>
                    <a:pt x="455" y="10908"/>
                  </a:cubicBezTo>
                  <a:close/>
                </a:path>
              </a:pathLst>
            </a:custGeom>
            <a:solidFill>
              <a:srgbClr val="C5A57E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1" name="Google Shape;3451;p20"/>
            <p:cNvSpPr/>
            <p:nvPr/>
          </p:nvSpPr>
          <p:spPr>
            <a:xfrm flipH="1" rot="10800000">
              <a:off x="209837" y="4561510"/>
              <a:ext cx="39272" cy="39353"/>
            </a:xfrm>
            <a:custGeom>
              <a:rect b="b" l="l" r="r" t="t"/>
              <a:pathLst>
                <a:path extrusionOk="0" h="25554" w="25501">
                  <a:moveTo>
                    <a:pt x="597" y="16822"/>
                  </a:moveTo>
                  <a:cubicBezTo>
                    <a:pt x="2598" y="23457"/>
                    <a:pt x="9554" y="27216"/>
                    <a:pt x="16170" y="25218"/>
                  </a:cubicBezTo>
                  <a:cubicBezTo>
                    <a:pt x="16374" y="25161"/>
                    <a:pt x="16556" y="25100"/>
                    <a:pt x="16738" y="25033"/>
                  </a:cubicBezTo>
                  <a:cubicBezTo>
                    <a:pt x="23353" y="22858"/>
                    <a:pt x="27013" y="15739"/>
                    <a:pt x="24922" y="9068"/>
                  </a:cubicBezTo>
                  <a:cubicBezTo>
                    <a:pt x="22762" y="2353"/>
                    <a:pt x="15601" y="-1342"/>
                    <a:pt x="8918" y="815"/>
                  </a:cubicBezTo>
                  <a:cubicBezTo>
                    <a:pt x="8872" y="829"/>
                    <a:pt x="8827" y="843"/>
                    <a:pt x="8781" y="857"/>
                  </a:cubicBezTo>
                  <a:cubicBezTo>
                    <a:pt x="2166" y="3032"/>
                    <a:pt x="-1495" y="10151"/>
                    <a:pt x="597" y="16822"/>
                  </a:cubicBezTo>
                  <a:close/>
                </a:path>
              </a:pathLst>
            </a:custGeom>
            <a:solidFill>
              <a:srgbClr val="D7CA91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2" name="Google Shape;3452;p20"/>
            <p:cNvSpPr/>
            <p:nvPr/>
          </p:nvSpPr>
          <p:spPr>
            <a:xfrm flipH="1" rot="10800000">
              <a:off x="604180" y="2914539"/>
              <a:ext cx="141789" cy="144363"/>
            </a:xfrm>
            <a:custGeom>
              <a:rect b="b" l="l" r="r" t="t"/>
              <a:pathLst>
                <a:path extrusionOk="0" h="93742" w="92071">
                  <a:moveTo>
                    <a:pt x="5911" y="12317"/>
                  </a:moveTo>
                  <a:lnTo>
                    <a:pt x="37511" y="21212"/>
                  </a:lnTo>
                  <a:lnTo>
                    <a:pt x="62746" y="0"/>
                  </a:lnTo>
                  <a:lnTo>
                    <a:pt x="64110" y="32844"/>
                  </a:lnTo>
                  <a:lnTo>
                    <a:pt x="92072" y="50407"/>
                  </a:lnTo>
                  <a:lnTo>
                    <a:pt x="61154" y="61811"/>
                  </a:lnTo>
                  <a:lnTo>
                    <a:pt x="53197" y="93743"/>
                  </a:lnTo>
                  <a:lnTo>
                    <a:pt x="32737" y="67970"/>
                  </a:lnTo>
                  <a:lnTo>
                    <a:pt x="0" y="70250"/>
                  </a:lnTo>
                  <a:lnTo>
                    <a:pt x="18187" y="42652"/>
                  </a:lnTo>
                  <a:lnTo>
                    <a:pt x="5911" y="12317"/>
                  </a:lnTo>
                  <a:close/>
                </a:path>
              </a:pathLst>
            </a:custGeom>
            <a:solidFill>
              <a:srgbClr val="FFFFFF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3" name="Google Shape;3453;p20"/>
            <p:cNvSpPr/>
            <p:nvPr/>
          </p:nvSpPr>
          <p:spPr>
            <a:xfrm flipH="1" rot="10800000">
              <a:off x="3159973" y="218565"/>
              <a:ext cx="233516" cy="224449"/>
            </a:xfrm>
            <a:custGeom>
              <a:rect b="b" l="l" r="r" t="t"/>
              <a:pathLst>
                <a:path extrusionOk="0" h="145746" w="151634">
                  <a:moveTo>
                    <a:pt x="25689" y="142325"/>
                  </a:moveTo>
                  <a:lnTo>
                    <a:pt x="36601" y="90550"/>
                  </a:lnTo>
                  <a:lnTo>
                    <a:pt x="0" y="52231"/>
                  </a:lnTo>
                  <a:lnTo>
                    <a:pt x="52743" y="46529"/>
                  </a:lnTo>
                  <a:lnTo>
                    <a:pt x="77977" y="0"/>
                  </a:lnTo>
                  <a:lnTo>
                    <a:pt x="99574" y="48354"/>
                  </a:lnTo>
                  <a:lnTo>
                    <a:pt x="151635" y="57934"/>
                  </a:lnTo>
                  <a:lnTo>
                    <a:pt x="112305" y="93515"/>
                  </a:lnTo>
                  <a:lnTo>
                    <a:pt x="119125" y="145746"/>
                  </a:lnTo>
                  <a:lnTo>
                    <a:pt x="73430" y="119517"/>
                  </a:lnTo>
                  <a:lnTo>
                    <a:pt x="25689" y="142325"/>
                  </a:lnTo>
                  <a:close/>
                </a:path>
              </a:pathLst>
            </a:custGeom>
            <a:solidFill>
              <a:srgbClr val="FFFFFF">
                <a:alpha val="639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4" name="Google Shape;3454;p20"/>
            <p:cNvSpPr/>
            <p:nvPr/>
          </p:nvSpPr>
          <p:spPr>
            <a:xfrm flipH="1" rot="10800000">
              <a:off x="1150482" y="1289687"/>
              <a:ext cx="237368" cy="244470"/>
            </a:xfrm>
            <a:custGeom>
              <a:rect b="b" l="l" r="r" t="t"/>
              <a:pathLst>
                <a:path extrusionOk="0" h="158747" w="154135">
                  <a:moveTo>
                    <a:pt x="52970" y="158747"/>
                  </a:moveTo>
                  <a:lnTo>
                    <a:pt x="48196" y="103551"/>
                  </a:lnTo>
                  <a:lnTo>
                    <a:pt x="0" y="75952"/>
                  </a:lnTo>
                  <a:lnTo>
                    <a:pt x="51151" y="54284"/>
                  </a:lnTo>
                  <a:lnTo>
                    <a:pt x="62518" y="0"/>
                  </a:lnTo>
                  <a:lnTo>
                    <a:pt x="98892" y="41968"/>
                  </a:lnTo>
                  <a:lnTo>
                    <a:pt x="154135" y="35809"/>
                  </a:lnTo>
                  <a:lnTo>
                    <a:pt x="125491" y="83479"/>
                  </a:lnTo>
                  <a:lnTo>
                    <a:pt x="148225" y="134114"/>
                  </a:lnTo>
                  <a:lnTo>
                    <a:pt x="94118" y="121569"/>
                  </a:lnTo>
                  <a:lnTo>
                    <a:pt x="52970" y="158747"/>
                  </a:lnTo>
                  <a:close/>
                </a:path>
              </a:pathLst>
            </a:custGeom>
            <a:solidFill>
              <a:srgbClr val="FFFFFF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5" name="Google Shape;3455;p20"/>
            <p:cNvSpPr/>
            <p:nvPr/>
          </p:nvSpPr>
          <p:spPr>
            <a:xfrm flipH="1" rot="10800000">
              <a:off x="2161021" y="363227"/>
              <a:ext cx="186603" cy="179489"/>
            </a:xfrm>
            <a:custGeom>
              <a:rect b="b" l="l" r="r" t="t"/>
              <a:pathLst>
                <a:path extrusionOk="0" h="116551" w="121171">
                  <a:moveTo>
                    <a:pt x="59335" y="116551"/>
                  </a:moveTo>
                  <a:lnTo>
                    <a:pt x="41603" y="78005"/>
                  </a:lnTo>
                  <a:lnTo>
                    <a:pt x="0" y="70934"/>
                  </a:lnTo>
                  <a:lnTo>
                    <a:pt x="31145" y="41968"/>
                  </a:lnTo>
                  <a:lnTo>
                    <a:pt x="25235" y="0"/>
                  </a:lnTo>
                  <a:lnTo>
                    <a:pt x="62063" y="20756"/>
                  </a:lnTo>
                  <a:lnTo>
                    <a:pt x="100029" y="1825"/>
                  </a:lnTo>
                  <a:lnTo>
                    <a:pt x="91844" y="43564"/>
                  </a:lnTo>
                  <a:lnTo>
                    <a:pt x="121171" y="73900"/>
                  </a:lnTo>
                  <a:lnTo>
                    <a:pt x="79114" y="78918"/>
                  </a:lnTo>
                  <a:lnTo>
                    <a:pt x="59335" y="116551"/>
                  </a:lnTo>
                  <a:close/>
                </a:path>
              </a:pathLst>
            </a:custGeom>
            <a:solidFill>
              <a:srgbClr val="FFFFFF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6" name="Google Shape;3456;p20"/>
            <p:cNvSpPr/>
            <p:nvPr/>
          </p:nvSpPr>
          <p:spPr>
            <a:xfrm flipH="1" rot="10800000">
              <a:off x="3093750" y="632320"/>
              <a:ext cx="17504" cy="14401"/>
            </a:xfrm>
            <a:custGeom>
              <a:rect b="b" l="l" r="r" t="t"/>
              <a:pathLst>
                <a:path extrusionOk="0" h="9351" w="11366">
                  <a:moveTo>
                    <a:pt x="8867" y="3649"/>
                  </a:moveTo>
                  <a:lnTo>
                    <a:pt x="0" y="0"/>
                  </a:lnTo>
                  <a:lnTo>
                    <a:pt x="5683" y="8667"/>
                  </a:lnTo>
                  <a:lnTo>
                    <a:pt x="10230" y="9352"/>
                  </a:lnTo>
                  <a:lnTo>
                    <a:pt x="10685" y="9352"/>
                  </a:lnTo>
                  <a:lnTo>
                    <a:pt x="11140" y="9352"/>
                  </a:lnTo>
                  <a:lnTo>
                    <a:pt x="11367" y="9352"/>
                  </a:lnTo>
                  <a:lnTo>
                    <a:pt x="10685" y="7983"/>
                  </a:lnTo>
                  <a:lnTo>
                    <a:pt x="8867" y="3649"/>
                  </a:lnTo>
                  <a:close/>
                </a:path>
              </a:pathLst>
            </a:custGeom>
            <a:solidFill>
              <a:srgbClr val="FFFFFF">
                <a:alpha val="80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7" name="Google Shape;3457;p20"/>
            <p:cNvSpPr/>
            <p:nvPr/>
          </p:nvSpPr>
          <p:spPr>
            <a:xfrm flipH="1" rot="10800000">
              <a:off x="1328691" y="1868822"/>
              <a:ext cx="122884" cy="118371"/>
            </a:xfrm>
            <a:custGeom>
              <a:rect b="b" l="l" r="r" t="t"/>
              <a:pathLst>
                <a:path extrusionOk="0" h="76864" w="79795">
                  <a:moveTo>
                    <a:pt x="41375" y="76865"/>
                  </a:moveTo>
                  <a:lnTo>
                    <a:pt x="27735" y="52688"/>
                  </a:lnTo>
                  <a:lnTo>
                    <a:pt x="0" y="49951"/>
                  </a:lnTo>
                  <a:lnTo>
                    <a:pt x="19096" y="29651"/>
                  </a:lnTo>
                  <a:lnTo>
                    <a:pt x="12958" y="2509"/>
                  </a:lnTo>
                  <a:lnTo>
                    <a:pt x="38193" y="14141"/>
                  </a:lnTo>
                  <a:lnTo>
                    <a:pt x="62290" y="0"/>
                  </a:lnTo>
                  <a:lnTo>
                    <a:pt x="58880" y="27598"/>
                  </a:lnTo>
                  <a:lnTo>
                    <a:pt x="79796" y="46073"/>
                  </a:lnTo>
                  <a:lnTo>
                    <a:pt x="52288" y="51319"/>
                  </a:lnTo>
                  <a:lnTo>
                    <a:pt x="41375" y="76865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8" name="Google Shape;3458;p20"/>
            <p:cNvSpPr/>
            <p:nvPr/>
          </p:nvSpPr>
          <p:spPr>
            <a:xfrm flipH="1" rot="10800000">
              <a:off x="1591096" y="1349976"/>
              <a:ext cx="59167" cy="59361"/>
            </a:xfrm>
            <a:custGeom>
              <a:rect b="b" l="l" r="r" t="t"/>
              <a:pathLst>
                <a:path extrusionOk="0" h="38546" w="38420">
                  <a:moveTo>
                    <a:pt x="35010" y="4105"/>
                  </a:moveTo>
                  <a:lnTo>
                    <a:pt x="30464" y="16878"/>
                  </a:lnTo>
                  <a:lnTo>
                    <a:pt x="38420" y="28054"/>
                  </a:lnTo>
                  <a:lnTo>
                    <a:pt x="24780" y="27598"/>
                  </a:lnTo>
                  <a:lnTo>
                    <a:pt x="16596" y="38546"/>
                  </a:lnTo>
                  <a:lnTo>
                    <a:pt x="12731" y="25545"/>
                  </a:lnTo>
                  <a:lnTo>
                    <a:pt x="0" y="21212"/>
                  </a:lnTo>
                  <a:lnTo>
                    <a:pt x="11140" y="13457"/>
                  </a:lnTo>
                  <a:lnTo>
                    <a:pt x="11140" y="0"/>
                  </a:lnTo>
                  <a:lnTo>
                    <a:pt x="22052" y="8211"/>
                  </a:lnTo>
                  <a:lnTo>
                    <a:pt x="35010" y="4105"/>
                  </a:lnTo>
                  <a:close/>
                </a:path>
              </a:pathLst>
            </a:custGeom>
            <a:solidFill>
              <a:srgbClr val="FFFFFF">
                <a:alpha val="4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9" name="Google Shape;3459;p20"/>
            <p:cNvSpPr/>
            <p:nvPr/>
          </p:nvSpPr>
          <p:spPr>
            <a:xfrm flipH="1" rot="10800000">
              <a:off x="2882367" y="899668"/>
              <a:ext cx="64059" cy="85704"/>
            </a:xfrm>
            <a:custGeom>
              <a:rect b="b" l="l" r="r" t="t"/>
              <a:pathLst>
                <a:path extrusionOk="0" h="55652" w="41597">
                  <a:moveTo>
                    <a:pt x="18349" y="200"/>
                  </a:moveTo>
                  <a:cubicBezTo>
                    <a:pt x="18235" y="569"/>
                    <a:pt x="18235" y="971"/>
                    <a:pt x="18349" y="1340"/>
                  </a:cubicBezTo>
                  <a:lnTo>
                    <a:pt x="18349" y="5218"/>
                  </a:lnTo>
                  <a:lnTo>
                    <a:pt x="18349" y="5218"/>
                  </a:lnTo>
                  <a:cubicBezTo>
                    <a:pt x="17849" y="4650"/>
                    <a:pt x="16985" y="4597"/>
                    <a:pt x="16417" y="5097"/>
                  </a:cubicBezTo>
                  <a:cubicBezTo>
                    <a:pt x="16371" y="5133"/>
                    <a:pt x="16349" y="5174"/>
                    <a:pt x="16303" y="5218"/>
                  </a:cubicBezTo>
                  <a:lnTo>
                    <a:pt x="16303" y="5218"/>
                  </a:lnTo>
                  <a:lnTo>
                    <a:pt x="16303" y="5218"/>
                  </a:lnTo>
                  <a:lnTo>
                    <a:pt x="16303" y="5218"/>
                  </a:lnTo>
                  <a:lnTo>
                    <a:pt x="19486" y="7955"/>
                  </a:lnTo>
                  <a:lnTo>
                    <a:pt x="19486" y="11376"/>
                  </a:lnTo>
                  <a:lnTo>
                    <a:pt x="16758" y="9095"/>
                  </a:lnTo>
                  <a:cubicBezTo>
                    <a:pt x="16258" y="8527"/>
                    <a:pt x="15394" y="8475"/>
                    <a:pt x="14825" y="8974"/>
                  </a:cubicBezTo>
                  <a:cubicBezTo>
                    <a:pt x="14780" y="9011"/>
                    <a:pt x="14757" y="9052"/>
                    <a:pt x="14712" y="9095"/>
                  </a:cubicBezTo>
                  <a:cubicBezTo>
                    <a:pt x="14552" y="9458"/>
                    <a:pt x="14552" y="9873"/>
                    <a:pt x="14712" y="10236"/>
                  </a:cubicBezTo>
                  <a:lnTo>
                    <a:pt x="14712" y="10236"/>
                  </a:lnTo>
                  <a:lnTo>
                    <a:pt x="14712" y="10236"/>
                  </a:lnTo>
                  <a:lnTo>
                    <a:pt x="19713" y="14569"/>
                  </a:lnTo>
                  <a:lnTo>
                    <a:pt x="19713" y="17762"/>
                  </a:lnTo>
                  <a:lnTo>
                    <a:pt x="16985" y="15482"/>
                  </a:lnTo>
                  <a:lnTo>
                    <a:pt x="16985" y="13429"/>
                  </a:lnTo>
                  <a:cubicBezTo>
                    <a:pt x="16985" y="13429"/>
                    <a:pt x="16985" y="13429"/>
                    <a:pt x="16985" y="13429"/>
                  </a:cubicBezTo>
                  <a:lnTo>
                    <a:pt x="15621" y="13429"/>
                  </a:lnTo>
                  <a:lnTo>
                    <a:pt x="15621" y="13429"/>
                  </a:lnTo>
                  <a:cubicBezTo>
                    <a:pt x="15189" y="13223"/>
                    <a:pt x="14689" y="13223"/>
                    <a:pt x="14257" y="13429"/>
                  </a:cubicBezTo>
                  <a:lnTo>
                    <a:pt x="14257" y="13429"/>
                  </a:lnTo>
                  <a:cubicBezTo>
                    <a:pt x="14053" y="13940"/>
                    <a:pt x="14053" y="14514"/>
                    <a:pt x="14257" y="15025"/>
                  </a:cubicBezTo>
                  <a:lnTo>
                    <a:pt x="14257" y="15025"/>
                  </a:lnTo>
                  <a:lnTo>
                    <a:pt x="16076" y="16622"/>
                  </a:lnTo>
                  <a:lnTo>
                    <a:pt x="17212" y="20727"/>
                  </a:lnTo>
                  <a:lnTo>
                    <a:pt x="13802" y="19131"/>
                  </a:lnTo>
                  <a:lnTo>
                    <a:pt x="11756" y="12973"/>
                  </a:lnTo>
                  <a:lnTo>
                    <a:pt x="11756" y="12973"/>
                  </a:lnTo>
                  <a:cubicBezTo>
                    <a:pt x="11233" y="12507"/>
                    <a:pt x="10461" y="12507"/>
                    <a:pt x="9938" y="12973"/>
                  </a:cubicBezTo>
                  <a:cubicBezTo>
                    <a:pt x="9938" y="12973"/>
                    <a:pt x="9938" y="12973"/>
                    <a:pt x="9938" y="14341"/>
                  </a:cubicBezTo>
                  <a:lnTo>
                    <a:pt x="9938" y="14341"/>
                  </a:lnTo>
                  <a:lnTo>
                    <a:pt x="11074" y="17534"/>
                  </a:lnTo>
                  <a:lnTo>
                    <a:pt x="7891" y="1616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6755" y="12516"/>
                  </a:lnTo>
                  <a:cubicBezTo>
                    <a:pt x="6096" y="12628"/>
                    <a:pt x="5618" y="13210"/>
                    <a:pt x="5618" y="13885"/>
                  </a:cubicBezTo>
                  <a:cubicBezTo>
                    <a:pt x="5618" y="13885"/>
                    <a:pt x="5618" y="13885"/>
                    <a:pt x="5618" y="13885"/>
                  </a:cubicBezTo>
                  <a:lnTo>
                    <a:pt x="5618" y="13885"/>
                  </a:lnTo>
                  <a:lnTo>
                    <a:pt x="2208" y="12288"/>
                  </a:lnTo>
                  <a:cubicBezTo>
                    <a:pt x="1708" y="11720"/>
                    <a:pt x="844" y="11668"/>
                    <a:pt x="276" y="12167"/>
                  </a:cubicBezTo>
                  <a:cubicBezTo>
                    <a:pt x="230" y="12204"/>
                    <a:pt x="208" y="12245"/>
                    <a:pt x="162" y="12288"/>
                  </a:cubicBezTo>
                  <a:lnTo>
                    <a:pt x="162" y="12288"/>
                  </a:lnTo>
                  <a:cubicBezTo>
                    <a:pt x="-43" y="12642"/>
                    <a:pt x="-43" y="13075"/>
                    <a:pt x="162" y="13429"/>
                  </a:cubicBezTo>
                  <a:lnTo>
                    <a:pt x="3800" y="15253"/>
                  </a:lnTo>
                  <a:lnTo>
                    <a:pt x="3800" y="15253"/>
                  </a:lnTo>
                  <a:cubicBezTo>
                    <a:pt x="3549" y="15757"/>
                    <a:pt x="3549" y="16346"/>
                    <a:pt x="3800" y="16850"/>
                  </a:cubicBezTo>
                  <a:lnTo>
                    <a:pt x="3800" y="16850"/>
                  </a:lnTo>
                  <a:cubicBezTo>
                    <a:pt x="3800" y="16850"/>
                    <a:pt x="3800" y="16850"/>
                    <a:pt x="3800" y="16850"/>
                  </a:cubicBezTo>
                  <a:lnTo>
                    <a:pt x="3800" y="16850"/>
                  </a:lnTo>
                  <a:lnTo>
                    <a:pt x="7437" y="15482"/>
                  </a:lnTo>
                  <a:lnTo>
                    <a:pt x="10620" y="17078"/>
                  </a:lnTo>
                  <a:lnTo>
                    <a:pt x="7209" y="18219"/>
                  </a:lnTo>
                  <a:cubicBezTo>
                    <a:pt x="6869" y="18695"/>
                    <a:pt x="6869" y="19338"/>
                    <a:pt x="7209" y="19815"/>
                  </a:cubicBezTo>
                  <a:lnTo>
                    <a:pt x="7209" y="19815"/>
                  </a:lnTo>
                  <a:cubicBezTo>
                    <a:pt x="7573" y="19936"/>
                    <a:pt x="7983" y="19936"/>
                    <a:pt x="8346" y="19815"/>
                  </a:cubicBezTo>
                  <a:lnTo>
                    <a:pt x="8346" y="19815"/>
                  </a:lnTo>
                  <a:lnTo>
                    <a:pt x="14484" y="17762"/>
                  </a:lnTo>
                  <a:lnTo>
                    <a:pt x="17440" y="19131"/>
                  </a:lnTo>
                  <a:lnTo>
                    <a:pt x="14257" y="20271"/>
                  </a:lnTo>
                  <a:lnTo>
                    <a:pt x="11984" y="20271"/>
                  </a:lnTo>
                  <a:cubicBezTo>
                    <a:pt x="11211" y="20276"/>
                    <a:pt x="10506" y="20718"/>
                    <a:pt x="10165" y="21412"/>
                  </a:cubicBezTo>
                  <a:lnTo>
                    <a:pt x="10165" y="21412"/>
                  </a:lnTo>
                  <a:cubicBezTo>
                    <a:pt x="10165" y="21412"/>
                    <a:pt x="10165" y="21412"/>
                    <a:pt x="10165" y="21412"/>
                  </a:cubicBezTo>
                  <a:cubicBezTo>
                    <a:pt x="10165" y="21412"/>
                    <a:pt x="10165" y="21412"/>
                    <a:pt x="10165" y="22780"/>
                  </a:cubicBezTo>
                  <a:lnTo>
                    <a:pt x="10165" y="22780"/>
                  </a:lnTo>
                  <a:cubicBezTo>
                    <a:pt x="10529" y="22922"/>
                    <a:pt x="10938" y="22922"/>
                    <a:pt x="11302" y="22780"/>
                  </a:cubicBezTo>
                  <a:lnTo>
                    <a:pt x="11302" y="22780"/>
                  </a:lnTo>
                  <a:lnTo>
                    <a:pt x="13575" y="22780"/>
                  </a:lnTo>
                  <a:lnTo>
                    <a:pt x="17667" y="23921"/>
                  </a:lnTo>
                  <a:lnTo>
                    <a:pt x="14712" y="25973"/>
                  </a:ln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4833"/>
                    <a:pt x="8346" y="24833"/>
                  </a:cubicBez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6201"/>
                    <a:pt x="9483" y="26201"/>
                  </a:cubicBezTo>
                  <a:lnTo>
                    <a:pt x="13121" y="26201"/>
                  </a:lnTo>
                  <a:lnTo>
                    <a:pt x="10165" y="28254"/>
                  </a:lnTo>
                  <a:lnTo>
                    <a:pt x="6528" y="28254"/>
                  </a:lnTo>
                  <a:lnTo>
                    <a:pt x="6528" y="28254"/>
                  </a:lnTo>
                  <a:cubicBezTo>
                    <a:pt x="6027" y="28008"/>
                    <a:pt x="5436" y="28008"/>
                    <a:pt x="4936" y="28254"/>
                  </a:cubicBezTo>
                  <a:lnTo>
                    <a:pt x="4936" y="28254"/>
                  </a:lnTo>
                  <a:cubicBezTo>
                    <a:pt x="4686" y="28679"/>
                    <a:pt x="4686" y="29199"/>
                    <a:pt x="4936" y="29623"/>
                  </a:cubicBezTo>
                  <a:lnTo>
                    <a:pt x="4936" y="29623"/>
                  </a:lnTo>
                  <a:lnTo>
                    <a:pt x="1754" y="31676"/>
                  </a:lnTo>
                  <a:cubicBezTo>
                    <a:pt x="1594" y="32118"/>
                    <a:pt x="1594" y="32602"/>
                    <a:pt x="1754" y="33044"/>
                  </a:cubicBezTo>
                  <a:lnTo>
                    <a:pt x="1754" y="33044"/>
                  </a:lnTo>
                  <a:cubicBezTo>
                    <a:pt x="2140" y="33548"/>
                    <a:pt x="2845" y="33651"/>
                    <a:pt x="3345" y="33272"/>
                  </a:cubicBezTo>
                  <a:cubicBezTo>
                    <a:pt x="3436" y="33208"/>
                    <a:pt x="3504" y="33131"/>
                    <a:pt x="3572" y="33044"/>
                  </a:cubicBezTo>
                  <a:lnTo>
                    <a:pt x="6982" y="30763"/>
                  </a:lnTo>
                  <a:lnTo>
                    <a:pt x="6982" y="44220"/>
                  </a:lnTo>
                  <a:lnTo>
                    <a:pt x="6982" y="44220"/>
                  </a:lnTo>
                  <a:cubicBezTo>
                    <a:pt x="6982" y="44895"/>
                    <a:pt x="7460" y="45477"/>
                    <a:pt x="8119" y="45589"/>
                  </a:cubicBezTo>
                  <a:lnTo>
                    <a:pt x="9483" y="45589"/>
                  </a:lnTo>
                  <a:lnTo>
                    <a:pt x="9483" y="45589"/>
                  </a:lnTo>
                  <a:lnTo>
                    <a:pt x="9483" y="41711"/>
                  </a:lnTo>
                  <a:lnTo>
                    <a:pt x="12211" y="39659"/>
                  </a:lnTo>
                  <a:lnTo>
                    <a:pt x="12211" y="43308"/>
                  </a:lnTo>
                  <a:lnTo>
                    <a:pt x="12211" y="43308"/>
                  </a:lnTo>
                  <a:cubicBezTo>
                    <a:pt x="12416" y="43965"/>
                    <a:pt x="12916" y="44478"/>
                    <a:pt x="13575" y="44676"/>
                  </a:cubicBezTo>
                  <a:lnTo>
                    <a:pt x="14939" y="44676"/>
                  </a:lnTo>
                  <a:lnTo>
                    <a:pt x="14939" y="44676"/>
                  </a:lnTo>
                  <a:lnTo>
                    <a:pt x="16076" y="38290"/>
                  </a:lnTo>
                  <a:lnTo>
                    <a:pt x="18804" y="36465"/>
                  </a:lnTo>
                  <a:lnTo>
                    <a:pt x="18804" y="39887"/>
                  </a:lnTo>
                  <a:lnTo>
                    <a:pt x="17440" y="41483"/>
                  </a:lnTo>
                  <a:cubicBezTo>
                    <a:pt x="17440" y="41483"/>
                    <a:pt x="17440" y="41483"/>
                    <a:pt x="17440" y="41483"/>
                  </a:cubicBezTo>
                  <a:cubicBezTo>
                    <a:pt x="17440" y="41483"/>
                    <a:pt x="17440" y="41483"/>
                    <a:pt x="17440" y="41483"/>
                  </a:cubicBezTo>
                  <a:lnTo>
                    <a:pt x="17440" y="41483"/>
                  </a:lnTo>
                  <a:lnTo>
                    <a:pt x="18576" y="41483"/>
                  </a:lnTo>
                  <a:lnTo>
                    <a:pt x="18576" y="41483"/>
                  </a:lnTo>
                  <a:lnTo>
                    <a:pt x="19940" y="41483"/>
                  </a:lnTo>
                  <a:lnTo>
                    <a:pt x="19940" y="41483"/>
                  </a:lnTo>
                  <a:lnTo>
                    <a:pt x="19940" y="39202"/>
                  </a:lnTo>
                  <a:lnTo>
                    <a:pt x="22896" y="36009"/>
                  </a:lnTo>
                  <a:lnTo>
                    <a:pt x="22896" y="39659"/>
                  </a:lnTo>
                  <a:lnTo>
                    <a:pt x="18576" y="44676"/>
                  </a:lnTo>
                  <a:lnTo>
                    <a:pt x="18576" y="44676"/>
                  </a:lnTo>
                  <a:lnTo>
                    <a:pt x="18576" y="44676"/>
                  </a:lnTo>
                  <a:cubicBezTo>
                    <a:pt x="18576" y="44676"/>
                    <a:pt x="18576" y="44676"/>
                    <a:pt x="18576" y="45817"/>
                  </a:cubicBezTo>
                  <a:cubicBezTo>
                    <a:pt x="19077" y="46385"/>
                    <a:pt x="19940" y="46437"/>
                    <a:pt x="20509" y="45938"/>
                  </a:cubicBezTo>
                  <a:cubicBezTo>
                    <a:pt x="20554" y="45901"/>
                    <a:pt x="20577" y="45860"/>
                    <a:pt x="20623" y="45817"/>
                  </a:cubicBezTo>
                  <a:lnTo>
                    <a:pt x="22896" y="43080"/>
                  </a:lnTo>
                  <a:lnTo>
                    <a:pt x="22896" y="46729"/>
                  </a:lnTo>
                  <a:lnTo>
                    <a:pt x="20395" y="49466"/>
                  </a:lnTo>
                  <a:lnTo>
                    <a:pt x="20395" y="49466"/>
                  </a:lnTo>
                  <a:cubicBezTo>
                    <a:pt x="20395" y="49466"/>
                    <a:pt x="20395" y="49466"/>
                    <a:pt x="20395" y="50607"/>
                  </a:cubicBezTo>
                  <a:cubicBezTo>
                    <a:pt x="20895" y="51175"/>
                    <a:pt x="21759" y="51227"/>
                    <a:pt x="22328" y="50727"/>
                  </a:cubicBezTo>
                  <a:cubicBezTo>
                    <a:pt x="22373" y="50691"/>
                    <a:pt x="22396" y="50650"/>
                    <a:pt x="22441" y="50607"/>
                  </a:cubicBezTo>
                  <a:lnTo>
                    <a:pt x="22441" y="50607"/>
                  </a:lnTo>
                  <a:lnTo>
                    <a:pt x="22441" y="54484"/>
                  </a:lnTo>
                  <a:cubicBezTo>
                    <a:pt x="22441" y="55239"/>
                    <a:pt x="23055" y="55853"/>
                    <a:pt x="23805" y="55853"/>
                  </a:cubicBezTo>
                  <a:lnTo>
                    <a:pt x="23805" y="55853"/>
                  </a:lnTo>
                  <a:cubicBezTo>
                    <a:pt x="23919" y="55481"/>
                    <a:pt x="23919" y="55084"/>
                    <a:pt x="23805" y="54712"/>
                  </a:cubicBezTo>
                  <a:lnTo>
                    <a:pt x="23805" y="50835"/>
                  </a:lnTo>
                  <a:lnTo>
                    <a:pt x="23805" y="50835"/>
                  </a:lnTo>
                  <a:cubicBezTo>
                    <a:pt x="24305" y="51403"/>
                    <a:pt x="25169" y="51455"/>
                    <a:pt x="25738" y="50956"/>
                  </a:cubicBezTo>
                  <a:cubicBezTo>
                    <a:pt x="25783" y="50919"/>
                    <a:pt x="25806" y="50878"/>
                    <a:pt x="25851" y="50835"/>
                  </a:cubicBezTo>
                  <a:lnTo>
                    <a:pt x="25851" y="50835"/>
                  </a:lnTo>
                  <a:lnTo>
                    <a:pt x="25851" y="50835"/>
                  </a:lnTo>
                  <a:lnTo>
                    <a:pt x="22896" y="48326"/>
                  </a:lnTo>
                  <a:lnTo>
                    <a:pt x="22896" y="44220"/>
                  </a:lnTo>
                  <a:lnTo>
                    <a:pt x="25624" y="46501"/>
                  </a:lnTo>
                  <a:cubicBezTo>
                    <a:pt x="26124" y="47069"/>
                    <a:pt x="26988" y="47121"/>
                    <a:pt x="27556" y="46622"/>
                  </a:cubicBezTo>
                  <a:cubicBezTo>
                    <a:pt x="27602" y="46585"/>
                    <a:pt x="27625" y="46544"/>
                    <a:pt x="27670" y="46501"/>
                  </a:cubicBezTo>
                  <a:cubicBezTo>
                    <a:pt x="27670" y="46501"/>
                    <a:pt x="27670" y="46501"/>
                    <a:pt x="27670" y="45361"/>
                  </a:cubicBezTo>
                  <a:lnTo>
                    <a:pt x="27670" y="45361"/>
                  </a:lnTo>
                  <a:lnTo>
                    <a:pt x="27670" y="45361"/>
                  </a:lnTo>
                  <a:lnTo>
                    <a:pt x="22669" y="41027"/>
                  </a:lnTo>
                  <a:lnTo>
                    <a:pt x="22669" y="37834"/>
                  </a:lnTo>
                  <a:lnTo>
                    <a:pt x="25397" y="40115"/>
                  </a:lnTo>
                  <a:lnTo>
                    <a:pt x="25397" y="42167"/>
                  </a:lnTo>
                  <a:cubicBezTo>
                    <a:pt x="25738" y="42861"/>
                    <a:pt x="26442" y="43303"/>
                    <a:pt x="27215" y="43308"/>
                  </a:cubicBezTo>
                  <a:lnTo>
                    <a:pt x="27215" y="43308"/>
                  </a:lnTo>
                  <a:lnTo>
                    <a:pt x="27215" y="43308"/>
                  </a:lnTo>
                  <a:cubicBezTo>
                    <a:pt x="27215" y="43308"/>
                    <a:pt x="27215" y="43308"/>
                    <a:pt x="28579" y="43308"/>
                  </a:cubicBezTo>
                  <a:lnTo>
                    <a:pt x="28579" y="43308"/>
                  </a:lnTo>
                  <a:cubicBezTo>
                    <a:pt x="28920" y="42831"/>
                    <a:pt x="28920" y="42188"/>
                    <a:pt x="28579" y="41711"/>
                  </a:cubicBezTo>
                  <a:lnTo>
                    <a:pt x="28579" y="41711"/>
                  </a:lnTo>
                  <a:lnTo>
                    <a:pt x="26533" y="40115"/>
                  </a:lnTo>
                  <a:lnTo>
                    <a:pt x="25397" y="36009"/>
                  </a:lnTo>
                  <a:lnTo>
                    <a:pt x="28807" y="3760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cubicBezTo>
                    <a:pt x="30852" y="43536"/>
                    <a:pt x="31990" y="43536"/>
                    <a:pt x="30852" y="42167"/>
                  </a:cubicBezTo>
                  <a:lnTo>
                    <a:pt x="30852" y="42167"/>
                  </a:lnTo>
                  <a:lnTo>
                    <a:pt x="29716" y="38974"/>
                  </a:lnTo>
                  <a:lnTo>
                    <a:pt x="32898" y="40343"/>
                  </a:lnTo>
                  <a:lnTo>
                    <a:pt x="34263" y="43992"/>
                  </a:lnTo>
                  <a:lnTo>
                    <a:pt x="34263" y="43992"/>
                  </a:lnTo>
                  <a:cubicBezTo>
                    <a:pt x="34263" y="43992"/>
                    <a:pt x="34263" y="43992"/>
                    <a:pt x="36082" y="43992"/>
                  </a:cubicBezTo>
                  <a:cubicBezTo>
                    <a:pt x="36286" y="43559"/>
                    <a:pt x="36286" y="43057"/>
                    <a:pt x="36082" y="42624"/>
                  </a:cubicBezTo>
                  <a:lnTo>
                    <a:pt x="36082" y="42624"/>
                  </a:lnTo>
                  <a:lnTo>
                    <a:pt x="36082" y="42624"/>
                  </a:lnTo>
                  <a:lnTo>
                    <a:pt x="39719" y="44220"/>
                  </a:lnTo>
                  <a:cubicBezTo>
                    <a:pt x="39719" y="44220"/>
                    <a:pt x="41083" y="44220"/>
                    <a:pt x="41537" y="44220"/>
                  </a:cubicBezTo>
                  <a:lnTo>
                    <a:pt x="41537" y="44220"/>
                  </a:lnTo>
                  <a:cubicBezTo>
                    <a:pt x="41628" y="43846"/>
                    <a:pt x="41628" y="43454"/>
                    <a:pt x="41537" y="43080"/>
                  </a:cubicBezTo>
                  <a:lnTo>
                    <a:pt x="37900" y="41255"/>
                  </a:lnTo>
                  <a:lnTo>
                    <a:pt x="39037" y="41255"/>
                  </a:lnTo>
                  <a:cubicBezTo>
                    <a:pt x="39333" y="40760"/>
                    <a:pt x="39333" y="40153"/>
                    <a:pt x="39037" y="39659"/>
                  </a:cubicBezTo>
                  <a:lnTo>
                    <a:pt x="39037" y="39659"/>
                  </a:lnTo>
                  <a:cubicBezTo>
                    <a:pt x="38696" y="39456"/>
                    <a:pt x="38241" y="39456"/>
                    <a:pt x="37900" y="39659"/>
                  </a:cubicBezTo>
                  <a:lnTo>
                    <a:pt x="37900" y="39659"/>
                  </a:lnTo>
                  <a:lnTo>
                    <a:pt x="34036" y="41027"/>
                  </a:lnTo>
                  <a:lnTo>
                    <a:pt x="30852" y="39430"/>
                  </a:lnTo>
                  <a:lnTo>
                    <a:pt x="34490" y="38290"/>
                  </a:lnTo>
                  <a:cubicBezTo>
                    <a:pt x="34740" y="37786"/>
                    <a:pt x="34740" y="37198"/>
                    <a:pt x="34490" y="36693"/>
                  </a:cubicBezTo>
                  <a:lnTo>
                    <a:pt x="34490" y="36693"/>
                  </a:lnTo>
                  <a:cubicBezTo>
                    <a:pt x="34490" y="36693"/>
                    <a:pt x="34490" y="36693"/>
                    <a:pt x="33354" y="35553"/>
                  </a:cubicBezTo>
                  <a:lnTo>
                    <a:pt x="33354" y="35553"/>
                  </a:lnTo>
                  <a:lnTo>
                    <a:pt x="27215" y="37606"/>
                  </a:lnTo>
                  <a:lnTo>
                    <a:pt x="24260" y="36237"/>
                  </a:lnTo>
                  <a:lnTo>
                    <a:pt x="27670" y="35097"/>
                  </a:lnTo>
                  <a:lnTo>
                    <a:pt x="29716" y="35097"/>
                  </a:lnTo>
                  <a:cubicBezTo>
                    <a:pt x="30262" y="35478"/>
                    <a:pt x="30989" y="35478"/>
                    <a:pt x="31534" y="35097"/>
                  </a:cubicBezTo>
                  <a:lnTo>
                    <a:pt x="31534" y="35097"/>
                  </a:lnTo>
                  <a:lnTo>
                    <a:pt x="31534" y="35097"/>
                  </a:lnTo>
                  <a:cubicBezTo>
                    <a:pt x="31534" y="35097"/>
                    <a:pt x="31534" y="35097"/>
                    <a:pt x="31534" y="33728"/>
                  </a:cubicBezTo>
                  <a:lnTo>
                    <a:pt x="31534" y="33728"/>
                  </a:lnTo>
                  <a:cubicBezTo>
                    <a:pt x="31171" y="33587"/>
                    <a:pt x="30762" y="33587"/>
                    <a:pt x="30398" y="33728"/>
                  </a:cubicBezTo>
                  <a:lnTo>
                    <a:pt x="30398" y="33728"/>
                  </a:lnTo>
                  <a:lnTo>
                    <a:pt x="27897" y="33728"/>
                  </a:lnTo>
                  <a:lnTo>
                    <a:pt x="23805" y="32588"/>
                  </a:lnTo>
                  <a:lnTo>
                    <a:pt x="26988" y="30535"/>
                  </a:lnTo>
                  <a:lnTo>
                    <a:pt x="33126" y="31676"/>
                  </a:lnTo>
                  <a:lnTo>
                    <a:pt x="33126" y="31676"/>
                  </a:lnTo>
                  <a:cubicBezTo>
                    <a:pt x="33126" y="31676"/>
                    <a:pt x="34490" y="31676"/>
                    <a:pt x="34718" y="30535"/>
                  </a:cubicBezTo>
                  <a:lnTo>
                    <a:pt x="34718" y="30535"/>
                  </a:lnTo>
                  <a:cubicBezTo>
                    <a:pt x="34718" y="29860"/>
                    <a:pt x="34240" y="29278"/>
                    <a:pt x="33581" y="29167"/>
                  </a:cubicBezTo>
                  <a:lnTo>
                    <a:pt x="29943" y="29167"/>
                  </a:lnTo>
                  <a:lnTo>
                    <a:pt x="32898" y="27114"/>
                  </a:lnTo>
                  <a:lnTo>
                    <a:pt x="36764" y="27114"/>
                  </a:lnTo>
                  <a:lnTo>
                    <a:pt x="36764" y="27114"/>
                  </a:lnTo>
                  <a:cubicBezTo>
                    <a:pt x="36764" y="27114"/>
                    <a:pt x="38355" y="27114"/>
                    <a:pt x="38355" y="25745"/>
                  </a:cubicBezTo>
                  <a:lnTo>
                    <a:pt x="38355" y="25745"/>
                  </a:lnTo>
                  <a:cubicBezTo>
                    <a:pt x="38150" y="25088"/>
                    <a:pt x="37650" y="24575"/>
                    <a:pt x="36991" y="24377"/>
                  </a:cubicBezTo>
                  <a:lnTo>
                    <a:pt x="36991" y="24377"/>
                  </a:lnTo>
                  <a:lnTo>
                    <a:pt x="40173" y="22324"/>
                  </a:lnTo>
                  <a:cubicBezTo>
                    <a:pt x="40333" y="21882"/>
                    <a:pt x="40333" y="21398"/>
                    <a:pt x="40173" y="20956"/>
                  </a:cubicBezTo>
                  <a:cubicBezTo>
                    <a:pt x="40173" y="20956"/>
                    <a:pt x="40173" y="20956"/>
                    <a:pt x="40173" y="20956"/>
                  </a:cubicBezTo>
                  <a:cubicBezTo>
                    <a:pt x="39582" y="20458"/>
                    <a:pt x="38719" y="20458"/>
                    <a:pt x="38127" y="20956"/>
                  </a:cubicBezTo>
                  <a:lnTo>
                    <a:pt x="34945" y="23236"/>
                  </a:lnTo>
                  <a:lnTo>
                    <a:pt x="34945" y="22096"/>
                  </a:lnTo>
                  <a:lnTo>
                    <a:pt x="34945" y="22096"/>
                  </a:lnTo>
                  <a:cubicBezTo>
                    <a:pt x="34945" y="22096"/>
                    <a:pt x="34945" y="20727"/>
                    <a:pt x="33581" y="20727"/>
                  </a:cubicBezTo>
                  <a:cubicBezTo>
                    <a:pt x="32216" y="20727"/>
                    <a:pt x="33581" y="20727"/>
                    <a:pt x="32216" y="20727"/>
                  </a:cubicBezTo>
                  <a:lnTo>
                    <a:pt x="32216" y="20727"/>
                  </a:lnTo>
                  <a:lnTo>
                    <a:pt x="32216" y="24605"/>
                  </a:lnTo>
                  <a:lnTo>
                    <a:pt x="29261" y="26658"/>
                  </a:lnTo>
                  <a:lnTo>
                    <a:pt x="29261" y="23008"/>
                  </a:lnTo>
                  <a:lnTo>
                    <a:pt x="29261" y="23008"/>
                  </a:lnTo>
                  <a:cubicBezTo>
                    <a:pt x="29261" y="22333"/>
                    <a:pt x="28784" y="21752"/>
                    <a:pt x="28125" y="21640"/>
                  </a:cubicBezTo>
                  <a:cubicBezTo>
                    <a:pt x="27625" y="21425"/>
                    <a:pt x="27034" y="21425"/>
                    <a:pt x="26533" y="21640"/>
                  </a:cubicBezTo>
                  <a:cubicBezTo>
                    <a:pt x="26533" y="21640"/>
                    <a:pt x="26533" y="21640"/>
                    <a:pt x="26533" y="21640"/>
                  </a:cubicBezTo>
                  <a:lnTo>
                    <a:pt x="26533" y="28026"/>
                  </a:lnTo>
                  <a:lnTo>
                    <a:pt x="23805" y="29623"/>
                  </a:lnTo>
                  <a:lnTo>
                    <a:pt x="23805" y="26430"/>
                  </a:lnTo>
                  <a:lnTo>
                    <a:pt x="25397" y="24833"/>
                  </a:lnTo>
                  <a:lnTo>
                    <a:pt x="25397" y="24833"/>
                  </a:lnTo>
                  <a:cubicBezTo>
                    <a:pt x="25397" y="24833"/>
                    <a:pt x="25397" y="24833"/>
                    <a:pt x="25397" y="24833"/>
                  </a:cubicBezTo>
                  <a:lnTo>
                    <a:pt x="25397" y="24833"/>
                  </a:lnTo>
                  <a:lnTo>
                    <a:pt x="24260" y="24833"/>
                  </a:lnTo>
                  <a:cubicBezTo>
                    <a:pt x="24260" y="24833"/>
                    <a:pt x="24260" y="24833"/>
                    <a:pt x="24260" y="24833"/>
                  </a:cubicBezTo>
                  <a:lnTo>
                    <a:pt x="24260" y="27114"/>
                  </a:lnTo>
                  <a:lnTo>
                    <a:pt x="21305" y="30307"/>
                  </a:lnTo>
                  <a:lnTo>
                    <a:pt x="21305" y="26430"/>
                  </a:lnTo>
                  <a:lnTo>
                    <a:pt x="25397" y="21640"/>
                  </a:lnTo>
                  <a:lnTo>
                    <a:pt x="25397" y="21640"/>
                  </a:lnTo>
                  <a:cubicBezTo>
                    <a:pt x="25510" y="21270"/>
                    <a:pt x="25510" y="20869"/>
                    <a:pt x="25397" y="20499"/>
                  </a:cubicBezTo>
                  <a:cubicBezTo>
                    <a:pt x="24896" y="19931"/>
                    <a:pt x="24033" y="19879"/>
                    <a:pt x="23464" y="20379"/>
                  </a:cubicBezTo>
                  <a:cubicBezTo>
                    <a:pt x="23419" y="20415"/>
                    <a:pt x="23396" y="20456"/>
                    <a:pt x="23351" y="20499"/>
                  </a:cubicBezTo>
                  <a:lnTo>
                    <a:pt x="21077" y="23236"/>
                  </a:lnTo>
                  <a:lnTo>
                    <a:pt x="21077" y="19587"/>
                  </a:lnTo>
                  <a:lnTo>
                    <a:pt x="23805" y="16850"/>
                  </a:lnTo>
                  <a:lnTo>
                    <a:pt x="23805" y="16850"/>
                  </a:lnTo>
                  <a:cubicBezTo>
                    <a:pt x="23305" y="16282"/>
                    <a:pt x="22441" y="16230"/>
                    <a:pt x="21873" y="16729"/>
                  </a:cubicBezTo>
                  <a:cubicBezTo>
                    <a:pt x="21827" y="16766"/>
                    <a:pt x="21805" y="16807"/>
                    <a:pt x="21759" y="16850"/>
                  </a:cubicBezTo>
                  <a:lnTo>
                    <a:pt x="21759" y="16850"/>
                  </a:lnTo>
                  <a:lnTo>
                    <a:pt x="21759" y="12973"/>
                  </a:lnTo>
                  <a:cubicBezTo>
                    <a:pt x="21759" y="12973"/>
                    <a:pt x="21759" y="11604"/>
                    <a:pt x="20168" y="11604"/>
                  </a:cubicBezTo>
                  <a:close/>
                </a:path>
              </a:pathLst>
            </a:custGeom>
            <a:solidFill>
              <a:srgbClr val="FFFFFF">
                <a:alpha val="6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0" name="Google Shape;3460;p20"/>
            <p:cNvSpPr/>
            <p:nvPr/>
          </p:nvSpPr>
          <p:spPr>
            <a:xfrm flipH="1">
              <a:off x="5808845" y="6814041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1" name="Google Shape;3461;p20"/>
            <p:cNvSpPr/>
            <p:nvPr/>
          </p:nvSpPr>
          <p:spPr>
            <a:xfrm flipH="1">
              <a:off x="6878845" y="646750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2" name="Google Shape;3462;p20"/>
            <p:cNvSpPr/>
            <p:nvPr/>
          </p:nvSpPr>
          <p:spPr>
            <a:xfrm flipH="1">
              <a:off x="6382168" y="632891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3" name="Google Shape;3463;p20"/>
            <p:cNvSpPr/>
            <p:nvPr/>
          </p:nvSpPr>
          <p:spPr>
            <a:xfrm flipH="1">
              <a:off x="7046248" y="6301754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4" name="Google Shape;3464;p20"/>
            <p:cNvSpPr/>
            <p:nvPr/>
          </p:nvSpPr>
          <p:spPr>
            <a:xfrm flipH="1">
              <a:off x="6743238" y="6406291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5" name="Google Shape;3465;p20"/>
            <p:cNvSpPr/>
            <p:nvPr/>
          </p:nvSpPr>
          <p:spPr>
            <a:xfrm flipH="1">
              <a:off x="6690516" y="6368466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6" name="Google Shape;3466;p20"/>
            <p:cNvSpPr/>
            <p:nvPr/>
          </p:nvSpPr>
          <p:spPr>
            <a:xfrm flipH="1">
              <a:off x="6956398" y="6395138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7" name="Google Shape;3467;p20"/>
          <p:cNvGrpSpPr/>
          <p:nvPr/>
        </p:nvGrpSpPr>
        <p:grpSpPr>
          <a:xfrm rot="1185681">
            <a:off x="9642623" y="240393"/>
            <a:ext cx="3064040" cy="4321161"/>
            <a:chOff x="5521751" y="689626"/>
            <a:chExt cx="3064070" cy="4321203"/>
          </a:xfrm>
        </p:grpSpPr>
        <p:sp>
          <p:nvSpPr>
            <p:cNvPr id="3468" name="Google Shape;3468;p20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9" name="Google Shape;3469;p20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0" name="Google Shape;3470;p20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1" name="Google Shape;3471;p20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2" name="Google Shape;3472;p20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3" name="Google Shape;3473;p20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4" name="Google Shape;3474;p20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5" name="Google Shape;3475;p20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6" name="Google Shape;3476;p20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7" name="Google Shape;3477;p20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8" name="Google Shape;3478;p20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9" name="Google Shape;3479;p20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0" name="Google Shape;3480;p20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1" name="Google Shape;3481;p20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2" name="Google Shape;3482;p20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3" name="Google Shape;3483;p20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4" name="Google Shape;3484;p20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5" name="Google Shape;3485;p20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6" name="Google Shape;3486;p20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7" name="Google Shape;3487;p20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8" name="Google Shape;3488;p20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8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9" name="Google Shape;3489;p20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0" name="Google Shape;3490;p20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1" name="Google Shape;3491;p20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2" name="Google Shape;3492;p20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3" name="Google Shape;3493;p20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4" name="Google Shape;3494;p20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5" name="Google Shape;3495;p20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6" name="Google Shape;3496;p20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7" name="Google Shape;3497;p20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8" name="Google Shape;3498;p20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9" name="Google Shape;3499;p20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0" name="Google Shape;3500;p20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1" name="Google Shape;3501;p20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2" name="Google Shape;3502;p20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3" name="Google Shape;3503;p20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4" name="Google Shape;3504;p20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5" name="Google Shape;3505;p20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6" name="Google Shape;3506;p20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7" name="Google Shape;3507;p20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8" name="Google Shape;3508;p20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9" name="Google Shape;3509;p20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0" name="Google Shape;3510;p20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1" name="Google Shape;3511;p20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2" name="Google Shape;3512;p20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3" name="Google Shape;3513;p20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9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4" name="Google Shape;3514;p20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5" name="Google Shape;3515;p20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6" name="Google Shape;3516;p20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7" name="Google Shape;3517;p20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8" name="Google Shape;3518;p20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9" name="Google Shape;3519;p20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0" name="Google Shape;3520;p20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1" name="Google Shape;3521;p20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2" name="Google Shape;3522;p20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3" name="Google Shape;3523;p20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4" name="Google Shape;3524;p20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5" name="Google Shape;3525;p20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6" name="Google Shape;3526;p20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7" name="Google Shape;3527;p20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8" name="Google Shape;3528;p20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9" name="Google Shape;3529;p20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30" name="Google Shape;3530;p20"/>
          <p:cNvSpPr/>
          <p:nvPr/>
        </p:nvSpPr>
        <p:spPr>
          <a:xfrm>
            <a:off x="9705153" y="1130425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1" name="Google Shape;3531;p20"/>
          <p:cNvSpPr/>
          <p:nvPr/>
        </p:nvSpPr>
        <p:spPr>
          <a:xfrm>
            <a:off x="9293158" y="2289555"/>
            <a:ext cx="2897972" cy="293512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2" name="Google Shape;3532;p20"/>
          <p:cNvSpPr/>
          <p:nvPr/>
        </p:nvSpPr>
        <p:spPr>
          <a:xfrm>
            <a:off x="11366363" y="11904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3" name="Google Shape;3533;p20"/>
          <p:cNvSpPr/>
          <p:nvPr/>
        </p:nvSpPr>
        <p:spPr>
          <a:xfrm>
            <a:off x="11255052" y="2670596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4" name="Google Shape;3534;p20"/>
          <p:cNvSpPr/>
          <p:nvPr/>
        </p:nvSpPr>
        <p:spPr>
          <a:xfrm>
            <a:off x="9710287" y="4581022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5" name="Google Shape;3535;p20"/>
          <p:cNvSpPr/>
          <p:nvPr/>
        </p:nvSpPr>
        <p:spPr>
          <a:xfrm>
            <a:off x="11194522" y="4599625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6" name="Google Shape;3536;p20"/>
          <p:cNvSpPr/>
          <p:nvPr/>
        </p:nvSpPr>
        <p:spPr>
          <a:xfrm>
            <a:off x="6299995" y="6328486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7" name="Google Shape;3537;p20"/>
          <p:cNvSpPr/>
          <p:nvPr/>
        </p:nvSpPr>
        <p:spPr>
          <a:xfrm>
            <a:off x="3002048" y="4795287"/>
            <a:ext cx="256273" cy="257115"/>
          </a:xfrm>
          <a:custGeom>
            <a:rect b="b" l="l" r="r" t="t"/>
            <a:pathLst>
              <a:path extrusionOk="0" h="166958" w="166411">
                <a:moveTo>
                  <a:pt x="9" y="83907"/>
                </a:moveTo>
                <a:cubicBezTo>
                  <a:pt x="145" y="130011"/>
                  <a:pt x="37496" y="167284"/>
                  <a:pt x="83441" y="167158"/>
                </a:cubicBezTo>
                <a:cubicBezTo>
                  <a:pt x="129386" y="167032"/>
                  <a:pt x="166556" y="129555"/>
                  <a:pt x="166420" y="83451"/>
                </a:cubicBezTo>
                <a:cubicBezTo>
                  <a:pt x="166284" y="37436"/>
                  <a:pt x="129068" y="200"/>
                  <a:pt x="83214" y="200"/>
                </a:cubicBezTo>
                <a:cubicBezTo>
                  <a:pt x="37269" y="200"/>
                  <a:pt x="9" y="37574"/>
                  <a:pt x="9" y="83679"/>
                </a:cubicBezTo>
                <a:cubicBezTo>
                  <a:pt x="9" y="83755"/>
                  <a:pt x="9" y="83831"/>
                  <a:pt x="9" y="83907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8" name="Google Shape;3538;p20"/>
          <p:cNvSpPr/>
          <p:nvPr/>
        </p:nvSpPr>
        <p:spPr>
          <a:xfrm>
            <a:off x="1951720" y="5474725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9" name="Google Shape;3539;p20"/>
          <p:cNvSpPr/>
          <p:nvPr/>
        </p:nvSpPr>
        <p:spPr>
          <a:xfrm>
            <a:off x="3040236" y="5694760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0" name="Google Shape;3540;p20"/>
          <p:cNvSpPr/>
          <p:nvPr/>
        </p:nvSpPr>
        <p:spPr>
          <a:xfrm>
            <a:off x="1050286" y="531198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1" name="Google Shape;3541;p20"/>
          <p:cNvSpPr/>
          <p:nvPr/>
        </p:nvSpPr>
        <p:spPr>
          <a:xfrm>
            <a:off x="3067914" y="5265937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2" name="Google Shape;3542;p20"/>
          <p:cNvSpPr/>
          <p:nvPr/>
        </p:nvSpPr>
        <p:spPr>
          <a:xfrm>
            <a:off x="2141253" y="4627975"/>
            <a:ext cx="238768" cy="239553"/>
          </a:xfrm>
          <a:custGeom>
            <a:rect b="b" l="l" r="r" t="t"/>
            <a:pathLst>
              <a:path extrusionOk="0" h="155554" w="155044">
                <a:moveTo>
                  <a:pt x="9" y="77977"/>
                </a:moveTo>
                <a:cubicBezTo>
                  <a:pt x="9" y="120932"/>
                  <a:pt x="34723" y="155754"/>
                  <a:pt x="77531" y="155754"/>
                </a:cubicBezTo>
                <a:cubicBezTo>
                  <a:pt x="120339" y="155754"/>
                  <a:pt x="155053" y="120932"/>
                  <a:pt x="155053" y="77977"/>
                </a:cubicBezTo>
                <a:cubicBezTo>
                  <a:pt x="155053" y="35022"/>
                  <a:pt x="120339" y="200"/>
                  <a:pt x="77531" y="200"/>
                </a:cubicBezTo>
                <a:cubicBezTo>
                  <a:pt x="34837" y="74"/>
                  <a:pt x="145" y="34691"/>
                  <a:pt x="9" y="77520"/>
                </a:cubicBezTo>
                <a:cubicBezTo>
                  <a:pt x="9" y="77673"/>
                  <a:pt x="9" y="77825"/>
                  <a:pt x="9" y="77977"/>
                </a:cubicBezTo>
                <a:close/>
              </a:path>
            </a:pathLst>
          </a:custGeom>
          <a:solidFill>
            <a:srgbClr val="D1BC94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3" name="Google Shape;3543;p20"/>
          <p:cNvSpPr/>
          <p:nvPr/>
        </p:nvSpPr>
        <p:spPr>
          <a:xfrm>
            <a:off x="5260103" y="598195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4" name="Google Shape;3544;p20"/>
          <p:cNvSpPr/>
          <p:nvPr/>
        </p:nvSpPr>
        <p:spPr>
          <a:xfrm>
            <a:off x="5032028" y="6094429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5" name="Google Shape;3545;p20"/>
          <p:cNvSpPr/>
          <p:nvPr/>
        </p:nvSpPr>
        <p:spPr>
          <a:xfrm>
            <a:off x="3435165" y="4868768"/>
            <a:ext cx="18554" cy="18967"/>
          </a:xfrm>
          <a:custGeom>
            <a:rect b="b" l="l" r="r" t="t"/>
            <a:pathLst>
              <a:path extrusionOk="0" h="12316" w="12048">
                <a:moveTo>
                  <a:pt x="9" y="6358"/>
                </a:moveTo>
                <a:cubicBezTo>
                  <a:pt x="9" y="9666"/>
                  <a:pt x="2623" y="12402"/>
                  <a:pt x="5919" y="12517"/>
                </a:cubicBezTo>
                <a:cubicBezTo>
                  <a:pt x="9307" y="12517"/>
                  <a:pt x="12057" y="9757"/>
                  <a:pt x="12057" y="6358"/>
                </a:cubicBezTo>
                <a:cubicBezTo>
                  <a:pt x="12057" y="2960"/>
                  <a:pt x="9307" y="200"/>
                  <a:pt x="5919" y="200"/>
                </a:cubicBezTo>
                <a:cubicBezTo>
                  <a:pt x="2623" y="314"/>
                  <a:pt x="9" y="3051"/>
                  <a:pt x="9" y="6358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6" name="Google Shape;3546;p20"/>
          <p:cNvSpPr/>
          <p:nvPr/>
        </p:nvSpPr>
        <p:spPr>
          <a:xfrm>
            <a:off x="1049585" y="555767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7" name="Google Shape;3547;p20"/>
          <p:cNvSpPr/>
          <p:nvPr/>
        </p:nvSpPr>
        <p:spPr>
          <a:xfrm>
            <a:off x="5664005" y="5843363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8" name="Google Shape;3548;p20"/>
          <p:cNvSpPr/>
          <p:nvPr/>
        </p:nvSpPr>
        <p:spPr>
          <a:xfrm>
            <a:off x="4810843" y="585487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9" name="Google Shape;3549;p20"/>
          <p:cNvSpPr/>
          <p:nvPr/>
        </p:nvSpPr>
        <p:spPr>
          <a:xfrm>
            <a:off x="3793530" y="582093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0" name="Google Shape;3550;p20"/>
          <p:cNvSpPr/>
          <p:nvPr/>
        </p:nvSpPr>
        <p:spPr>
          <a:xfrm>
            <a:off x="3797214" y="602150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1" name="Google Shape;3551;p20"/>
          <p:cNvSpPr/>
          <p:nvPr/>
        </p:nvSpPr>
        <p:spPr>
          <a:xfrm>
            <a:off x="3922840" y="6191441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2" name="Google Shape;3552;p20"/>
          <p:cNvSpPr/>
          <p:nvPr/>
        </p:nvSpPr>
        <p:spPr>
          <a:xfrm>
            <a:off x="3611062" y="595746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3" name="Google Shape;3553;p20"/>
          <p:cNvSpPr/>
          <p:nvPr/>
        </p:nvSpPr>
        <p:spPr>
          <a:xfrm>
            <a:off x="5007556" y="5816199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4" name="Google Shape;3554;p20"/>
          <p:cNvSpPr/>
          <p:nvPr/>
        </p:nvSpPr>
        <p:spPr>
          <a:xfrm>
            <a:off x="5689752" y="5636182"/>
            <a:ext cx="24277" cy="24035"/>
          </a:xfrm>
          <a:custGeom>
            <a:rect b="b" l="l" r="r" t="t"/>
            <a:pathLst>
              <a:path extrusionOk="0" h="15607" w="15764">
                <a:moveTo>
                  <a:pt x="379" y="10398"/>
                </a:moveTo>
                <a:cubicBezTo>
                  <a:pt x="1789" y="14526"/>
                  <a:pt x="6245" y="16762"/>
                  <a:pt x="10382" y="15416"/>
                </a:cubicBezTo>
                <a:cubicBezTo>
                  <a:pt x="14451" y="14116"/>
                  <a:pt x="16702" y="9759"/>
                  <a:pt x="15407" y="5677"/>
                </a:cubicBezTo>
                <a:cubicBezTo>
                  <a:pt x="15407" y="5654"/>
                  <a:pt x="15384" y="5631"/>
                  <a:pt x="15384" y="5608"/>
                </a:cubicBezTo>
                <a:cubicBezTo>
                  <a:pt x="14088" y="1525"/>
                  <a:pt x="9745" y="-733"/>
                  <a:pt x="5676" y="567"/>
                </a:cubicBezTo>
                <a:cubicBezTo>
                  <a:pt x="5653" y="567"/>
                  <a:pt x="5631" y="590"/>
                  <a:pt x="5608" y="590"/>
                </a:cubicBezTo>
                <a:cubicBezTo>
                  <a:pt x="1516" y="1776"/>
                  <a:pt x="-871" y="6064"/>
                  <a:pt x="311" y="10193"/>
                </a:cubicBezTo>
                <a:cubicBezTo>
                  <a:pt x="334" y="10261"/>
                  <a:pt x="356" y="10329"/>
                  <a:pt x="379" y="10398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5" name="Google Shape;3555;p20"/>
          <p:cNvSpPr/>
          <p:nvPr/>
        </p:nvSpPr>
        <p:spPr>
          <a:xfrm>
            <a:off x="4506227" y="6092499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6" name="Google Shape;3556;p20"/>
          <p:cNvSpPr/>
          <p:nvPr/>
        </p:nvSpPr>
        <p:spPr>
          <a:xfrm>
            <a:off x="5625959" y="608589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7" name="Google Shape;3557;p20"/>
          <p:cNvSpPr/>
          <p:nvPr/>
        </p:nvSpPr>
        <p:spPr>
          <a:xfrm>
            <a:off x="4448513" y="6336147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8" name="Google Shape;3558;p20"/>
          <p:cNvSpPr/>
          <p:nvPr/>
        </p:nvSpPr>
        <p:spPr>
          <a:xfrm>
            <a:off x="3730564" y="5632965"/>
            <a:ext cx="73504" cy="73430"/>
          </a:xfrm>
          <a:custGeom>
            <a:rect b="b" l="l" r="r" t="t"/>
            <a:pathLst>
              <a:path extrusionOk="0" h="47682" w="47730">
                <a:moveTo>
                  <a:pt x="1105" y="31189"/>
                </a:moveTo>
                <a:cubicBezTo>
                  <a:pt x="4469" y="43323"/>
                  <a:pt x="16995" y="50417"/>
                  <a:pt x="29090" y="47041"/>
                </a:cubicBezTo>
                <a:cubicBezTo>
                  <a:pt x="29704" y="46882"/>
                  <a:pt x="30295" y="46699"/>
                  <a:pt x="30886" y="46471"/>
                </a:cubicBezTo>
                <a:cubicBezTo>
                  <a:pt x="43003" y="43209"/>
                  <a:pt x="50210" y="30710"/>
                  <a:pt x="46959" y="18531"/>
                </a:cubicBezTo>
                <a:cubicBezTo>
                  <a:pt x="46777" y="17869"/>
                  <a:pt x="46572" y="17231"/>
                  <a:pt x="46345" y="16592"/>
                </a:cubicBezTo>
                <a:cubicBezTo>
                  <a:pt x="42139" y="4184"/>
                  <a:pt x="28817" y="-2613"/>
                  <a:pt x="16336" y="1310"/>
                </a:cubicBezTo>
                <a:cubicBezTo>
                  <a:pt x="3992" y="5438"/>
                  <a:pt x="-2783" y="18736"/>
                  <a:pt x="1105" y="31189"/>
                </a:cubicBezTo>
                <a:close/>
              </a:path>
            </a:pathLst>
          </a:custGeom>
          <a:solidFill>
            <a:srgbClr val="E9E0D4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9" name="Google Shape;3559;p20"/>
          <p:cNvSpPr/>
          <p:nvPr/>
        </p:nvSpPr>
        <p:spPr>
          <a:xfrm>
            <a:off x="5250519" y="5786093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0" name="Google Shape;3560;p20"/>
          <p:cNvSpPr/>
          <p:nvPr/>
        </p:nvSpPr>
        <p:spPr>
          <a:xfrm>
            <a:off x="4582480" y="6482765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1" name="Google Shape;3561;p20"/>
          <p:cNvSpPr/>
          <p:nvPr/>
        </p:nvSpPr>
        <p:spPr>
          <a:xfrm>
            <a:off x="5403370" y="592073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2" name="Google Shape;3562;p20"/>
          <p:cNvSpPr/>
          <p:nvPr/>
        </p:nvSpPr>
        <p:spPr>
          <a:xfrm>
            <a:off x="4630372" y="5638680"/>
            <a:ext cx="50286" cy="50457"/>
          </a:xfrm>
          <a:custGeom>
            <a:rect b="b" l="l" r="r" t="t"/>
            <a:pathLst>
              <a:path extrusionOk="0" h="32764" w="32653">
                <a:moveTo>
                  <a:pt x="769" y="21500"/>
                </a:moveTo>
                <a:cubicBezTo>
                  <a:pt x="3497" y="30111"/>
                  <a:pt x="12636" y="34900"/>
                  <a:pt x="21229" y="32220"/>
                </a:cubicBezTo>
                <a:cubicBezTo>
                  <a:pt x="29845" y="29390"/>
                  <a:pt x="34597" y="20150"/>
                  <a:pt x="31914" y="11465"/>
                </a:cubicBezTo>
                <a:cubicBezTo>
                  <a:pt x="29004" y="2914"/>
                  <a:pt x="19819" y="-1741"/>
                  <a:pt x="11226" y="973"/>
                </a:cubicBezTo>
                <a:cubicBezTo>
                  <a:pt x="2724" y="3799"/>
                  <a:pt x="-1914" y="12940"/>
                  <a:pt x="769" y="21500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3" name="Google Shape;3563;p20"/>
          <p:cNvSpPr/>
          <p:nvPr/>
        </p:nvSpPr>
        <p:spPr>
          <a:xfrm>
            <a:off x="5726713" y="6240719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4" name="Google Shape;3564;p20"/>
          <p:cNvSpPr/>
          <p:nvPr/>
        </p:nvSpPr>
        <p:spPr>
          <a:xfrm>
            <a:off x="5685286" y="5757183"/>
            <a:ext cx="14755" cy="14789"/>
          </a:xfrm>
          <a:custGeom>
            <a:rect b="b" l="l" r="r" t="t"/>
            <a:pathLst>
              <a:path extrusionOk="0" h="9603" w="9581">
                <a:moveTo>
                  <a:pt x="295" y="6415"/>
                </a:moveTo>
                <a:cubicBezTo>
                  <a:pt x="1068" y="8924"/>
                  <a:pt x="3705" y="10348"/>
                  <a:pt x="6206" y="9609"/>
                </a:cubicBezTo>
                <a:cubicBezTo>
                  <a:pt x="8729" y="8740"/>
                  <a:pt x="10139" y="6028"/>
                  <a:pt x="9389" y="3450"/>
                </a:cubicBezTo>
                <a:cubicBezTo>
                  <a:pt x="8548" y="946"/>
                  <a:pt x="5820" y="-395"/>
                  <a:pt x="3341" y="456"/>
                </a:cubicBezTo>
                <a:cubicBezTo>
                  <a:pt x="3296" y="467"/>
                  <a:pt x="3274" y="476"/>
                  <a:pt x="3251" y="485"/>
                </a:cubicBezTo>
                <a:cubicBezTo>
                  <a:pt x="841" y="1215"/>
                  <a:pt x="-523" y="3760"/>
                  <a:pt x="204" y="6171"/>
                </a:cubicBezTo>
                <a:cubicBezTo>
                  <a:pt x="250" y="6253"/>
                  <a:pt x="273" y="6336"/>
                  <a:pt x="295" y="6415"/>
                </a:cubicBezTo>
                <a:close/>
              </a:path>
            </a:pathLst>
          </a:custGeom>
          <a:solidFill>
            <a:srgbClr val="D7CA91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5" name="Google Shape;3565;p20"/>
          <p:cNvSpPr/>
          <p:nvPr/>
        </p:nvSpPr>
        <p:spPr>
          <a:xfrm>
            <a:off x="5022166" y="6468419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6" name="Google Shape;3566;p20"/>
          <p:cNvSpPr/>
          <p:nvPr/>
        </p:nvSpPr>
        <p:spPr>
          <a:xfrm>
            <a:off x="3559824" y="6282012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7" name="Google Shape;3567;p20"/>
          <p:cNvSpPr/>
          <p:nvPr/>
        </p:nvSpPr>
        <p:spPr>
          <a:xfrm>
            <a:off x="4919205" y="611735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8" name="Google Shape;3568;p20"/>
          <p:cNvSpPr/>
          <p:nvPr/>
        </p:nvSpPr>
        <p:spPr>
          <a:xfrm>
            <a:off x="5265311" y="604583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9" name="Google Shape;3569;p20"/>
          <p:cNvSpPr/>
          <p:nvPr/>
        </p:nvSpPr>
        <p:spPr>
          <a:xfrm>
            <a:off x="445665" y="512562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0" name="Google Shape;3570;p20"/>
          <p:cNvSpPr/>
          <p:nvPr/>
        </p:nvSpPr>
        <p:spPr>
          <a:xfrm>
            <a:off x="4793110" y="5791522"/>
            <a:ext cx="38774" cy="39039"/>
          </a:xfrm>
          <a:custGeom>
            <a:rect b="b" l="l" r="r" t="t"/>
            <a:pathLst>
              <a:path extrusionOk="0" h="25350" w="25178">
                <a:moveTo>
                  <a:pt x="652" y="16749"/>
                </a:moveTo>
                <a:cubicBezTo>
                  <a:pt x="2812" y="23395"/>
                  <a:pt x="9905" y="27056"/>
                  <a:pt x="16566" y="24960"/>
                </a:cubicBezTo>
                <a:cubicBezTo>
                  <a:pt x="23136" y="22809"/>
                  <a:pt x="26705" y="15727"/>
                  <a:pt x="24568" y="9142"/>
                </a:cubicBezTo>
                <a:cubicBezTo>
                  <a:pt x="24545" y="9092"/>
                  <a:pt x="24545" y="9042"/>
                  <a:pt x="24523" y="8994"/>
                </a:cubicBezTo>
                <a:cubicBezTo>
                  <a:pt x="22454" y="2384"/>
                  <a:pt x="15429" y="-1295"/>
                  <a:pt x="8859" y="778"/>
                </a:cubicBezTo>
                <a:cubicBezTo>
                  <a:pt x="8836" y="780"/>
                  <a:pt x="8836" y="780"/>
                  <a:pt x="8836" y="783"/>
                </a:cubicBezTo>
                <a:cubicBezTo>
                  <a:pt x="2244" y="2819"/>
                  <a:pt x="-1462" y="9838"/>
                  <a:pt x="561" y="16461"/>
                </a:cubicBezTo>
                <a:cubicBezTo>
                  <a:pt x="584" y="16557"/>
                  <a:pt x="630" y="16653"/>
                  <a:pt x="652" y="16749"/>
                </a:cubicBezTo>
                <a:close/>
              </a:path>
            </a:pathLst>
          </a:custGeom>
          <a:solidFill>
            <a:srgbClr val="A0C3CA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1" name="Google Shape;3571;p20"/>
          <p:cNvSpPr/>
          <p:nvPr/>
        </p:nvSpPr>
        <p:spPr>
          <a:xfrm>
            <a:off x="4429052" y="6071308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2" name="Google Shape;3572;p20"/>
          <p:cNvSpPr/>
          <p:nvPr/>
        </p:nvSpPr>
        <p:spPr>
          <a:xfrm>
            <a:off x="3677250" y="6228349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3" name="Google Shape;3573;p20"/>
          <p:cNvSpPr/>
          <p:nvPr/>
        </p:nvSpPr>
        <p:spPr>
          <a:xfrm>
            <a:off x="5375591" y="5669357"/>
            <a:ext cx="45764" cy="46121"/>
          </a:xfrm>
          <a:custGeom>
            <a:rect b="b" l="l" r="r" t="t"/>
            <a:pathLst>
              <a:path extrusionOk="0" h="29949" w="29717">
                <a:moveTo>
                  <a:pt x="744" y="19840"/>
                </a:moveTo>
                <a:cubicBezTo>
                  <a:pt x="3222" y="27638"/>
                  <a:pt x="11543" y="31935"/>
                  <a:pt x="19318" y="29440"/>
                </a:cubicBezTo>
                <a:cubicBezTo>
                  <a:pt x="19340" y="29433"/>
                  <a:pt x="19363" y="29426"/>
                  <a:pt x="19386" y="29419"/>
                </a:cubicBezTo>
                <a:cubicBezTo>
                  <a:pt x="27070" y="27084"/>
                  <a:pt x="31435" y="18934"/>
                  <a:pt x="29093" y="11218"/>
                </a:cubicBezTo>
                <a:cubicBezTo>
                  <a:pt x="29048" y="11049"/>
                  <a:pt x="28980" y="10883"/>
                  <a:pt x="28934" y="10716"/>
                </a:cubicBezTo>
                <a:cubicBezTo>
                  <a:pt x="26570" y="2881"/>
                  <a:pt x="18295" y="-1536"/>
                  <a:pt x="10497" y="845"/>
                </a:cubicBezTo>
                <a:cubicBezTo>
                  <a:pt x="10429" y="865"/>
                  <a:pt x="10361" y="886"/>
                  <a:pt x="10293" y="909"/>
                </a:cubicBezTo>
                <a:cubicBezTo>
                  <a:pt x="2472" y="3513"/>
                  <a:pt x="-1802" y="11968"/>
                  <a:pt x="744" y="19840"/>
                </a:cubicBezTo>
                <a:close/>
              </a:path>
            </a:pathLst>
          </a:custGeom>
          <a:solidFill>
            <a:srgbClr val="D1BC94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4" name="Google Shape;3574;p20"/>
          <p:cNvSpPr/>
          <p:nvPr/>
        </p:nvSpPr>
        <p:spPr>
          <a:xfrm>
            <a:off x="4724074" y="6010247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5" name="Google Shape;3575;p20"/>
          <p:cNvSpPr/>
          <p:nvPr/>
        </p:nvSpPr>
        <p:spPr>
          <a:xfrm>
            <a:off x="5773197" y="6191162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6" name="Google Shape;3576;p20"/>
          <p:cNvSpPr/>
          <p:nvPr/>
        </p:nvSpPr>
        <p:spPr>
          <a:xfrm>
            <a:off x="5470057" y="588291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7" name="Google Shape;3577;p20"/>
          <p:cNvSpPr/>
          <p:nvPr/>
        </p:nvSpPr>
        <p:spPr>
          <a:xfrm>
            <a:off x="4828109" y="6397717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8" name="Google Shape;3578;p20"/>
          <p:cNvSpPr/>
          <p:nvPr/>
        </p:nvSpPr>
        <p:spPr>
          <a:xfrm>
            <a:off x="4560047" y="5654159"/>
            <a:ext cx="166905" cy="167441"/>
          </a:xfrm>
          <a:custGeom>
            <a:rect b="b" l="l" r="r" t="t"/>
            <a:pathLst>
              <a:path extrusionOk="0" h="108728" w="108380">
                <a:moveTo>
                  <a:pt x="2754" y="71442"/>
                </a:moveTo>
                <a:cubicBezTo>
                  <a:pt x="11756" y="99766"/>
                  <a:pt x="41947" y="115401"/>
                  <a:pt x="70182" y="106369"/>
                </a:cubicBezTo>
                <a:cubicBezTo>
                  <a:pt x="70433" y="106285"/>
                  <a:pt x="70705" y="106198"/>
                  <a:pt x="70955" y="106111"/>
                </a:cubicBezTo>
                <a:cubicBezTo>
                  <a:pt x="99100" y="97239"/>
                  <a:pt x="114763" y="67152"/>
                  <a:pt x="105920" y="38911"/>
                </a:cubicBezTo>
                <a:cubicBezTo>
                  <a:pt x="105783" y="38500"/>
                  <a:pt x="105647" y="38092"/>
                  <a:pt x="105511" y="37686"/>
                </a:cubicBezTo>
                <a:cubicBezTo>
                  <a:pt x="96508" y="9362"/>
                  <a:pt x="66318" y="-6273"/>
                  <a:pt x="38082" y="2759"/>
                </a:cubicBezTo>
                <a:cubicBezTo>
                  <a:pt x="37832" y="2843"/>
                  <a:pt x="37559" y="2930"/>
                  <a:pt x="37309" y="3017"/>
                </a:cubicBezTo>
                <a:cubicBezTo>
                  <a:pt x="9006" y="12211"/>
                  <a:pt x="-6522" y="42688"/>
                  <a:pt x="2640" y="71091"/>
                </a:cubicBezTo>
                <a:cubicBezTo>
                  <a:pt x="2686" y="71210"/>
                  <a:pt x="2708" y="71326"/>
                  <a:pt x="2754" y="71442"/>
                </a:cubicBezTo>
                <a:close/>
              </a:path>
            </a:pathLst>
          </a:custGeom>
          <a:solidFill>
            <a:srgbClr val="A0C3CA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9" name="Google Shape;3579;p20"/>
          <p:cNvSpPr/>
          <p:nvPr/>
        </p:nvSpPr>
        <p:spPr>
          <a:xfrm>
            <a:off x="5491711" y="6319469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0" name="Google Shape;3580;p20"/>
          <p:cNvSpPr/>
          <p:nvPr/>
        </p:nvSpPr>
        <p:spPr>
          <a:xfrm>
            <a:off x="5400137" y="5606101"/>
            <a:ext cx="50618" cy="50785"/>
          </a:xfrm>
          <a:custGeom>
            <a:rect b="b" l="l" r="r" t="t"/>
            <a:pathLst>
              <a:path extrusionOk="0" h="32977" w="32869">
                <a:moveTo>
                  <a:pt x="757" y="21707"/>
                </a:moveTo>
                <a:cubicBezTo>
                  <a:pt x="3576" y="30351"/>
                  <a:pt x="12783" y="35118"/>
                  <a:pt x="21445" y="32426"/>
                </a:cubicBezTo>
                <a:cubicBezTo>
                  <a:pt x="30061" y="29598"/>
                  <a:pt x="34812" y="20361"/>
                  <a:pt x="32130" y="11671"/>
                </a:cubicBezTo>
                <a:cubicBezTo>
                  <a:pt x="29311" y="3026"/>
                  <a:pt x="20103" y="-1741"/>
                  <a:pt x="11442" y="951"/>
                </a:cubicBezTo>
                <a:cubicBezTo>
                  <a:pt x="2826" y="3779"/>
                  <a:pt x="-1926" y="13016"/>
                  <a:pt x="757" y="21707"/>
                </a:cubicBezTo>
                <a:close/>
              </a:path>
            </a:pathLst>
          </a:custGeom>
          <a:solidFill>
            <a:srgbClr val="E9E0D4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1" name="Google Shape;3581;p20"/>
          <p:cNvSpPr/>
          <p:nvPr/>
        </p:nvSpPr>
        <p:spPr>
          <a:xfrm>
            <a:off x="817456" y="4330814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2" name="Google Shape;3582;p20"/>
          <p:cNvSpPr/>
          <p:nvPr/>
        </p:nvSpPr>
        <p:spPr>
          <a:xfrm>
            <a:off x="1235310" y="4463290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3" name="Google Shape;3583;p20"/>
          <p:cNvSpPr/>
          <p:nvPr/>
        </p:nvSpPr>
        <p:spPr>
          <a:xfrm>
            <a:off x="4282015" y="6291784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4" name="Google Shape;3584;p20"/>
          <p:cNvSpPr/>
          <p:nvPr/>
        </p:nvSpPr>
        <p:spPr>
          <a:xfrm>
            <a:off x="5563807" y="6445847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5" name="Google Shape;3585;p20"/>
          <p:cNvSpPr/>
          <p:nvPr/>
        </p:nvSpPr>
        <p:spPr>
          <a:xfrm>
            <a:off x="5207959" y="590958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6" name="Google Shape;3586;p20"/>
          <p:cNvSpPr/>
          <p:nvPr/>
        </p:nvSpPr>
        <p:spPr>
          <a:xfrm>
            <a:off x="4279301" y="6273112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7" name="Google Shape;3587;p20"/>
          <p:cNvSpPr/>
          <p:nvPr/>
        </p:nvSpPr>
        <p:spPr>
          <a:xfrm>
            <a:off x="4099935" y="6438362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8" name="Google Shape;3588;p20"/>
          <p:cNvSpPr/>
          <p:nvPr/>
        </p:nvSpPr>
        <p:spPr>
          <a:xfrm>
            <a:off x="5349390" y="6227325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9" name="Google Shape;3589;p20"/>
          <p:cNvSpPr/>
          <p:nvPr/>
        </p:nvSpPr>
        <p:spPr>
          <a:xfrm>
            <a:off x="3399549" y="4293714"/>
            <a:ext cx="12810" cy="12630"/>
          </a:xfrm>
          <a:custGeom>
            <a:rect b="b" l="l" r="r" t="t"/>
            <a:pathLst>
              <a:path extrusionOk="0" h="8201" w="8318">
                <a:moveTo>
                  <a:pt x="159" y="5452"/>
                </a:moveTo>
                <a:cubicBezTo>
                  <a:pt x="795" y="7619"/>
                  <a:pt x="3069" y="8873"/>
                  <a:pt x="5228" y="8235"/>
                </a:cubicBezTo>
                <a:cubicBezTo>
                  <a:pt x="5296" y="8212"/>
                  <a:pt x="5342" y="8212"/>
                  <a:pt x="5387" y="8189"/>
                </a:cubicBezTo>
                <a:cubicBezTo>
                  <a:pt x="7547" y="7551"/>
                  <a:pt x="8798" y="5270"/>
                  <a:pt x="8161" y="3103"/>
                </a:cubicBezTo>
                <a:cubicBezTo>
                  <a:pt x="8138" y="3035"/>
                  <a:pt x="8138" y="2989"/>
                  <a:pt x="8116" y="2943"/>
                </a:cubicBezTo>
                <a:cubicBezTo>
                  <a:pt x="7365" y="799"/>
                  <a:pt x="5024" y="-318"/>
                  <a:pt x="2910" y="434"/>
                </a:cubicBezTo>
                <a:cubicBezTo>
                  <a:pt x="2887" y="434"/>
                  <a:pt x="2887" y="434"/>
                  <a:pt x="2887" y="434"/>
                </a:cubicBezTo>
                <a:cubicBezTo>
                  <a:pt x="773" y="1096"/>
                  <a:pt x="-432" y="3308"/>
                  <a:pt x="159" y="5452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0" name="Google Shape;3590;p20"/>
          <p:cNvSpPr/>
          <p:nvPr/>
        </p:nvSpPr>
        <p:spPr>
          <a:xfrm>
            <a:off x="4503892" y="603510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1" name="Google Shape;3591;p20"/>
          <p:cNvSpPr/>
          <p:nvPr/>
        </p:nvSpPr>
        <p:spPr>
          <a:xfrm>
            <a:off x="5188236" y="602814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2" name="Google Shape;3592;p20"/>
          <p:cNvSpPr/>
          <p:nvPr/>
        </p:nvSpPr>
        <p:spPr>
          <a:xfrm>
            <a:off x="2739949" y="4393802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3" name="Google Shape;3593;p20"/>
          <p:cNvSpPr/>
          <p:nvPr/>
        </p:nvSpPr>
        <p:spPr>
          <a:xfrm>
            <a:off x="200000" y="5470501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4" name="Google Shape;3594;p20"/>
          <p:cNvSpPr/>
          <p:nvPr/>
        </p:nvSpPr>
        <p:spPr>
          <a:xfrm>
            <a:off x="483572" y="511370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5" name="Google Shape;3595;p20"/>
          <p:cNvSpPr/>
          <p:nvPr/>
        </p:nvSpPr>
        <p:spPr>
          <a:xfrm>
            <a:off x="2899577" y="4324980"/>
            <a:ext cx="46222" cy="46377"/>
          </a:xfrm>
          <a:custGeom>
            <a:rect b="b" l="l" r="r" t="t"/>
            <a:pathLst>
              <a:path extrusionOk="0" h="30115" w="30014">
                <a:moveTo>
                  <a:pt x="773" y="19997"/>
                </a:moveTo>
                <a:cubicBezTo>
                  <a:pt x="3365" y="27850"/>
                  <a:pt x="11799" y="32129"/>
                  <a:pt x="19642" y="29577"/>
                </a:cubicBezTo>
                <a:cubicBezTo>
                  <a:pt x="27531" y="27013"/>
                  <a:pt x="31850" y="18522"/>
                  <a:pt x="29281" y="10614"/>
                </a:cubicBezTo>
                <a:cubicBezTo>
                  <a:pt x="26735" y="2706"/>
                  <a:pt x="18278" y="-1627"/>
                  <a:pt x="10389" y="938"/>
                </a:cubicBezTo>
                <a:cubicBezTo>
                  <a:pt x="2501" y="3502"/>
                  <a:pt x="-1819" y="11991"/>
                  <a:pt x="750" y="19901"/>
                </a:cubicBezTo>
                <a:cubicBezTo>
                  <a:pt x="750" y="19933"/>
                  <a:pt x="773" y="19965"/>
                  <a:pt x="773" y="1999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6" name="Google Shape;3596;p20"/>
          <p:cNvSpPr/>
          <p:nvPr/>
        </p:nvSpPr>
        <p:spPr>
          <a:xfrm>
            <a:off x="5615307" y="616535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9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7" name="Google Shape;3597;p20"/>
          <p:cNvSpPr/>
          <p:nvPr/>
        </p:nvSpPr>
        <p:spPr>
          <a:xfrm>
            <a:off x="4513128" y="602405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8" name="Google Shape;3598;p20"/>
          <p:cNvSpPr/>
          <p:nvPr/>
        </p:nvSpPr>
        <p:spPr>
          <a:xfrm>
            <a:off x="6016917" y="6372775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9" name="Google Shape;3599;p20"/>
          <p:cNvSpPr/>
          <p:nvPr/>
        </p:nvSpPr>
        <p:spPr>
          <a:xfrm>
            <a:off x="2223585" y="4524985"/>
            <a:ext cx="105030" cy="101862"/>
          </a:xfrm>
          <a:custGeom>
            <a:rect b="b" l="l" r="r" t="t"/>
            <a:pathLst>
              <a:path extrusionOk="0" h="66144" w="68201">
                <a:moveTo>
                  <a:pt x="0" y="26686"/>
                </a:moveTo>
                <a:lnTo>
                  <a:pt x="23189" y="21896"/>
                </a:lnTo>
                <a:lnTo>
                  <a:pt x="32509" y="0"/>
                </a:lnTo>
                <a:lnTo>
                  <a:pt x="44331" y="20756"/>
                </a:lnTo>
                <a:lnTo>
                  <a:pt x="68201" y="22809"/>
                </a:lnTo>
                <a:lnTo>
                  <a:pt x="52060" y="40371"/>
                </a:lnTo>
                <a:lnTo>
                  <a:pt x="57289" y="63636"/>
                </a:lnTo>
                <a:lnTo>
                  <a:pt x="35692" y="53828"/>
                </a:lnTo>
                <a:lnTo>
                  <a:pt x="15232" y="66145"/>
                </a:lnTo>
                <a:lnTo>
                  <a:pt x="17960" y="42424"/>
                </a:lnTo>
                <a:lnTo>
                  <a:pt x="0" y="26686"/>
                </a:lnTo>
                <a:close/>
              </a:path>
            </a:pathLst>
          </a:custGeom>
          <a:solidFill>
            <a:srgbClr val="FFFFFF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0" name="Google Shape;3600;p20"/>
          <p:cNvSpPr/>
          <p:nvPr/>
        </p:nvSpPr>
        <p:spPr>
          <a:xfrm>
            <a:off x="3045492" y="4725338"/>
            <a:ext cx="147392" cy="153496"/>
          </a:xfrm>
          <a:custGeom>
            <a:rect b="b" l="l" r="r" t="t"/>
            <a:pathLst>
              <a:path extrusionOk="0" h="99673" w="95709">
                <a:moveTo>
                  <a:pt x="95709" y="79146"/>
                </a:moveTo>
                <a:lnTo>
                  <a:pt x="61154" y="74128"/>
                </a:lnTo>
                <a:lnTo>
                  <a:pt x="37511" y="99673"/>
                </a:lnTo>
                <a:lnTo>
                  <a:pt x="31600" y="65232"/>
                </a:lnTo>
                <a:lnTo>
                  <a:pt x="0" y="50635"/>
                </a:lnTo>
                <a:lnTo>
                  <a:pt x="30691" y="34441"/>
                </a:lnTo>
                <a:lnTo>
                  <a:pt x="35010" y="0"/>
                </a:lnTo>
                <a:lnTo>
                  <a:pt x="59790" y="24177"/>
                </a:lnTo>
                <a:lnTo>
                  <a:pt x="93891" y="17563"/>
                </a:lnTo>
                <a:lnTo>
                  <a:pt x="78659" y="48582"/>
                </a:lnTo>
                <a:lnTo>
                  <a:pt x="95709" y="79146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1" name="Google Shape;3601;p20"/>
          <p:cNvSpPr/>
          <p:nvPr/>
        </p:nvSpPr>
        <p:spPr>
          <a:xfrm>
            <a:off x="5914926" y="5607846"/>
            <a:ext cx="136188" cy="134177"/>
          </a:xfrm>
          <a:custGeom>
            <a:rect b="b" l="l" r="r" t="t"/>
            <a:pathLst>
              <a:path extrusionOk="0" h="87128" w="88434">
                <a:moveTo>
                  <a:pt x="77295" y="81198"/>
                </a:moveTo>
                <a:lnTo>
                  <a:pt x="48423" y="69794"/>
                </a:lnTo>
                <a:lnTo>
                  <a:pt x="22507" y="87128"/>
                </a:lnTo>
                <a:lnTo>
                  <a:pt x="24553" y="56109"/>
                </a:lnTo>
                <a:lnTo>
                  <a:pt x="0" y="36950"/>
                </a:lnTo>
                <a:lnTo>
                  <a:pt x="30008" y="29195"/>
                </a:lnTo>
                <a:lnTo>
                  <a:pt x="40693" y="0"/>
                </a:lnTo>
                <a:lnTo>
                  <a:pt x="57517" y="26230"/>
                </a:lnTo>
                <a:lnTo>
                  <a:pt x="88434" y="27370"/>
                </a:lnTo>
                <a:lnTo>
                  <a:pt x="68656" y="51319"/>
                </a:lnTo>
                <a:lnTo>
                  <a:pt x="77295" y="81198"/>
                </a:lnTo>
                <a:close/>
              </a:path>
            </a:pathLst>
          </a:custGeom>
          <a:solidFill>
            <a:srgbClr val="FFFFFF">
              <a:alpha val="647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2" name="Google Shape;3602;p20"/>
          <p:cNvSpPr/>
          <p:nvPr/>
        </p:nvSpPr>
        <p:spPr>
          <a:xfrm>
            <a:off x="1345625" y="4521121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3" name="Google Shape;3603;p20"/>
          <p:cNvSpPr/>
          <p:nvPr/>
        </p:nvSpPr>
        <p:spPr>
          <a:xfrm>
            <a:off x="1608030" y="5098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4" name="Google Shape;3604;p20"/>
          <p:cNvSpPr/>
          <p:nvPr/>
        </p:nvSpPr>
        <p:spPr>
          <a:xfrm>
            <a:off x="1271000" y="4438871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5" name="Google Shape;3605;p20"/>
          <p:cNvSpPr/>
          <p:nvPr/>
        </p:nvSpPr>
        <p:spPr>
          <a:xfrm>
            <a:off x="2617328" y="4324558"/>
            <a:ext cx="53918" cy="31963"/>
          </a:xfrm>
          <a:custGeom>
            <a:rect b="b" l="l" r="r" t="t"/>
            <a:pathLst>
              <a:path extrusionOk="0" h="20755" w="35012">
                <a:moveTo>
                  <a:pt x="35019" y="8639"/>
                </a:moveTo>
                <a:lnTo>
                  <a:pt x="35019" y="8639"/>
                </a:lnTo>
                <a:lnTo>
                  <a:pt x="32518" y="8639"/>
                </a:lnTo>
                <a:lnTo>
                  <a:pt x="32518" y="8639"/>
                </a:lnTo>
                <a:cubicBezTo>
                  <a:pt x="32518" y="8639"/>
                  <a:pt x="32518" y="8639"/>
                  <a:pt x="32518" y="7270"/>
                </a:cubicBezTo>
                <a:cubicBezTo>
                  <a:pt x="32518" y="5902"/>
                  <a:pt x="32518" y="7270"/>
                  <a:pt x="32518" y="7270"/>
                </a:cubicBezTo>
                <a:lnTo>
                  <a:pt x="32518" y="7270"/>
                </a:lnTo>
                <a:lnTo>
                  <a:pt x="30472" y="8411"/>
                </a:lnTo>
                <a:lnTo>
                  <a:pt x="28199" y="8411"/>
                </a:lnTo>
                <a:lnTo>
                  <a:pt x="30245" y="7042"/>
                </a:lnTo>
                <a:cubicBezTo>
                  <a:pt x="30245" y="7042"/>
                  <a:pt x="30245" y="7042"/>
                  <a:pt x="30245" y="5902"/>
                </a:cubicBezTo>
                <a:lnTo>
                  <a:pt x="30245" y="5902"/>
                </a:lnTo>
                <a:lnTo>
                  <a:pt x="30245" y="5902"/>
                </a:lnTo>
                <a:lnTo>
                  <a:pt x="26380" y="8183"/>
                </a:lnTo>
                <a:lnTo>
                  <a:pt x="24334" y="8183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cubicBezTo>
                  <a:pt x="26380" y="7042"/>
                  <a:pt x="26380" y="7042"/>
                  <a:pt x="26380" y="7042"/>
                </a:cubicBezTo>
                <a:lnTo>
                  <a:pt x="26380" y="7042"/>
                </a:lnTo>
                <a:lnTo>
                  <a:pt x="25016" y="7042"/>
                </a:lnTo>
                <a:lnTo>
                  <a:pt x="22288" y="7042"/>
                </a:lnTo>
                <a:lnTo>
                  <a:pt x="24106" y="5218"/>
                </a:lnTo>
                <a:lnTo>
                  <a:pt x="26380" y="5218"/>
                </a:lnTo>
                <a:lnTo>
                  <a:pt x="26380" y="5218"/>
                </a:lnTo>
                <a:cubicBezTo>
                  <a:pt x="26380" y="5218"/>
                  <a:pt x="26380" y="5218"/>
                  <a:pt x="26380" y="5218"/>
                </a:cubicBezTo>
                <a:lnTo>
                  <a:pt x="23879" y="5218"/>
                </a:lnTo>
                <a:lnTo>
                  <a:pt x="25471" y="3621"/>
                </a:lnTo>
                <a:lnTo>
                  <a:pt x="28653" y="3621"/>
                </a:lnTo>
                <a:lnTo>
                  <a:pt x="28653" y="3621"/>
                </a:lnTo>
                <a:cubicBezTo>
                  <a:pt x="28653" y="3621"/>
                  <a:pt x="28653" y="3621"/>
                  <a:pt x="28653" y="3621"/>
                </a:cubicBezTo>
                <a:lnTo>
                  <a:pt x="28653" y="3621"/>
                </a:lnTo>
                <a:lnTo>
                  <a:pt x="30472" y="1796"/>
                </a:lnTo>
                <a:lnTo>
                  <a:pt x="30472" y="428"/>
                </a:lnTo>
                <a:lnTo>
                  <a:pt x="30472" y="428"/>
                </a:lnTo>
                <a:cubicBezTo>
                  <a:pt x="30472" y="428"/>
                  <a:pt x="30472" y="428"/>
                  <a:pt x="30472" y="428"/>
                </a:cubicBezTo>
                <a:lnTo>
                  <a:pt x="28653" y="2253"/>
                </a:lnTo>
                <a:lnTo>
                  <a:pt x="28653" y="2253"/>
                </a:lnTo>
                <a:cubicBezTo>
                  <a:pt x="28653" y="2253"/>
                  <a:pt x="28653" y="2253"/>
                  <a:pt x="28653" y="2253"/>
                </a:cubicBezTo>
                <a:lnTo>
                  <a:pt x="28653" y="2253"/>
                </a:lnTo>
                <a:lnTo>
                  <a:pt x="28653" y="2253"/>
                </a:lnTo>
                <a:lnTo>
                  <a:pt x="28653" y="5218"/>
                </a:lnTo>
                <a:lnTo>
                  <a:pt x="27062" y="6814"/>
                </a:ln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lnTo>
                  <a:pt x="27062" y="8867"/>
                </a:lnTo>
                <a:lnTo>
                  <a:pt x="25698" y="10236"/>
                </a:lnTo>
                <a:lnTo>
                  <a:pt x="25698" y="7955"/>
                </a:lnTo>
                <a:lnTo>
                  <a:pt x="25698" y="7955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8867"/>
                </a:lnTo>
                <a:lnTo>
                  <a:pt x="24334" y="11148"/>
                </a:lnTo>
                <a:lnTo>
                  <a:pt x="24334" y="8639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5243" y="4990"/>
                </a:lnTo>
                <a:lnTo>
                  <a:pt x="25243" y="7042"/>
                </a:lnTo>
                <a:lnTo>
                  <a:pt x="25243" y="4762"/>
                </a:lnTo>
                <a:lnTo>
                  <a:pt x="26607" y="2709"/>
                </a:ln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lnTo>
                  <a:pt x="26607" y="200"/>
                </a:lnTo>
                <a:lnTo>
                  <a:pt x="26607" y="200"/>
                </a:lnTo>
                <a:lnTo>
                  <a:pt x="26607" y="200"/>
                </a:lnTo>
                <a:cubicBezTo>
                  <a:pt x="26403" y="553"/>
                  <a:pt x="26403" y="987"/>
                  <a:pt x="26607" y="1340"/>
                </a:cubicBezTo>
                <a:lnTo>
                  <a:pt x="26607" y="3849"/>
                </a:lnTo>
                <a:lnTo>
                  <a:pt x="26607" y="3849"/>
                </a:lnTo>
                <a:lnTo>
                  <a:pt x="26607" y="3849"/>
                </a:lnTo>
                <a:lnTo>
                  <a:pt x="26607" y="4990"/>
                </a:lnTo>
                <a:lnTo>
                  <a:pt x="26607" y="4990"/>
                </a:lnTo>
                <a:lnTo>
                  <a:pt x="28881" y="6358"/>
                </a:lnTo>
                <a:lnTo>
                  <a:pt x="28881" y="8411"/>
                </a:lnTo>
                <a:lnTo>
                  <a:pt x="26835" y="7270"/>
                </a:lnTo>
                <a:lnTo>
                  <a:pt x="26835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9335" y="9551"/>
                </a:lnTo>
                <a:lnTo>
                  <a:pt x="29335" y="11604"/>
                </a:lnTo>
                <a:lnTo>
                  <a:pt x="27517" y="11604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8881" y="10236"/>
                </a:lnTo>
                <a:lnTo>
                  <a:pt x="28881" y="12744"/>
                </a:lnTo>
                <a:lnTo>
                  <a:pt x="26607" y="12744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cubicBezTo>
                  <a:pt x="24561" y="9095"/>
                  <a:pt x="24561" y="9095"/>
                  <a:pt x="24561" y="10464"/>
                </a:cubicBezTo>
                <a:lnTo>
                  <a:pt x="25698" y="12516"/>
                </a:lnTo>
                <a:lnTo>
                  <a:pt x="23424" y="12516"/>
                </a:lnTo>
                <a:lnTo>
                  <a:pt x="22288" y="10464"/>
                </a:lnTo>
                <a:lnTo>
                  <a:pt x="3646" y="10464"/>
                </a:lnTo>
                <a:lnTo>
                  <a:pt x="3646" y="11832"/>
                </a:lnTo>
                <a:lnTo>
                  <a:pt x="3646" y="11832"/>
                </a:lnTo>
                <a:lnTo>
                  <a:pt x="1145" y="11832"/>
                </a:lnTo>
                <a:cubicBezTo>
                  <a:pt x="804" y="11629"/>
                  <a:pt x="350" y="11629"/>
                  <a:pt x="9" y="11832"/>
                </a:cubicBezTo>
                <a:lnTo>
                  <a:pt x="9" y="11832"/>
                </a:lnTo>
                <a:lnTo>
                  <a:pt x="9" y="11832"/>
                </a:lnTo>
                <a:lnTo>
                  <a:pt x="2509" y="11832"/>
                </a:lnTo>
                <a:lnTo>
                  <a:pt x="2509" y="11832"/>
                </a:lnTo>
                <a:lnTo>
                  <a:pt x="2509" y="13201"/>
                </a:lnTo>
                <a:lnTo>
                  <a:pt x="3646" y="13201"/>
                </a:lnTo>
                <a:lnTo>
                  <a:pt x="5920" y="11832"/>
                </a:lnTo>
                <a:lnTo>
                  <a:pt x="8193" y="11832"/>
                </a:lnTo>
                <a:lnTo>
                  <a:pt x="6147" y="12973"/>
                </a:lnTo>
                <a:lnTo>
                  <a:pt x="6147" y="14341"/>
                </a:lnTo>
                <a:lnTo>
                  <a:pt x="6147" y="14341"/>
                </a:lnTo>
                <a:lnTo>
                  <a:pt x="6147" y="14341"/>
                </a:lnTo>
                <a:lnTo>
                  <a:pt x="9784" y="12288"/>
                </a:lnTo>
                <a:lnTo>
                  <a:pt x="11830" y="12288"/>
                </a:lnTo>
                <a:lnTo>
                  <a:pt x="9784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9784" y="12288"/>
                </a:lnTo>
                <a:lnTo>
                  <a:pt x="12739" y="12288"/>
                </a:lnTo>
                <a:lnTo>
                  <a:pt x="10921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8875" y="13885"/>
                </a:lnTo>
                <a:lnTo>
                  <a:pt x="7284" y="15482"/>
                </a:lnTo>
                <a:lnTo>
                  <a:pt x="4555" y="15482"/>
                </a:lnTo>
                <a:lnTo>
                  <a:pt x="4555" y="15482"/>
                </a:lnTo>
                <a:cubicBezTo>
                  <a:pt x="4555" y="15482"/>
                  <a:pt x="4555" y="15482"/>
                  <a:pt x="4555" y="15482"/>
                </a:cubicBezTo>
                <a:lnTo>
                  <a:pt x="4555" y="15482"/>
                </a:lnTo>
                <a:lnTo>
                  <a:pt x="2737" y="17306"/>
                </a:lnTo>
                <a:cubicBezTo>
                  <a:pt x="2487" y="17730"/>
                  <a:pt x="2487" y="18250"/>
                  <a:pt x="2737" y="18675"/>
                </a:cubicBezTo>
                <a:lnTo>
                  <a:pt x="4101" y="18675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3885"/>
                </a:lnTo>
                <a:lnTo>
                  <a:pt x="7511" y="12060"/>
                </a:lnTo>
                <a:lnTo>
                  <a:pt x="7511" y="14569"/>
                </a:lnTo>
                <a:cubicBezTo>
                  <a:pt x="7511" y="14569"/>
                  <a:pt x="7511" y="14569"/>
                  <a:pt x="7511" y="14569"/>
                </a:cubicBezTo>
                <a:lnTo>
                  <a:pt x="7511" y="14569"/>
                </a:lnTo>
                <a:lnTo>
                  <a:pt x="7511" y="14569"/>
                </a:lnTo>
                <a:lnTo>
                  <a:pt x="7511" y="9779"/>
                </a:lnTo>
                <a:lnTo>
                  <a:pt x="9102" y="8411"/>
                </a:lnTo>
                <a:lnTo>
                  <a:pt x="9102" y="10692"/>
                </a:lnTo>
                <a:lnTo>
                  <a:pt x="9102" y="10692"/>
                </a:lnTo>
                <a:lnTo>
                  <a:pt x="9102" y="12060"/>
                </a:ln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0007"/>
                </a:lnTo>
                <a:lnTo>
                  <a:pt x="10693" y="7727"/>
                </a:lnTo>
                <a:lnTo>
                  <a:pt x="10693" y="10007"/>
                </a:lnTo>
                <a:lnTo>
                  <a:pt x="8420" y="13657"/>
                </a:lnTo>
                <a:lnTo>
                  <a:pt x="8420" y="13657"/>
                </a:lnTo>
                <a:lnTo>
                  <a:pt x="8420" y="15025"/>
                </a:lnTo>
                <a:lnTo>
                  <a:pt x="8420" y="15025"/>
                </a:lnTo>
                <a:lnTo>
                  <a:pt x="8420" y="15025"/>
                </a:lnTo>
                <a:lnTo>
                  <a:pt x="9557" y="12973"/>
                </a:lnTo>
                <a:lnTo>
                  <a:pt x="9557" y="15025"/>
                </a:lnTo>
                <a:lnTo>
                  <a:pt x="9557" y="17306"/>
                </a:lnTo>
                <a:lnTo>
                  <a:pt x="9557" y="17306"/>
                </a:lnTo>
                <a:cubicBezTo>
                  <a:pt x="9557" y="17306"/>
                  <a:pt x="9557" y="17306"/>
                  <a:pt x="9557" y="18675"/>
                </a:cubicBezTo>
                <a:lnTo>
                  <a:pt x="9557" y="18675"/>
                </a:lnTo>
                <a:lnTo>
                  <a:pt x="10693" y="18675"/>
                </a:lnTo>
                <a:lnTo>
                  <a:pt x="10693" y="18675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18447"/>
                </a:lnTo>
                <a:lnTo>
                  <a:pt x="10693" y="18447"/>
                </a:lnTo>
                <a:lnTo>
                  <a:pt x="10693" y="18447"/>
                </a:lnTo>
                <a:lnTo>
                  <a:pt x="11830" y="18447"/>
                </a:lnTo>
                <a:cubicBezTo>
                  <a:pt x="11830" y="18447"/>
                  <a:pt x="11830" y="18447"/>
                  <a:pt x="11830" y="18447"/>
                </a:cubicBezTo>
                <a:lnTo>
                  <a:pt x="11830" y="18447"/>
                </a:lnTo>
                <a:lnTo>
                  <a:pt x="9557" y="17078"/>
                </a:lnTo>
                <a:lnTo>
                  <a:pt x="9557" y="14797"/>
                </a:lnTo>
                <a:lnTo>
                  <a:pt x="11603" y="16166"/>
                </a:lnTo>
                <a:lnTo>
                  <a:pt x="11603" y="16166"/>
                </a:lnTo>
                <a:cubicBezTo>
                  <a:pt x="11603" y="16166"/>
                  <a:pt x="11603" y="16166"/>
                  <a:pt x="11603" y="16166"/>
                </a:cubicBezTo>
                <a:lnTo>
                  <a:pt x="11603" y="16166"/>
                </a:lnTo>
                <a:lnTo>
                  <a:pt x="7966" y="14113"/>
                </a:lnTo>
                <a:lnTo>
                  <a:pt x="7966" y="12060"/>
                </a:lnTo>
                <a:lnTo>
                  <a:pt x="10012" y="13201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lnTo>
                  <a:pt x="10012" y="14569"/>
                </a:lnTo>
                <a:lnTo>
                  <a:pt x="8420" y="14569"/>
                </a:lnTo>
                <a:lnTo>
                  <a:pt x="8420" y="12060"/>
                </a:lnTo>
                <a:lnTo>
                  <a:pt x="10693" y="1206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3657"/>
                </a:lnTo>
                <a:lnTo>
                  <a:pt x="15240" y="13657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cubicBezTo>
                  <a:pt x="15240" y="15938"/>
                  <a:pt x="15240" y="15938"/>
                  <a:pt x="15240" y="14569"/>
                </a:cubicBezTo>
                <a:lnTo>
                  <a:pt x="15240" y="14569"/>
                </a:lnTo>
                <a:lnTo>
                  <a:pt x="17741" y="14569"/>
                </a:lnTo>
                <a:cubicBezTo>
                  <a:pt x="17741" y="14569"/>
                  <a:pt x="35246" y="8639"/>
                  <a:pt x="35019" y="8639"/>
                </a:cubicBezTo>
                <a:close/>
              </a:path>
            </a:pathLst>
          </a:custGeom>
          <a:solidFill>
            <a:srgbClr val="FFFFFF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6" name="Google Shape;3606;p20"/>
          <p:cNvSpPr/>
          <p:nvPr/>
        </p:nvSpPr>
        <p:spPr>
          <a:xfrm>
            <a:off x="2551971" y="5728504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7" name="Google Shape;3607;p20"/>
          <p:cNvSpPr/>
          <p:nvPr/>
        </p:nvSpPr>
        <p:spPr>
          <a:xfrm>
            <a:off x="9376695" y="661206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8" name="Google Shape;3608;p20"/>
          <p:cNvSpPr/>
          <p:nvPr/>
        </p:nvSpPr>
        <p:spPr>
          <a:xfrm>
            <a:off x="10229020" y="164167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9" name="Google Shape;3609;p20"/>
          <p:cNvSpPr/>
          <p:nvPr/>
        </p:nvSpPr>
        <p:spPr>
          <a:xfrm flipH="1">
            <a:off x="-185480" y="5111530"/>
            <a:ext cx="12422322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0" name="Google Shape;3610;p20"/>
          <p:cNvSpPr/>
          <p:nvPr/>
        </p:nvSpPr>
        <p:spPr>
          <a:xfrm>
            <a:off x="-4909" y="4331080"/>
            <a:ext cx="4804230" cy="2526921"/>
          </a:xfrm>
          <a:custGeom>
            <a:rect b="b" l="l" r="r" t="t"/>
            <a:pathLst>
              <a:path extrusionOk="0" h="2526921" w="4804230">
                <a:moveTo>
                  <a:pt x="2433188" y="165"/>
                </a:moveTo>
                <a:cubicBezTo>
                  <a:pt x="2532639" y="2321"/>
                  <a:pt x="2630557" y="25609"/>
                  <a:pt x="2719395" y="71696"/>
                </a:cubicBezTo>
                <a:cubicBezTo>
                  <a:pt x="3030684" y="233404"/>
                  <a:pt x="3185115" y="651150"/>
                  <a:pt x="3026641" y="1023214"/>
                </a:cubicBezTo>
                <a:cubicBezTo>
                  <a:pt x="3099168" y="1035208"/>
                  <a:pt x="3163905" y="1075635"/>
                  <a:pt x="3206408" y="1135602"/>
                </a:cubicBezTo>
                <a:cubicBezTo>
                  <a:pt x="3250418" y="1201768"/>
                  <a:pt x="3264057" y="1283564"/>
                  <a:pt x="3243869" y="1360376"/>
                </a:cubicBezTo>
                <a:cubicBezTo>
                  <a:pt x="3327931" y="1323049"/>
                  <a:pt x="3426358" y="1360914"/>
                  <a:pt x="3463712" y="1445004"/>
                </a:cubicBezTo>
                <a:cubicBezTo>
                  <a:pt x="3469763" y="1458614"/>
                  <a:pt x="3473967" y="1473033"/>
                  <a:pt x="3476190" y="1487721"/>
                </a:cubicBezTo>
                <a:cubicBezTo>
                  <a:pt x="3577784" y="1355391"/>
                  <a:pt x="3767441" y="1330461"/>
                  <a:pt x="3899812" y="1431931"/>
                </a:cubicBezTo>
                <a:cubicBezTo>
                  <a:pt x="3985827" y="1497963"/>
                  <a:pt x="4029866" y="1605095"/>
                  <a:pt x="4015219" y="1712496"/>
                </a:cubicBezTo>
                <a:cubicBezTo>
                  <a:pt x="4131069" y="1641749"/>
                  <a:pt x="4282348" y="1678268"/>
                  <a:pt x="4353108" y="1794158"/>
                </a:cubicBezTo>
                <a:cubicBezTo>
                  <a:pt x="4406242" y="1881077"/>
                  <a:pt x="4400165" y="1991847"/>
                  <a:pt x="4337827" y="2072566"/>
                </a:cubicBezTo>
                <a:cubicBezTo>
                  <a:pt x="4360735" y="2069332"/>
                  <a:pt x="4535245" y="2047637"/>
                  <a:pt x="4674719" y="2177408"/>
                </a:cubicBezTo>
                <a:cubicBezTo>
                  <a:pt x="4805955" y="2299329"/>
                  <a:pt x="4806781" y="2462210"/>
                  <a:pt x="4803402" y="2514025"/>
                </a:cubicBezTo>
                <a:lnTo>
                  <a:pt x="4802249" y="2526921"/>
                </a:lnTo>
                <a:lnTo>
                  <a:pt x="0" y="2526921"/>
                </a:lnTo>
                <a:lnTo>
                  <a:pt x="0" y="101611"/>
                </a:lnTo>
                <a:cubicBezTo>
                  <a:pt x="56059" y="75470"/>
                  <a:pt x="312368" y="-37189"/>
                  <a:pt x="614089" y="64149"/>
                </a:cubicBezTo>
                <a:cubicBezTo>
                  <a:pt x="974833" y="185430"/>
                  <a:pt x="1106220" y="513159"/>
                  <a:pt x="1123604" y="558708"/>
                </a:cubicBezTo>
                <a:cubicBezTo>
                  <a:pt x="1139775" y="539437"/>
                  <a:pt x="1252971" y="408724"/>
                  <a:pt x="1438262" y="408858"/>
                </a:cubicBezTo>
                <a:cubicBezTo>
                  <a:pt x="1534343" y="409800"/>
                  <a:pt x="1627083" y="444299"/>
                  <a:pt x="1700499" y="506288"/>
                </a:cubicBezTo>
                <a:cubicBezTo>
                  <a:pt x="1822689" y="177413"/>
                  <a:pt x="2134837" y="-6304"/>
                  <a:pt x="2433188" y="1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1" name="Google Shape;3611;p20"/>
          <p:cNvSpPr/>
          <p:nvPr/>
        </p:nvSpPr>
        <p:spPr>
          <a:xfrm>
            <a:off x="5344857" y="3913640"/>
            <a:ext cx="6891656" cy="3050841"/>
          </a:xfrm>
          <a:custGeom>
            <a:rect b="b" l="l" r="r" t="t"/>
            <a:pathLst>
              <a:path extrusionOk="0" h="3050841" w="6891656">
                <a:moveTo>
                  <a:pt x="6674374" y="68"/>
                </a:moveTo>
                <a:cubicBezTo>
                  <a:pt x="6790387" y="-2243"/>
                  <a:pt x="6881348" y="54229"/>
                  <a:pt x="6891656" y="60898"/>
                </a:cubicBezTo>
                <a:lnTo>
                  <a:pt x="6891656" y="3050841"/>
                </a:lnTo>
                <a:lnTo>
                  <a:pt x="0" y="3050841"/>
                </a:lnTo>
                <a:lnTo>
                  <a:pt x="16887" y="3016614"/>
                </a:lnTo>
                <a:cubicBezTo>
                  <a:pt x="75476" y="2904075"/>
                  <a:pt x="261498" y="2601557"/>
                  <a:pt x="643651" y="2490837"/>
                </a:cubicBezTo>
                <a:cubicBezTo>
                  <a:pt x="995906" y="2388690"/>
                  <a:pt x="1287656" y="2515362"/>
                  <a:pt x="1362984" y="2550803"/>
                </a:cubicBezTo>
                <a:cubicBezTo>
                  <a:pt x="1373765" y="2534228"/>
                  <a:pt x="1451924" y="2419415"/>
                  <a:pt x="1602717" y="2400953"/>
                </a:cubicBezTo>
                <a:cubicBezTo>
                  <a:pt x="1694217" y="2390846"/>
                  <a:pt x="1785972" y="2417798"/>
                  <a:pt x="1857407" y="2475878"/>
                </a:cubicBezTo>
                <a:cubicBezTo>
                  <a:pt x="1830456" y="2250296"/>
                  <a:pt x="1926268" y="2034953"/>
                  <a:pt x="2097140" y="1936850"/>
                </a:cubicBezTo>
                <a:cubicBezTo>
                  <a:pt x="2329326" y="1802901"/>
                  <a:pt x="2680233" y="1896423"/>
                  <a:pt x="2846388" y="2191540"/>
                </a:cubicBezTo>
                <a:cubicBezTo>
                  <a:pt x="2861279" y="2151788"/>
                  <a:pt x="2892044" y="2120120"/>
                  <a:pt x="2931286" y="2104083"/>
                </a:cubicBezTo>
                <a:cubicBezTo>
                  <a:pt x="2976120" y="2088183"/>
                  <a:pt x="3025790" y="2093706"/>
                  <a:pt x="3066043" y="2119040"/>
                </a:cubicBezTo>
                <a:cubicBezTo>
                  <a:pt x="2866332" y="1750616"/>
                  <a:pt x="3021977" y="1311848"/>
                  <a:pt x="3330705" y="1165098"/>
                </a:cubicBezTo>
                <a:cubicBezTo>
                  <a:pt x="3659915" y="1008510"/>
                  <a:pt x="4131160" y="1199192"/>
                  <a:pt x="4259854" y="1629605"/>
                </a:cubicBezTo>
                <a:cubicBezTo>
                  <a:pt x="4338551" y="1538914"/>
                  <a:pt x="4459698" y="1504550"/>
                  <a:pt x="4561979" y="1542148"/>
                </a:cubicBezTo>
                <a:cubicBezTo>
                  <a:pt x="4669784" y="1582575"/>
                  <a:pt x="4710212" y="1685259"/>
                  <a:pt x="4716814" y="1701969"/>
                </a:cubicBezTo>
                <a:cubicBezTo>
                  <a:pt x="4770205" y="1637152"/>
                  <a:pt x="4866004" y="1627987"/>
                  <a:pt x="4930808" y="1681351"/>
                </a:cubicBezTo>
                <a:cubicBezTo>
                  <a:pt x="4931078" y="1681620"/>
                  <a:pt x="4931348" y="1681756"/>
                  <a:pt x="4931618" y="1682025"/>
                </a:cubicBezTo>
                <a:cubicBezTo>
                  <a:pt x="4845400" y="1466414"/>
                  <a:pt x="4950349" y="1221695"/>
                  <a:pt x="5165824" y="1135585"/>
                </a:cubicBezTo>
                <a:cubicBezTo>
                  <a:pt x="5263522" y="1096505"/>
                  <a:pt x="5372272" y="1095428"/>
                  <a:pt x="5470645" y="1132621"/>
                </a:cubicBezTo>
                <a:cubicBezTo>
                  <a:pt x="5365938" y="812303"/>
                  <a:pt x="5540718" y="467865"/>
                  <a:pt x="5861036" y="363294"/>
                </a:cubicBezTo>
                <a:cubicBezTo>
                  <a:pt x="6017892" y="311951"/>
                  <a:pt x="6188764" y="326506"/>
                  <a:pt x="6334706" y="403316"/>
                </a:cubicBezTo>
                <a:cubicBezTo>
                  <a:pt x="6321231" y="238104"/>
                  <a:pt x="6411248" y="85963"/>
                  <a:pt x="6552069" y="25997"/>
                </a:cubicBezTo>
                <a:cubicBezTo>
                  <a:pt x="6594248" y="8141"/>
                  <a:pt x="6635703" y="839"/>
                  <a:pt x="6674374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2" name="Google Shape;3612;p20"/>
          <p:cNvSpPr/>
          <p:nvPr/>
        </p:nvSpPr>
        <p:spPr>
          <a:xfrm>
            <a:off x="-240125" y="5366900"/>
            <a:ext cx="12479568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E6F6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3" name="Google Shape;3613;p20"/>
          <p:cNvSpPr/>
          <p:nvPr/>
        </p:nvSpPr>
        <p:spPr>
          <a:xfrm>
            <a:off x="-20933" y="5403319"/>
            <a:ext cx="3351659" cy="1524731"/>
          </a:xfrm>
          <a:custGeom>
            <a:rect b="b" l="l" r="r" t="t"/>
            <a:pathLst>
              <a:path extrusionOk="0" h="1524731" w="3351659">
                <a:moveTo>
                  <a:pt x="0" y="0"/>
                </a:moveTo>
                <a:cubicBezTo>
                  <a:pt x="147816" y="54848"/>
                  <a:pt x="263221" y="173029"/>
                  <a:pt x="314389" y="322204"/>
                </a:cubicBezTo>
                <a:cubicBezTo>
                  <a:pt x="467445" y="93253"/>
                  <a:pt x="777090" y="31804"/>
                  <a:pt x="1006014" y="184888"/>
                </a:cubicBezTo>
                <a:cubicBezTo>
                  <a:pt x="1089039" y="240408"/>
                  <a:pt x="1153480" y="319511"/>
                  <a:pt x="1190983" y="412089"/>
                </a:cubicBezTo>
                <a:cubicBezTo>
                  <a:pt x="1207827" y="408314"/>
                  <a:pt x="1383145" y="370987"/>
                  <a:pt x="1520733" y="494560"/>
                </a:cubicBezTo>
                <a:cubicBezTo>
                  <a:pt x="1593987" y="562478"/>
                  <a:pt x="1637108" y="656940"/>
                  <a:pt x="1640532" y="756796"/>
                </a:cubicBezTo>
                <a:cubicBezTo>
                  <a:pt x="1676647" y="744130"/>
                  <a:pt x="1950473" y="653169"/>
                  <a:pt x="2217426" y="816764"/>
                </a:cubicBezTo>
                <a:cubicBezTo>
                  <a:pt x="2461335" y="966344"/>
                  <a:pt x="2516182" y="1216721"/>
                  <a:pt x="2524672" y="1258765"/>
                </a:cubicBezTo>
                <a:cubicBezTo>
                  <a:pt x="2569681" y="1240843"/>
                  <a:pt x="2802944" y="1153521"/>
                  <a:pt x="3056557" y="1266312"/>
                </a:cubicBezTo>
                <a:cubicBezTo>
                  <a:pt x="3156261" y="1311287"/>
                  <a:pt x="3243244" y="1379229"/>
                  <a:pt x="3310738" y="1464000"/>
                </a:cubicBezTo>
                <a:lnTo>
                  <a:pt x="3351659" y="1524731"/>
                </a:lnTo>
                <a:lnTo>
                  <a:pt x="0" y="1524731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4" name="Google Shape;3614;p20"/>
          <p:cNvSpPr/>
          <p:nvPr/>
        </p:nvSpPr>
        <p:spPr>
          <a:xfrm>
            <a:off x="43477" y="117168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5" name="Google Shape;3615;p20"/>
          <p:cNvSpPr/>
          <p:nvPr/>
        </p:nvSpPr>
        <p:spPr>
          <a:xfrm>
            <a:off x="1468488" y="1115930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6" name="Google Shape;3616;p20"/>
          <p:cNvSpPr/>
          <p:nvPr/>
        </p:nvSpPr>
        <p:spPr>
          <a:xfrm rot="2101268">
            <a:off x="853679" y="1978968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7" name="Google Shape;3617;p20"/>
          <p:cNvSpPr/>
          <p:nvPr/>
        </p:nvSpPr>
        <p:spPr>
          <a:xfrm>
            <a:off x="2032747" y="3293622"/>
            <a:ext cx="937562" cy="856719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8" name="Google Shape;3618;p20"/>
          <p:cNvSpPr txBox="1"/>
          <p:nvPr>
            <p:ph idx="1" type="subTitle"/>
          </p:nvPr>
        </p:nvSpPr>
        <p:spPr>
          <a:xfrm>
            <a:off x="3305225" y="2222950"/>
            <a:ext cx="55815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3619" name="Google Shape;3619;p20"/>
          <p:cNvSpPr txBox="1"/>
          <p:nvPr>
            <p:ph type="title"/>
          </p:nvPr>
        </p:nvSpPr>
        <p:spPr>
          <a:xfrm>
            <a:off x="3305225" y="1290100"/>
            <a:ext cx="5581500" cy="763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3620" name="Google Shape;3620;p20"/>
          <p:cNvSpPr txBox="1"/>
          <p:nvPr>
            <p:ph idx="2" type="body"/>
          </p:nvPr>
        </p:nvSpPr>
        <p:spPr>
          <a:xfrm>
            <a:off x="3305275" y="3087750"/>
            <a:ext cx="5581500" cy="134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3621" name="Google Shape;3621;p20"/>
          <p:cNvSpPr txBox="1"/>
          <p:nvPr/>
        </p:nvSpPr>
        <p:spPr>
          <a:xfrm rot="5400000">
            <a:off x="-1007100" y="6099250"/>
            <a:ext cx="23877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sz="120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Title 1">
  <p:cSld name="CUSTOM_21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3"/>
          <p:cNvGrpSpPr/>
          <p:nvPr/>
        </p:nvGrpSpPr>
        <p:grpSpPr>
          <a:xfrm>
            <a:off x="43470" y="39059"/>
            <a:ext cx="7136936" cy="6870462"/>
            <a:chOff x="43470" y="39059"/>
            <a:chExt cx="7136936" cy="6870462"/>
          </a:xfrm>
        </p:grpSpPr>
        <p:sp>
          <p:nvSpPr>
            <p:cNvPr id="336" name="Google Shape;336;p3"/>
            <p:cNvSpPr/>
            <p:nvPr/>
          </p:nvSpPr>
          <p:spPr>
            <a:xfrm flipH="1" rot="10800000">
              <a:off x="6283061" y="100445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3"/>
            <p:cNvSpPr/>
            <p:nvPr/>
          </p:nvSpPr>
          <p:spPr>
            <a:xfrm flipH="1" rot="10800000">
              <a:off x="2282116" y="1073361"/>
              <a:ext cx="165247" cy="165790"/>
            </a:xfrm>
            <a:custGeom>
              <a:rect b="b" l="l" r="r" t="t"/>
              <a:pathLst>
                <a:path extrusionOk="0" h="107656" w="107303">
                  <a:moveTo>
                    <a:pt x="9" y="54028"/>
                  </a:moveTo>
                  <a:cubicBezTo>
                    <a:pt x="9" y="83756"/>
                    <a:pt x="24038" y="107856"/>
                    <a:pt x="53660" y="107856"/>
                  </a:cubicBezTo>
                  <a:cubicBezTo>
                    <a:pt x="83282" y="107856"/>
                    <a:pt x="107312" y="83756"/>
                    <a:pt x="107312" y="54028"/>
                  </a:cubicBezTo>
                  <a:cubicBezTo>
                    <a:pt x="107312" y="24299"/>
                    <a:pt x="83282" y="200"/>
                    <a:pt x="53660" y="200"/>
                  </a:cubicBezTo>
                  <a:cubicBezTo>
                    <a:pt x="24038" y="200"/>
                    <a:pt x="9" y="24299"/>
                    <a:pt x="9" y="54028"/>
                  </a:cubicBezTo>
                  <a:close/>
                </a:path>
              </a:pathLst>
            </a:custGeom>
            <a:solidFill>
              <a:srgbClr val="E2D8BD">
                <a:alpha val="9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3"/>
            <p:cNvSpPr/>
            <p:nvPr/>
          </p:nvSpPr>
          <p:spPr>
            <a:xfrm flipH="1" rot="10800000">
              <a:off x="3023302" y="680781"/>
              <a:ext cx="132337" cy="132773"/>
            </a:xfrm>
            <a:custGeom>
              <a:rect b="b" l="l" r="r" t="t"/>
              <a:pathLst>
                <a:path extrusionOk="0" h="86216" w="85933">
                  <a:moveTo>
                    <a:pt x="9" y="43308"/>
                  </a:moveTo>
                  <a:cubicBezTo>
                    <a:pt x="9" y="67115"/>
                    <a:pt x="19242" y="86416"/>
                    <a:pt x="42975" y="86416"/>
                  </a:cubicBezTo>
                  <a:cubicBezTo>
                    <a:pt x="66709" y="86416"/>
                    <a:pt x="85942" y="67115"/>
                    <a:pt x="85942" y="43308"/>
                  </a:cubicBezTo>
                  <a:cubicBezTo>
                    <a:pt x="85942" y="19500"/>
                    <a:pt x="66709" y="200"/>
                    <a:pt x="42975" y="200"/>
                  </a:cubicBezTo>
                  <a:cubicBezTo>
                    <a:pt x="19242" y="200"/>
                    <a:pt x="9" y="19500"/>
                    <a:pt x="9" y="43308"/>
                  </a:cubicBezTo>
                  <a:close/>
                </a:path>
              </a:pathLst>
            </a:custGeom>
            <a:solidFill>
              <a:srgbClr val="D1BC94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3"/>
            <p:cNvSpPr/>
            <p:nvPr/>
          </p:nvSpPr>
          <p:spPr>
            <a:xfrm flipH="1" rot="10800000">
              <a:off x="1033352" y="1141536"/>
              <a:ext cx="54615" cy="54795"/>
            </a:xfrm>
            <a:custGeom>
              <a:rect b="b" l="l" r="r" t="t"/>
              <a:pathLst>
                <a:path extrusionOk="0" h="35581" w="35464">
                  <a:moveTo>
                    <a:pt x="9" y="17990"/>
                  </a:moveTo>
                  <a:cubicBezTo>
                    <a:pt x="9" y="27816"/>
                    <a:pt x="7943" y="35781"/>
                    <a:pt x="17741" y="35781"/>
                  </a:cubicBezTo>
                  <a:cubicBezTo>
                    <a:pt x="27539" y="35781"/>
                    <a:pt x="35473" y="27816"/>
                    <a:pt x="35473" y="17990"/>
                  </a:cubicBezTo>
                  <a:cubicBezTo>
                    <a:pt x="35473" y="8165"/>
                    <a:pt x="27539" y="200"/>
                    <a:pt x="17741" y="200"/>
                  </a:cubicBezTo>
                  <a:cubicBezTo>
                    <a:pt x="7943" y="200"/>
                    <a:pt x="9" y="8165"/>
                    <a:pt x="9" y="17990"/>
                  </a:cubicBezTo>
                  <a:close/>
                </a:path>
              </a:pathLst>
            </a:custGeom>
            <a:solidFill>
              <a:srgbClr val="E2D8BD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3"/>
            <p:cNvSpPr/>
            <p:nvPr/>
          </p:nvSpPr>
          <p:spPr>
            <a:xfrm flipH="1" rot="10800000">
              <a:off x="3050980" y="1209359"/>
              <a:ext cx="32908" cy="33018"/>
            </a:xfrm>
            <a:custGeom>
              <a:rect b="b" l="l" r="r" t="t"/>
              <a:pathLst>
                <a:path extrusionOk="0" h="21440" w="21369">
                  <a:moveTo>
                    <a:pt x="9" y="10920"/>
                  </a:moveTo>
                  <a:cubicBezTo>
                    <a:pt x="9" y="16841"/>
                    <a:pt x="4782" y="21640"/>
                    <a:pt x="10693" y="21640"/>
                  </a:cubicBezTo>
                  <a:cubicBezTo>
                    <a:pt x="16604" y="21640"/>
                    <a:pt x="21378" y="16841"/>
                    <a:pt x="21378" y="10920"/>
                  </a:cubicBezTo>
                  <a:cubicBezTo>
                    <a:pt x="21378" y="4999"/>
                    <a:pt x="16604" y="200"/>
                    <a:pt x="10693" y="200"/>
                  </a:cubicBezTo>
                  <a:cubicBezTo>
                    <a:pt x="4782" y="200"/>
                    <a:pt x="9" y="4999"/>
                    <a:pt x="9" y="10920"/>
                  </a:cubicBezTo>
                  <a:close/>
                </a:path>
              </a:pathLst>
            </a:custGeom>
            <a:solidFill>
              <a:srgbClr val="D7CA91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3"/>
            <p:cNvSpPr/>
            <p:nvPr/>
          </p:nvSpPr>
          <p:spPr>
            <a:xfrm flipH="1" rot="10800000">
              <a:off x="5243169" y="47718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3"/>
            <p:cNvSpPr/>
            <p:nvPr/>
          </p:nvSpPr>
          <p:spPr>
            <a:xfrm flipH="1" rot="10800000">
              <a:off x="1761531" y="674896"/>
              <a:ext cx="44463" cy="44608"/>
            </a:xfrm>
            <a:custGeom>
              <a:rect b="b" l="l" r="r" t="t"/>
              <a:pathLst>
                <a:path extrusionOk="0" h="28966" w="28872">
                  <a:moveTo>
                    <a:pt x="9" y="14797"/>
                  </a:moveTo>
                  <a:cubicBezTo>
                    <a:pt x="9" y="22735"/>
                    <a:pt x="6420" y="29167"/>
                    <a:pt x="14331" y="29167"/>
                  </a:cubicBezTo>
                  <a:cubicBezTo>
                    <a:pt x="22288" y="29167"/>
                    <a:pt x="28767" y="22780"/>
                    <a:pt x="28881" y="14797"/>
                  </a:cubicBezTo>
                  <a:cubicBezTo>
                    <a:pt x="28881" y="6746"/>
                    <a:pt x="22356" y="200"/>
                    <a:pt x="14331" y="200"/>
                  </a:cubicBezTo>
                  <a:cubicBezTo>
                    <a:pt x="6374" y="314"/>
                    <a:pt x="9" y="6814"/>
                    <a:pt x="9" y="14797"/>
                  </a:cubicBezTo>
                  <a:close/>
                </a:path>
              </a:pathLst>
            </a:custGeom>
            <a:solidFill>
              <a:srgbClr val="D7CA91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"/>
            <p:cNvSpPr/>
            <p:nvPr/>
          </p:nvSpPr>
          <p:spPr>
            <a:xfrm flipH="1" rot="10800000">
              <a:off x="542169" y="6651353"/>
              <a:ext cx="257323" cy="258169"/>
            </a:xfrm>
            <a:custGeom>
              <a:rect b="b" l="l" r="r" t="t"/>
              <a:pathLst>
                <a:path extrusionOk="0" h="167642" w="167093">
                  <a:moveTo>
                    <a:pt x="9" y="83907"/>
                  </a:moveTo>
                  <a:cubicBezTo>
                    <a:pt x="9" y="130186"/>
                    <a:pt x="37315" y="167706"/>
                    <a:pt x="83442" y="167842"/>
                  </a:cubicBezTo>
                  <a:cubicBezTo>
                    <a:pt x="129637" y="167842"/>
                    <a:pt x="167102" y="130254"/>
                    <a:pt x="167102" y="83907"/>
                  </a:cubicBezTo>
                  <a:cubicBezTo>
                    <a:pt x="167102" y="37674"/>
                    <a:pt x="129750" y="200"/>
                    <a:pt x="83669" y="200"/>
                  </a:cubicBezTo>
                  <a:cubicBezTo>
                    <a:pt x="83601" y="200"/>
                    <a:pt x="83510" y="200"/>
                    <a:pt x="83442" y="200"/>
                  </a:cubicBezTo>
                  <a:cubicBezTo>
                    <a:pt x="37360" y="200"/>
                    <a:pt x="9" y="37674"/>
                    <a:pt x="9" y="83907"/>
                  </a:cubicBezTo>
                  <a:close/>
                </a:path>
              </a:pathLst>
            </a:custGeom>
            <a:solidFill>
              <a:srgbClr val="D7CA91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3"/>
            <p:cNvSpPr/>
            <p:nvPr/>
          </p:nvSpPr>
          <p:spPr>
            <a:xfrm flipH="1" rot="10800000">
              <a:off x="893214" y="6745396"/>
              <a:ext cx="34313" cy="34773"/>
            </a:xfrm>
            <a:custGeom>
              <a:rect b="b" l="l" r="r" t="t"/>
              <a:pathLst>
                <a:path extrusionOk="0" h="22580" w="22281">
                  <a:moveTo>
                    <a:pt x="9" y="11604"/>
                  </a:moveTo>
                  <a:cubicBezTo>
                    <a:pt x="9" y="17785"/>
                    <a:pt x="4987" y="22780"/>
                    <a:pt x="11148" y="22780"/>
                  </a:cubicBezTo>
                  <a:cubicBezTo>
                    <a:pt x="17309" y="22780"/>
                    <a:pt x="22288" y="17785"/>
                    <a:pt x="22288" y="11604"/>
                  </a:cubicBezTo>
                  <a:cubicBezTo>
                    <a:pt x="22424" y="5423"/>
                    <a:pt x="17536" y="337"/>
                    <a:pt x="11375" y="200"/>
                  </a:cubicBezTo>
                  <a:cubicBezTo>
                    <a:pt x="11307" y="200"/>
                    <a:pt x="11216" y="200"/>
                    <a:pt x="11148" y="200"/>
                  </a:cubicBezTo>
                  <a:cubicBezTo>
                    <a:pt x="4987" y="200"/>
                    <a:pt x="9" y="5195"/>
                    <a:pt x="9" y="11376"/>
                  </a:cubicBezTo>
                  <a:cubicBezTo>
                    <a:pt x="9" y="11444"/>
                    <a:pt x="9" y="11536"/>
                    <a:pt x="9" y="11604"/>
                  </a:cubicBezTo>
                  <a:close/>
                </a:path>
              </a:pathLst>
            </a:custGeom>
            <a:solidFill>
              <a:srgbClr val="C5A57E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3"/>
            <p:cNvSpPr/>
            <p:nvPr/>
          </p:nvSpPr>
          <p:spPr>
            <a:xfrm flipH="1" rot="10800000">
              <a:off x="335817" y="6554196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166"/>
                  </a:moveTo>
                  <a:cubicBezTo>
                    <a:pt x="9" y="24993"/>
                    <a:pt x="7124" y="32132"/>
                    <a:pt x="15922" y="32132"/>
                  </a:cubicBezTo>
                  <a:cubicBezTo>
                    <a:pt x="24720" y="32132"/>
                    <a:pt x="31836" y="24993"/>
                    <a:pt x="31836" y="16166"/>
                  </a:cubicBezTo>
                  <a:cubicBezTo>
                    <a:pt x="31836" y="7339"/>
                    <a:pt x="24720" y="200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lose/>
                </a:path>
              </a:pathLst>
            </a:custGeom>
            <a:solidFill>
              <a:srgbClr val="C5A57E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3"/>
            <p:cNvSpPr/>
            <p:nvPr/>
          </p:nvSpPr>
          <p:spPr>
            <a:xfrm flipH="1" rot="10800000">
              <a:off x="126313" y="6697677"/>
              <a:ext cx="155794" cy="156658"/>
            </a:xfrm>
            <a:custGeom>
              <a:rect b="b" l="l" r="r" t="t"/>
              <a:pathLst>
                <a:path extrusionOk="0" h="101726" w="101165">
                  <a:moveTo>
                    <a:pt x="9" y="51063"/>
                  </a:moveTo>
                  <a:cubicBezTo>
                    <a:pt x="-127" y="79026"/>
                    <a:pt x="22379" y="101789"/>
                    <a:pt x="50251" y="101926"/>
                  </a:cubicBezTo>
                  <a:cubicBezTo>
                    <a:pt x="50319" y="101926"/>
                    <a:pt x="50410" y="101926"/>
                    <a:pt x="50478" y="101926"/>
                  </a:cubicBezTo>
                  <a:cubicBezTo>
                    <a:pt x="78486" y="101926"/>
                    <a:pt x="101175" y="79163"/>
                    <a:pt x="101175" y="51063"/>
                  </a:cubicBezTo>
                  <a:cubicBezTo>
                    <a:pt x="101175" y="22963"/>
                    <a:pt x="78486" y="200"/>
                    <a:pt x="50478" y="200"/>
                  </a:cubicBezTo>
                  <a:cubicBezTo>
                    <a:pt x="22607" y="200"/>
                    <a:pt x="9" y="22872"/>
                    <a:pt x="9" y="50835"/>
                  </a:cubicBezTo>
                  <a:cubicBezTo>
                    <a:pt x="9" y="50903"/>
                    <a:pt x="9" y="50994"/>
                    <a:pt x="9" y="51063"/>
                  </a:cubicBezTo>
                  <a:close/>
                </a:path>
              </a:pathLst>
            </a:custGeom>
            <a:solidFill>
              <a:srgbClr val="D1BC94">
                <a:alpha val="8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3"/>
            <p:cNvSpPr/>
            <p:nvPr/>
          </p:nvSpPr>
          <p:spPr>
            <a:xfrm flipH="1" rot="10800000">
              <a:off x="1032651" y="839642"/>
              <a:ext cx="110631" cy="110995"/>
            </a:xfrm>
            <a:custGeom>
              <a:rect b="b" l="l" r="r" t="t"/>
              <a:pathLst>
                <a:path extrusionOk="0" h="72075" w="71838">
                  <a:moveTo>
                    <a:pt x="9" y="36238"/>
                  </a:moveTo>
                  <a:cubicBezTo>
                    <a:pt x="9" y="56141"/>
                    <a:pt x="16081" y="72275"/>
                    <a:pt x="35928" y="72275"/>
                  </a:cubicBezTo>
                  <a:cubicBezTo>
                    <a:pt x="55775" y="72275"/>
                    <a:pt x="71847" y="56138"/>
                    <a:pt x="71847" y="36236"/>
                  </a:cubicBezTo>
                  <a:cubicBezTo>
                    <a:pt x="71847" y="16422"/>
                    <a:pt x="55911" y="326"/>
                    <a:pt x="36155" y="201"/>
                  </a:cubicBezTo>
                  <a:cubicBezTo>
                    <a:pt x="16309" y="75"/>
                    <a:pt x="145" y="16107"/>
                    <a:pt x="9" y="36010"/>
                  </a:cubicBezTo>
                  <a:cubicBezTo>
                    <a:pt x="9" y="36085"/>
                    <a:pt x="9" y="36163"/>
                    <a:pt x="9" y="36238"/>
                  </a:cubicBezTo>
                  <a:close/>
                </a:path>
              </a:pathLst>
            </a:custGeom>
            <a:solidFill>
              <a:srgbClr val="D7CA91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"/>
            <p:cNvSpPr/>
            <p:nvPr/>
          </p:nvSpPr>
          <p:spPr>
            <a:xfrm flipH="1" rot="10800000">
              <a:off x="5647071" y="52442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"/>
            <p:cNvSpPr/>
            <p:nvPr/>
          </p:nvSpPr>
          <p:spPr>
            <a:xfrm flipH="1" rot="10800000">
              <a:off x="4793909" y="614227"/>
              <a:ext cx="38720" cy="39215"/>
            </a:xfrm>
            <a:custGeom>
              <a:rect b="b" l="l" r="r" t="t"/>
              <a:pathLst>
                <a:path extrusionOk="0" h="25464" w="25143">
                  <a:moveTo>
                    <a:pt x="541" y="16746"/>
                  </a:moveTo>
                  <a:cubicBezTo>
                    <a:pt x="2405" y="23292"/>
                    <a:pt x="9202" y="27055"/>
                    <a:pt x="15727" y="25185"/>
                  </a:cubicBezTo>
                  <a:cubicBezTo>
                    <a:pt x="15977" y="25116"/>
                    <a:pt x="16204" y="25048"/>
                    <a:pt x="16454" y="24957"/>
                  </a:cubicBezTo>
                  <a:cubicBezTo>
                    <a:pt x="22933" y="22972"/>
                    <a:pt x="26593" y="16084"/>
                    <a:pt x="24616" y="9584"/>
                  </a:cubicBezTo>
                  <a:cubicBezTo>
                    <a:pt x="24547" y="9378"/>
                    <a:pt x="24479" y="9196"/>
                    <a:pt x="24411" y="8991"/>
                  </a:cubicBezTo>
                  <a:cubicBezTo>
                    <a:pt x="22342" y="2376"/>
                    <a:pt x="15317" y="-1296"/>
                    <a:pt x="8747" y="780"/>
                  </a:cubicBezTo>
                  <a:cubicBezTo>
                    <a:pt x="8725" y="780"/>
                    <a:pt x="8725" y="780"/>
                    <a:pt x="8725" y="780"/>
                  </a:cubicBezTo>
                  <a:cubicBezTo>
                    <a:pt x="2177" y="3060"/>
                    <a:pt x="-1415" y="10086"/>
                    <a:pt x="541" y="16746"/>
                  </a:cubicBezTo>
                  <a:close/>
                </a:path>
              </a:pathLst>
            </a:custGeom>
            <a:solidFill>
              <a:srgbClr val="C5A57E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3"/>
            <p:cNvSpPr/>
            <p:nvPr/>
          </p:nvSpPr>
          <p:spPr>
            <a:xfrm flipH="1" rot="10800000">
              <a:off x="106969" y="3729557"/>
              <a:ext cx="107979" cy="108325"/>
            </a:xfrm>
            <a:custGeom>
              <a:rect b="b" l="l" r="r" t="t"/>
              <a:pathLst>
                <a:path extrusionOk="0" h="70341" w="70116">
                  <a:moveTo>
                    <a:pt x="1648" y="46091"/>
                  </a:moveTo>
                  <a:cubicBezTo>
                    <a:pt x="7627" y="64550"/>
                    <a:pt x="27292" y="74729"/>
                    <a:pt x="45752" y="68899"/>
                  </a:cubicBezTo>
                  <a:cubicBezTo>
                    <a:pt x="64144" y="62910"/>
                    <a:pt x="74306" y="43160"/>
                    <a:pt x="68486" y="24651"/>
                  </a:cubicBezTo>
                  <a:cubicBezTo>
                    <a:pt x="62507" y="6192"/>
                    <a:pt x="42842" y="-3988"/>
                    <a:pt x="24382" y="1842"/>
                  </a:cubicBezTo>
                  <a:cubicBezTo>
                    <a:pt x="5991" y="7832"/>
                    <a:pt x="-4172" y="27582"/>
                    <a:pt x="1648" y="46091"/>
                  </a:cubicBezTo>
                  <a:close/>
                </a:path>
              </a:pathLst>
            </a:custGeom>
            <a:solidFill>
              <a:srgbClr val="ADA183">
                <a:alpha val="8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3"/>
            <p:cNvSpPr/>
            <p:nvPr/>
          </p:nvSpPr>
          <p:spPr>
            <a:xfrm flipH="1" rot="10800000">
              <a:off x="3776596" y="616361"/>
              <a:ext cx="70801" cy="71022"/>
            </a:xfrm>
            <a:custGeom>
              <a:rect b="b" l="l" r="r" t="t"/>
              <a:pathLst>
                <a:path extrusionOk="0" h="46118" w="45975">
                  <a:moveTo>
                    <a:pt x="1168" y="30330"/>
                  </a:moveTo>
                  <a:cubicBezTo>
                    <a:pt x="4919" y="42350"/>
                    <a:pt x="17673" y="49033"/>
                    <a:pt x="29653" y="45269"/>
                  </a:cubicBezTo>
                  <a:cubicBezTo>
                    <a:pt x="29789" y="45246"/>
                    <a:pt x="29903" y="45201"/>
                    <a:pt x="30040" y="45155"/>
                  </a:cubicBezTo>
                  <a:cubicBezTo>
                    <a:pt x="42020" y="41392"/>
                    <a:pt x="48704" y="28596"/>
                    <a:pt x="44930" y="16576"/>
                  </a:cubicBezTo>
                  <a:cubicBezTo>
                    <a:pt x="44908" y="16439"/>
                    <a:pt x="44862" y="16325"/>
                    <a:pt x="44817" y="16188"/>
                  </a:cubicBezTo>
                  <a:cubicBezTo>
                    <a:pt x="41065" y="4168"/>
                    <a:pt x="28312" y="-2515"/>
                    <a:pt x="16331" y="1249"/>
                  </a:cubicBezTo>
                  <a:cubicBezTo>
                    <a:pt x="16195" y="1272"/>
                    <a:pt x="16081" y="1317"/>
                    <a:pt x="15945" y="1363"/>
                  </a:cubicBezTo>
                  <a:cubicBezTo>
                    <a:pt x="3964" y="5126"/>
                    <a:pt x="-2697" y="17922"/>
                    <a:pt x="1054" y="29942"/>
                  </a:cubicBezTo>
                  <a:cubicBezTo>
                    <a:pt x="1077" y="30079"/>
                    <a:pt x="1122" y="30193"/>
                    <a:pt x="1168" y="30330"/>
                  </a:cubicBezTo>
                  <a:close/>
                </a:path>
              </a:pathLst>
            </a:custGeom>
            <a:solidFill>
              <a:srgbClr val="C5A57E">
                <a:alpha val="839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3"/>
            <p:cNvSpPr/>
            <p:nvPr/>
          </p:nvSpPr>
          <p:spPr>
            <a:xfrm flipH="1" rot="10800000">
              <a:off x="526717" y="626074"/>
              <a:ext cx="165333" cy="166351"/>
            </a:xfrm>
            <a:custGeom>
              <a:rect b="b" l="l" r="r" t="t"/>
              <a:pathLst>
                <a:path extrusionOk="0" h="108020" w="107359">
                  <a:moveTo>
                    <a:pt x="2870" y="71012"/>
                  </a:moveTo>
                  <a:cubicBezTo>
                    <a:pt x="11872" y="99135"/>
                    <a:pt x="41881" y="114640"/>
                    <a:pt x="69934" y="105681"/>
                  </a:cubicBezTo>
                  <a:cubicBezTo>
                    <a:pt x="98079" y="96809"/>
                    <a:pt x="113742" y="66724"/>
                    <a:pt x="104899" y="38487"/>
                  </a:cubicBezTo>
                  <a:cubicBezTo>
                    <a:pt x="104762" y="38077"/>
                    <a:pt x="104626" y="37666"/>
                    <a:pt x="104490" y="37256"/>
                  </a:cubicBezTo>
                  <a:cubicBezTo>
                    <a:pt x="95510" y="9201"/>
                    <a:pt x="65547" y="-6240"/>
                    <a:pt x="37561" y="2769"/>
                  </a:cubicBezTo>
                  <a:cubicBezTo>
                    <a:pt x="37516" y="2792"/>
                    <a:pt x="37471" y="2792"/>
                    <a:pt x="37425" y="2815"/>
                  </a:cubicBezTo>
                  <a:cubicBezTo>
                    <a:pt x="9371" y="11573"/>
                    <a:pt x="-6292" y="41475"/>
                    <a:pt x="2415" y="69621"/>
                  </a:cubicBezTo>
                  <a:cubicBezTo>
                    <a:pt x="2552" y="70100"/>
                    <a:pt x="2710" y="70556"/>
                    <a:pt x="2870" y="71012"/>
                  </a:cubicBezTo>
                  <a:close/>
                </a:path>
              </a:pathLst>
            </a:custGeom>
            <a:solidFill>
              <a:srgbClr val="E9E0D4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3"/>
            <p:cNvSpPr/>
            <p:nvPr/>
          </p:nvSpPr>
          <p:spPr>
            <a:xfrm flipH="1" rot="10800000">
              <a:off x="1326418" y="4148733"/>
              <a:ext cx="22747" cy="22812"/>
            </a:xfrm>
            <a:custGeom>
              <a:rect b="b" l="l" r="r" t="t"/>
              <a:pathLst>
                <a:path extrusionOk="0" h="14813" w="14771">
                  <a:moveTo>
                    <a:pt x="347" y="9887"/>
                  </a:moveTo>
                  <a:cubicBezTo>
                    <a:pt x="1643" y="13756"/>
                    <a:pt x="5780" y="15879"/>
                    <a:pt x="9668" y="14677"/>
                  </a:cubicBezTo>
                  <a:cubicBezTo>
                    <a:pt x="13532" y="13375"/>
                    <a:pt x="15647" y="9226"/>
                    <a:pt x="14442" y="5326"/>
                  </a:cubicBezTo>
                  <a:cubicBezTo>
                    <a:pt x="13146" y="1457"/>
                    <a:pt x="9008" y="-666"/>
                    <a:pt x="5121" y="536"/>
                  </a:cubicBezTo>
                  <a:cubicBezTo>
                    <a:pt x="1256" y="1838"/>
                    <a:pt x="-858" y="5987"/>
                    <a:pt x="347" y="9887"/>
                  </a:cubicBezTo>
                  <a:close/>
                </a:path>
              </a:pathLst>
            </a:custGeom>
            <a:solidFill>
              <a:srgbClr val="D1BC94">
                <a:alpha val="8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3"/>
            <p:cNvSpPr/>
            <p:nvPr/>
          </p:nvSpPr>
          <p:spPr>
            <a:xfrm flipH="1" rot="10800000">
              <a:off x="599630" y="253261"/>
              <a:ext cx="137342" cy="137787"/>
            </a:xfrm>
            <a:custGeom>
              <a:rect b="b" l="l" r="r" t="t"/>
              <a:pathLst>
                <a:path extrusionOk="0" h="89472" w="89183">
                  <a:moveTo>
                    <a:pt x="1934" y="58486"/>
                  </a:moveTo>
                  <a:cubicBezTo>
                    <a:pt x="9731" y="81938"/>
                    <a:pt x="34738" y="94887"/>
                    <a:pt x="58313" y="87681"/>
                  </a:cubicBezTo>
                  <a:cubicBezTo>
                    <a:pt x="81593" y="79760"/>
                    <a:pt x="94392" y="54702"/>
                    <a:pt x="87185" y="31116"/>
                  </a:cubicBezTo>
                  <a:cubicBezTo>
                    <a:pt x="79297" y="7870"/>
                    <a:pt x="54471" y="-4935"/>
                    <a:pt x="31033" y="2149"/>
                  </a:cubicBezTo>
                  <a:cubicBezTo>
                    <a:pt x="7776" y="9975"/>
                    <a:pt x="-5114" y="34907"/>
                    <a:pt x="1934" y="58486"/>
                  </a:cubicBezTo>
                  <a:close/>
                </a:path>
              </a:pathLst>
            </a:custGeom>
            <a:solidFill>
              <a:srgbClr val="D1BC94">
                <a:alpha val="7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3"/>
            <p:cNvSpPr/>
            <p:nvPr/>
          </p:nvSpPr>
          <p:spPr>
            <a:xfrm flipH="1" rot="10800000">
              <a:off x="1005926" y="2832697"/>
              <a:ext cx="55865" cy="55762"/>
            </a:xfrm>
            <a:custGeom>
              <a:rect b="b" l="l" r="r" t="t"/>
              <a:pathLst>
                <a:path extrusionOk="0" h="36209" w="36276">
                  <a:moveTo>
                    <a:pt x="983" y="23942"/>
                  </a:moveTo>
                  <a:cubicBezTo>
                    <a:pt x="3802" y="33223"/>
                    <a:pt x="13577" y="38464"/>
                    <a:pt x="22807" y="35647"/>
                  </a:cubicBezTo>
                  <a:cubicBezTo>
                    <a:pt x="23125" y="35556"/>
                    <a:pt x="23421" y="35456"/>
                    <a:pt x="23716" y="35346"/>
                  </a:cubicBezTo>
                  <a:cubicBezTo>
                    <a:pt x="33083" y="32479"/>
                    <a:pt x="38357" y="22539"/>
                    <a:pt x="35515" y="13140"/>
                  </a:cubicBezTo>
                  <a:cubicBezTo>
                    <a:pt x="35447" y="12939"/>
                    <a:pt x="35379" y="12739"/>
                    <a:pt x="35311" y="12538"/>
                  </a:cubicBezTo>
                  <a:cubicBezTo>
                    <a:pt x="32174" y="3095"/>
                    <a:pt x="22011" y="-2014"/>
                    <a:pt x="12600" y="1124"/>
                  </a:cubicBezTo>
                  <a:cubicBezTo>
                    <a:pt x="12600" y="1129"/>
                    <a:pt x="12577" y="1131"/>
                    <a:pt x="12577" y="1134"/>
                  </a:cubicBezTo>
                  <a:cubicBezTo>
                    <a:pt x="3211" y="4001"/>
                    <a:pt x="-2064" y="13941"/>
                    <a:pt x="778" y="23340"/>
                  </a:cubicBezTo>
                  <a:cubicBezTo>
                    <a:pt x="846" y="23541"/>
                    <a:pt x="915" y="23741"/>
                    <a:pt x="983" y="23942"/>
                  </a:cubicBezTo>
                  <a:close/>
                </a:path>
              </a:pathLst>
            </a:custGeom>
            <a:solidFill>
              <a:srgbClr val="D7CA91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3"/>
            <p:cNvSpPr/>
            <p:nvPr/>
          </p:nvSpPr>
          <p:spPr>
            <a:xfrm flipH="1" rot="10800000">
              <a:off x="601935" y="3453733"/>
              <a:ext cx="35549" cy="35540"/>
            </a:xfrm>
            <a:custGeom>
              <a:rect b="b" l="l" r="r" t="t"/>
              <a:pathLst>
                <a:path extrusionOk="0" h="23078" w="23084">
                  <a:moveTo>
                    <a:pt x="556" y="15347"/>
                  </a:moveTo>
                  <a:cubicBezTo>
                    <a:pt x="2466" y="21345"/>
                    <a:pt x="8877" y="24652"/>
                    <a:pt x="14856" y="22732"/>
                  </a:cubicBezTo>
                  <a:cubicBezTo>
                    <a:pt x="14924" y="22705"/>
                    <a:pt x="15015" y="22675"/>
                    <a:pt x="15106" y="22645"/>
                  </a:cubicBezTo>
                  <a:cubicBezTo>
                    <a:pt x="21062" y="20684"/>
                    <a:pt x="24404" y="14313"/>
                    <a:pt x="22608" y="8276"/>
                  </a:cubicBezTo>
                  <a:cubicBezTo>
                    <a:pt x="20653" y="2175"/>
                    <a:pt x="14151" y="-1192"/>
                    <a:pt x="8058" y="749"/>
                  </a:cubicBezTo>
                  <a:cubicBezTo>
                    <a:pt x="1966" y="2711"/>
                    <a:pt x="-1376" y="9238"/>
                    <a:pt x="556" y="15347"/>
                  </a:cubicBezTo>
                  <a:close/>
                </a:path>
              </a:pathLst>
            </a:custGeom>
            <a:solidFill>
              <a:srgbClr val="ADA183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3"/>
            <p:cNvSpPr/>
            <p:nvPr/>
          </p:nvSpPr>
          <p:spPr>
            <a:xfrm flipH="1" rot="10800000">
              <a:off x="652343" y="570507"/>
              <a:ext cx="51815" cy="51984"/>
            </a:xfrm>
            <a:custGeom>
              <a:rect b="b" l="l" r="r" t="t"/>
              <a:pathLst>
                <a:path extrusionOk="0" h="33756" w="33646">
                  <a:moveTo>
                    <a:pt x="33646" y="16878"/>
                  </a:moveTo>
                  <a:cubicBezTo>
                    <a:pt x="33646" y="26200"/>
                    <a:pt x="26114" y="33756"/>
                    <a:pt x="16823" y="33756"/>
                  </a:cubicBezTo>
                  <a:cubicBezTo>
                    <a:pt x="7532" y="33756"/>
                    <a:pt x="0" y="26200"/>
                    <a:pt x="0" y="16878"/>
                  </a:cubicBezTo>
                  <a:cubicBezTo>
                    <a:pt x="0" y="7557"/>
                    <a:pt x="7532" y="0"/>
                    <a:pt x="16823" y="0"/>
                  </a:cubicBezTo>
                  <a:cubicBezTo>
                    <a:pt x="26114" y="0"/>
                    <a:pt x="33646" y="7557"/>
                    <a:pt x="33646" y="16878"/>
                  </a:cubicBezTo>
                  <a:close/>
                </a:path>
              </a:pathLst>
            </a:custGeom>
            <a:solidFill>
              <a:srgbClr val="A0C3CA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3"/>
            <p:cNvSpPr/>
            <p:nvPr/>
          </p:nvSpPr>
          <p:spPr>
            <a:xfrm flipH="1" rot="10800000">
              <a:off x="3594128" y="439999"/>
              <a:ext cx="110580" cy="110849"/>
            </a:xfrm>
            <a:custGeom>
              <a:rect b="b" l="l" r="r" t="t"/>
              <a:pathLst>
                <a:path extrusionOk="0" h="71980" w="71805">
                  <a:moveTo>
                    <a:pt x="1811" y="47564"/>
                  </a:moveTo>
                  <a:cubicBezTo>
                    <a:pt x="8176" y="66381"/>
                    <a:pt x="28455" y="76554"/>
                    <a:pt x="47278" y="70373"/>
                  </a:cubicBezTo>
                  <a:cubicBezTo>
                    <a:pt x="66034" y="63986"/>
                    <a:pt x="76173" y="43641"/>
                    <a:pt x="70012" y="24756"/>
                  </a:cubicBezTo>
                  <a:cubicBezTo>
                    <a:pt x="63556" y="6030"/>
                    <a:pt x="43368" y="-4097"/>
                    <a:pt x="24544" y="1947"/>
                  </a:cubicBezTo>
                  <a:cubicBezTo>
                    <a:pt x="5789" y="8333"/>
                    <a:pt x="-4350" y="28679"/>
                    <a:pt x="1811" y="47564"/>
                  </a:cubicBezTo>
                  <a:close/>
                </a:path>
              </a:pathLst>
            </a:custGeom>
            <a:solidFill>
              <a:srgbClr val="A0C3CA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3"/>
            <p:cNvSpPr/>
            <p:nvPr/>
          </p:nvSpPr>
          <p:spPr>
            <a:xfrm flipH="1" rot="10800000">
              <a:off x="638245" y="5624295"/>
              <a:ext cx="158911" cy="159425"/>
            </a:xfrm>
            <a:custGeom>
              <a:rect b="b" l="l" r="r" t="t"/>
              <a:pathLst>
                <a:path extrusionOk="0" h="103523" w="103189">
                  <a:moveTo>
                    <a:pt x="2456" y="67737"/>
                  </a:moveTo>
                  <a:cubicBezTo>
                    <a:pt x="11254" y="94948"/>
                    <a:pt x="40308" y="109933"/>
                    <a:pt x="67475" y="101266"/>
                  </a:cubicBezTo>
                  <a:cubicBezTo>
                    <a:pt x="94596" y="92462"/>
                    <a:pt x="109464" y="63267"/>
                    <a:pt x="100666" y="36056"/>
                  </a:cubicBezTo>
                  <a:cubicBezTo>
                    <a:pt x="100666" y="36056"/>
                    <a:pt x="100666" y="36033"/>
                    <a:pt x="100666" y="36033"/>
                  </a:cubicBezTo>
                  <a:cubicBezTo>
                    <a:pt x="92004" y="8914"/>
                    <a:pt x="63087" y="-6003"/>
                    <a:pt x="36056" y="2665"/>
                  </a:cubicBezTo>
                  <a:cubicBezTo>
                    <a:pt x="35988" y="2687"/>
                    <a:pt x="35943" y="2710"/>
                    <a:pt x="35875" y="2733"/>
                  </a:cubicBezTo>
                  <a:cubicBezTo>
                    <a:pt x="8776" y="11446"/>
                    <a:pt x="-6183" y="40527"/>
                    <a:pt x="2456" y="67737"/>
                  </a:cubicBezTo>
                  <a:close/>
                </a:path>
              </a:pathLst>
            </a:custGeom>
            <a:solidFill>
              <a:srgbClr val="C5A57E">
                <a:alpha val="7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3"/>
            <p:cNvSpPr/>
            <p:nvPr/>
          </p:nvSpPr>
          <p:spPr>
            <a:xfrm flipH="1" rot="10800000">
              <a:off x="646583" y="3965654"/>
              <a:ext cx="173960" cy="174450"/>
            </a:xfrm>
            <a:custGeom>
              <a:rect b="b" l="l" r="r" t="t"/>
              <a:pathLst>
                <a:path extrusionOk="0" h="113279" w="112961">
                  <a:moveTo>
                    <a:pt x="2730" y="74104"/>
                  </a:moveTo>
                  <a:cubicBezTo>
                    <a:pt x="12278" y="103830"/>
                    <a:pt x="43969" y="120236"/>
                    <a:pt x="73659" y="110825"/>
                  </a:cubicBezTo>
                  <a:cubicBezTo>
                    <a:pt x="103395" y="101239"/>
                    <a:pt x="119786" y="69289"/>
                    <a:pt x="110261" y="39435"/>
                  </a:cubicBezTo>
                  <a:cubicBezTo>
                    <a:pt x="100622" y="9681"/>
                    <a:pt x="68794" y="-6636"/>
                    <a:pt x="39104" y="2941"/>
                  </a:cubicBezTo>
                  <a:cubicBezTo>
                    <a:pt x="9482" y="12521"/>
                    <a:pt x="-6796" y="44375"/>
                    <a:pt x="2730" y="74104"/>
                  </a:cubicBezTo>
                  <a:close/>
                </a:path>
              </a:pathLst>
            </a:custGeom>
            <a:solidFill>
              <a:srgbClr val="C5A57E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3"/>
            <p:cNvSpPr/>
            <p:nvPr/>
          </p:nvSpPr>
          <p:spPr>
            <a:xfrm flipH="1" rot="10800000">
              <a:off x="4990622" y="556292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3"/>
            <p:cNvSpPr/>
            <p:nvPr/>
          </p:nvSpPr>
          <p:spPr>
            <a:xfrm flipH="1" rot="10800000">
              <a:off x="453278" y="6687837"/>
              <a:ext cx="160354" cy="160654"/>
            </a:xfrm>
            <a:custGeom>
              <a:rect b="b" l="l" r="r" t="t"/>
              <a:pathLst>
                <a:path extrusionOk="0" h="104321" w="104126">
                  <a:moveTo>
                    <a:pt x="2448" y="68255"/>
                  </a:moveTo>
                  <a:cubicBezTo>
                    <a:pt x="11246" y="95717"/>
                    <a:pt x="40550" y="110816"/>
                    <a:pt x="67921" y="102012"/>
                  </a:cubicBezTo>
                  <a:cubicBezTo>
                    <a:pt x="95225" y="93345"/>
                    <a:pt x="110343" y="64127"/>
                    <a:pt x="101704" y="36734"/>
                  </a:cubicBezTo>
                  <a:cubicBezTo>
                    <a:pt x="101659" y="36597"/>
                    <a:pt x="101613" y="36460"/>
                    <a:pt x="101568" y="36323"/>
                  </a:cubicBezTo>
                  <a:cubicBezTo>
                    <a:pt x="92815" y="8976"/>
                    <a:pt x="63625" y="-6078"/>
                    <a:pt x="36367" y="2704"/>
                  </a:cubicBezTo>
                  <a:cubicBezTo>
                    <a:pt x="36276" y="2726"/>
                    <a:pt x="36185" y="2772"/>
                    <a:pt x="36094" y="2795"/>
                  </a:cubicBezTo>
                  <a:cubicBezTo>
                    <a:pt x="8836" y="11622"/>
                    <a:pt x="-6191" y="40862"/>
                    <a:pt x="2448" y="6825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3"/>
            <p:cNvSpPr/>
            <p:nvPr/>
          </p:nvSpPr>
          <p:spPr>
            <a:xfrm flipH="1" rot="10800000">
              <a:off x="61849" y="4379512"/>
              <a:ext cx="70019" cy="70250"/>
            </a:xfrm>
            <a:custGeom>
              <a:rect b="b" l="l" r="r" t="t"/>
              <a:pathLst>
                <a:path extrusionOk="0" h="45617" w="45467">
                  <a:moveTo>
                    <a:pt x="45468" y="22809"/>
                  </a:moveTo>
                  <a:cubicBezTo>
                    <a:pt x="45468" y="35405"/>
                    <a:pt x="35289" y="45617"/>
                    <a:pt x="22734" y="45617"/>
                  </a:cubicBezTo>
                  <a:cubicBezTo>
                    <a:pt x="10178" y="45617"/>
                    <a:pt x="0" y="35405"/>
                    <a:pt x="0" y="22809"/>
                  </a:cubicBezTo>
                  <a:cubicBezTo>
                    <a:pt x="0" y="10212"/>
                    <a:pt x="10178" y="0"/>
                    <a:pt x="22734" y="0"/>
                  </a:cubicBezTo>
                  <a:cubicBezTo>
                    <a:pt x="35289" y="0"/>
                    <a:pt x="45468" y="10212"/>
                    <a:pt x="45468" y="22809"/>
                  </a:cubicBezTo>
                  <a:close/>
                </a:path>
              </a:pathLst>
            </a:custGeom>
            <a:solidFill>
              <a:srgbClr val="C5A57E">
                <a:alpha val="8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3"/>
            <p:cNvSpPr/>
            <p:nvPr/>
          </p:nvSpPr>
          <p:spPr>
            <a:xfrm flipH="1" rot="10800000">
              <a:off x="677146" y="6274845"/>
              <a:ext cx="40610" cy="40909"/>
            </a:xfrm>
            <a:custGeom>
              <a:rect b="b" l="l" r="r" t="t"/>
              <a:pathLst>
                <a:path extrusionOk="0" h="26564" w="26370">
                  <a:moveTo>
                    <a:pt x="630" y="17474"/>
                  </a:moveTo>
                  <a:cubicBezTo>
                    <a:pt x="2790" y="24453"/>
                    <a:pt x="10178" y="28330"/>
                    <a:pt x="17135" y="26164"/>
                  </a:cubicBezTo>
                  <a:cubicBezTo>
                    <a:pt x="17180" y="26164"/>
                    <a:pt x="17203" y="26141"/>
                    <a:pt x="17226" y="26141"/>
                  </a:cubicBezTo>
                  <a:cubicBezTo>
                    <a:pt x="24046" y="23769"/>
                    <a:pt x="27820" y="16470"/>
                    <a:pt x="25865" y="9491"/>
                  </a:cubicBezTo>
                  <a:cubicBezTo>
                    <a:pt x="23705" y="2511"/>
                    <a:pt x="16317" y="-1366"/>
                    <a:pt x="9360" y="801"/>
                  </a:cubicBezTo>
                  <a:cubicBezTo>
                    <a:pt x="9315" y="801"/>
                    <a:pt x="9292" y="824"/>
                    <a:pt x="9269" y="824"/>
                  </a:cubicBezTo>
                  <a:cubicBezTo>
                    <a:pt x="2312" y="2990"/>
                    <a:pt x="-1552" y="10403"/>
                    <a:pt x="607" y="17382"/>
                  </a:cubicBezTo>
                  <a:cubicBezTo>
                    <a:pt x="607" y="17428"/>
                    <a:pt x="630" y="17451"/>
                    <a:pt x="630" y="17474"/>
                  </a:cubicBezTo>
                  <a:close/>
                </a:path>
              </a:pathLst>
            </a:custGeom>
            <a:solidFill>
              <a:srgbClr val="A0C3CA">
                <a:alpha val="80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3"/>
            <p:cNvSpPr/>
            <p:nvPr/>
          </p:nvSpPr>
          <p:spPr>
            <a:xfrm flipH="1" rot="-9716833">
              <a:off x="733639" y="5351004"/>
              <a:ext cx="49706" cy="49870"/>
            </a:xfrm>
            <a:custGeom>
              <a:rect b="b" l="l" r="r" t="t"/>
              <a:pathLst>
                <a:path extrusionOk="0" h="32365" w="32259">
                  <a:moveTo>
                    <a:pt x="32267" y="16382"/>
                  </a:moveTo>
                  <a:cubicBezTo>
                    <a:pt x="32267" y="25319"/>
                    <a:pt x="25046" y="32564"/>
                    <a:pt x="16137" y="32564"/>
                  </a:cubicBezTo>
                  <a:cubicBezTo>
                    <a:pt x="7229" y="32564"/>
                    <a:pt x="7" y="25319"/>
                    <a:pt x="7" y="16382"/>
                  </a:cubicBezTo>
                  <a:cubicBezTo>
                    <a:pt x="7" y="7444"/>
                    <a:pt x="7229" y="199"/>
                    <a:pt x="16137" y="199"/>
                  </a:cubicBezTo>
                  <a:cubicBezTo>
                    <a:pt x="25045" y="199"/>
                    <a:pt x="32267" y="7444"/>
                    <a:pt x="32267" y="16382"/>
                  </a:cubicBezTo>
                  <a:close/>
                </a:path>
              </a:pathLst>
            </a:custGeom>
            <a:solidFill>
              <a:srgbClr val="E9E0D4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3"/>
            <p:cNvSpPr/>
            <p:nvPr/>
          </p:nvSpPr>
          <p:spPr>
            <a:xfrm flipH="1" rot="10800000">
              <a:off x="1235730" y="665362"/>
              <a:ext cx="55686" cy="56071"/>
            </a:xfrm>
            <a:custGeom>
              <a:rect b="b" l="l" r="r" t="t"/>
              <a:pathLst>
                <a:path extrusionOk="0" h="36410" w="36160">
                  <a:moveTo>
                    <a:pt x="1076" y="24210"/>
                  </a:moveTo>
                  <a:cubicBezTo>
                    <a:pt x="4054" y="33573"/>
                    <a:pt x="14012" y="38748"/>
                    <a:pt x="23355" y="35767"/>
                  </a:cubicBezTo>
                  <a:cubicBezTo>
                    <a:pt x="23515" y="35720"/>
                    <a:pt x="23651" y="35667"/>
                    <a:pt x="23810" y="35615"/>
                  </a:cubicBezTo>
                  <a:cubicBezTo>
                    <a:pt x="33131" y="32636"/>
                    <a:pt x="38291" y="22630"/>
                    <a:pt x="35336" y="13267"/>
                  </a:cubicBezTo>
                  <a:cubicBezTo>
                    <a:pt x="35291" y="13112"/>
                    <a:pt x="35222" y="12959"/>
                    <a:pt x="35177" y="12806"/>
                  </a:cubicBezTo>
                  <a:cubicBezTo>
                    <a:pt x="32312" y="3409"/>
                    <a:pt x="22401" y="-1887"/>
                    <a:pt x="13034" y="978"/>
                  </a:cubicBezTo>
                  <a:cubicBezTo>
                    <a:pt x="12853" y="1039"/>
                    <a:pt x="12648" y="1105"/>
                    <a:pt x="12443" y="1174"/>
                  </a:cubicBezTo>
                  <a:cubicBezTo>
                    <a:pt x="3100" y="4114"/>
                    <a:pt x="-2106" y="14097"/>
                    <a:pt x="826" y="23471"/>
                  </a:cubicBezTo>
                  <a:cubicBezTo>
                    <a:pt x="895" y="23720"/>
                    <a:pt x="985" y="23966"/>
                    <a:pt x="1076" y="24210"/>
                  </a:cubicBezTo>
                  <a:close/>
                </a:path>
              </a:pathLst>
            </a:custGeom>
            <a:solidFill>
              <a:srgbClr val="ADA183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3"/>
            <p:cNvSpPr/>
            <p:nvPr/>
          </p:nvSpPr>
          <p:spPr>
            <a:xfrm flipH="1" rot="10800000">
              <a:off x="2702792" y="905765"/>
              <a:ext cx="27583" cy="27835"/>
            </a:xfrm>
            <a:custGeom>
              <a:rect b="b" l="l" r="r" t="t"/>
              <a:pathLst>
                <a:path extrusionOk="0" h="18075" w="17911">
                  <a:moveTo>
                    <a:pt x="372" y="12075"/>
                  </a:moveTo>
                  <a:cubicBezTo>
                    <a:pt x="1849" y="16755"/>
                    <a:pt x="6851" y="19344"/>
                    <a:pt x="11511" y="17854"/>
                  </a:cubicBezTo>
                  <a:cubicBezTo>
                    <a:pt x="11580" y="17829"/>
                    <a:pt x="11670" y="17804"/>
                    <a:pt x="11738" y="17777"/>
                  </a:cubicBezTo>
                  <a:cubicBezTo>
                    <a:pt x="16308" y="16408"/>
                    <a:pt x="18923" y="11582"/>
                    <a:pt x="17559" y="6995"/>
                  </a:cubicBezTo>
                  <a:cubicBezTo>
                    <a:pt x="17513" y="6863"/>
                    <a:pt x="17468" y="6731"/>
                    <a:pt x="17422" y="6601"/>
                  </a:cubicBezTo>
                  <a:cubicBezTo>
                    <a:pt x="16172" y="1980"/>
                    <a:pt x="11420" y="-748"/>
                    <a:pt x="6828" y="504"/>
                  </a:cubicBezTo>
                  <a:cubicBezTo>
                    <a:pt x="6646" y="554"/>
                    <a:pt x="6464" y="609"/>
                    <a:pt x="6283" y="670"/>
                  </a:cubicBezTo>
                  <a:cubicBezTo>
                    <a:pt x="1599" y="2295"/>
                    <a:pt x="-992" y="7301"/>
                    <a:pt x="372" y="12075"/>
                  </a:cubicBezTo>
                  <a:close/>
                </a:path>
              </a:pathLst>
            </a:custGeom>
            <a:solidFill>
              <a:srgbClr val="D7CA91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3"/>
            <p:cNvSpPr/>
            <p:nvPr/>
          </p:nvSpPr>
          <p:spPr>
            <a:xfrm flipH="1" rot="10800000">
              <a:off x="568248" y="5742630"/>
              <a:ext cx="41064" cy="40978"/>
            </a:xfrm>
            <a:custGeom>
              <a:rect b="b" l="l" r="r" t="t"/>
              <a:pathLst>
                <a:path extrusionOk="0" h="26609" w="26665">
                  <a:moveTo>
                    <a:pt x="591" y="17713"/>
                  </a:moveTo>
                  <a:cubicBezTo>
                    <a:pt x="2955" y="24669"/>
                    <a:pt x="10457" y="28410"/>
                    <a:pt x="17413" y="26152"/>
                  </a:cubicBezTo>
                  <a:cubicBezTo>
                    <a:pt x="24370" y="23985"/>
                    <a:pt x="28235" y="16572"/>
                    <a:pt x="26075" y="9593"/>
                  </a:cubicBezTo>
                  <a:cubicBezTo>
                    <a:pt x="26075" y="9547"/>
                    <a:pt x="26052" y="9524"/>
                    <a:pt x="26052" y="9502"/>
                  </a:cubicBezTo>
                  <a:cubicBezTo>
                    <a:pt x="23779" y="2454"/>
                    <a:pt x="16254" y="-1401"/>
                    <a:pt x="9229" y="834"/>
                  </a:cubicBezTo>
                  <a:cubicBezTo>
                    <a:pt x="2296" y="3229"/>
                    <a:pt x="-1524" y="10665"/>
                    <a:pt x="591" y="17713"/>
                  </a:cubicBezTo>
                  <a:close/>
                </a:path>
              </a:pathLst>
            </a:custGeom>
            <a:solidFill>
              <a:srgbClr val="E9E0D4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3"/>
            <p:cNvSpPr/>
            <p:nvPr/>
          </p:nvSpPr>
          <p:spPr>
            <a:xfrm flipH="1" rot="10800000">
              <a:off x="1178016" y="429258"/>
              <a:ext cx="48151" cy="48527"/>
            </a:xfrm>
            <a:custGeom>
              <a:rect b="b" l="l" r="r" t="t"/>
              <a:pathLst>
                <a:path extrusionOk="0" h="31511" w="31267">
                  <a:moveTo>
                    <a:pt x="789" y="20749"/>
                  </a:moveTo>
                  <a:cubicBezTo>
                    <a:pt x="3403" y="28969"/>
                    <a:pt x="12110" y="33547"/>
                    <a:pt x="20340" y="31013"/>
                  </a:cubicBezTo>
                  <a:cubicBezTo>
                    <a:pt x="28569" y="28292"/>
                    <a:pt x="33116" y="19474"/>
                    <a:pt x="30570" y="11169"/>
                  </a:cubicBezTo>
                  <a:cubicBezTo>
                    <a:pt x="27865" y="2920"/>
                    <a:pt x="19067" y="-1642"/>
                    <a:pt x="10791" y="906"/>
                  </a:cubicBezTo>
                  <a:cubicBezTo>
                    <a:pt x="2562" y="3620"/>
                    <a:pt x="-1894" y="12499"/>
                    <a:pt x="789" y="20749"/>
                  </a:cubicBezTo>
                  <a:close/>
                </a:path>
              </a:pathLst>
            </a:custGeom>
            <a:solidFill>
              <a:srgbClr val="D1BC94">
                <a:alpha val="839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3"/>
            <p:cNvSpPr/>
            <p:nvPr/>
          </p:nvSpPr>
          <p:spPr>
            <a:xfrm flipH="1" rot="10800000">
              <a:off x="842155" y="6204646"/>
              <a:ext cx="51464" cy="51750"/>
            </a:xfrm>
            <a:custGeom>
              <a:rect b="b" l="l" r="r" t="t"/>
              <a:pathLst>
                <a:path extrusionOk="0" h="33604" w="33418">
                  <a:moveTo>
                    <a:pt x="859" y="22065"/>
                  </a:moveTo>
                  <a:cubicBezTo>
                    <a:pt x="3564" y="30846"/>
                    <a:pt x="12862" y="35773"/>
                    <a:pt x="21614" y="33058"/>
                  </a:cubicBezTo>
                  <a:cubicBezTo>
                    <a:pt x="21660" y="33058"/>
                    <a:pt x="21728" y="33035"/>
                    <a:pt x="21774" y="33013"/>
                  </a:cubicBezTo>
                  <a:cubicBezTo>
                    <a:pt x="30549" y="30070"/>
                    <a:pt x="35368" y="20673"/>
                    <a:pt x="32686" y="11801"/>
                  </a:cubicBezTo>
                  <a:cubicBezTo>
                    <a:pt x="30026" y="3134"/>
                    <a:pt x="20864" y="-1725"/>
                    <a:pt x="12225" y="921"/>
                  </a:cubicBezTo>
                  <a:cubicBezTo>
                    <a:pt x="12066" y="990"/>
                    <a:pt x="11930" y="1035"/>
                    <a:pt x="11771" y="1081"/>
                  </a:cubicBezTo>
                  <a:cubicBezTo>
                    <a:pt x="3086" y="3635"/>
                    <a:pt x="-1870" y="12759"/>
                    <a:pt x="676" y="21449"/>
                  </a:cubicBezTo>
                  <a:cubicBezTo>
                    <a:pt x="722" y="21654"/>
                    <a:pt x="790" y="21859"/>
                    <a:pt x="859" y="22065"/>
                  </a:cubicBezTo>
                  <a:close/>
                </a:path>
              </a:pathLst>
            </a:custGeom>
            <a:solidFill>
              <a:srgbClr val="C5A57E">
                <a:alpha val="7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3"/>
            <p:cNvSpPr/>
            <p:nvPr/>
          </p:nvSpPr>
          <p:spPr>
            <a:xfrm flipH="1" rot="10800000">
              <a:off x="4113623" y="247182"/>
              <a:ext cx="388687" cy="389977"/>
            </a:xfrm>
            <a:custGeom>
              <a:rect b="b" l="l" r="r" t="t"/>
              <a:pathLst>
                <a:path extrusionOk="0" h="253232" w="252394">
                  <a:moveTo>
                    <a:pt x="6427" y="166245"/>
                  </a:moveTo>
                  <a:cubicBezTo>
                    <a:pt x="27887" y="232495"/>
                    <a:pt x="98817" y="268751"/>
                    <a:pt x="164836" y="247225"/>
                  </a:cubicBezTo>
                  <a:cubicBezTo>
                    <a:pt x="165086" y="247147"/>
                    <a:pt x="165313" y="247067"/>
                    <a:pt x="165563" y="246987"/>
                  </a:cubicBezTo>
                  <a:cubicBezTo>
                    <a:pt x="231673" y="225301"/>
                    <a:pt x="267752" y="153949"/>
                    <a:pt x="246132" y="87617"/>
                  </a:cubicBezTo>
                  <a:cubicBezTo>
                    <a:pt x="246109" y="87522"/>
                    <a:pt x="246064" y="87424"/>
                    <a:pt x="246041" y="87328"/>
                  </a:cubicBezTo>
                  <a:cubicBezTo>
                    <a:pt x="224421" y="20996"/>
                    <a:pt x="153310" y="-15196"/>
                    <a:pt x="87200" y="6490"/>
                  </a:cubicBezTo>
                  <a:cubicBezTo>
                    <a:pt x="87086" y="6522"/>
                    <a:pt x="86995" y="6554"/>
                    <a:pt x="86904" y="6586"/>
                  </a:cubicBezTo>
                  <a:cubicBezTo>
                    <a:pt x="20863" y="28112"/>
                    <a:pt x="-15261" y="99270"/>
                    <a:pt x="6199" y="165520"/>
                  </a:cubicBezTo>
                  <a:cubicBezTo>
                    <a:pt x="6268" y="165762"/>
                    <a:pt x="6336" y="166003"/>
                    <a:pt x="6427" y="166245"/>
                  </a:cubicBezTo>
                  <a:close/>
                </a:path>
              </a:pathLst>
            </a:custGeom>
            <a:solidFill>
              <a:srgbClr val="ADA183">
                <a:alpha val="9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3"/>
            <p:cNvSpPr/>
            <p:nvPr/>
          </p:nvSpPr>
          <p:spPr>
            <a:xfrm flipH="1" rot="10800000">
              <a:off x="1027333" y="4301075"/>
              <a:ext cx="76353" cy="76601"/>
            </a:xfrm>
            <a:custGeom>
              <a:rect b="b" l="l" r="r" t="t"/>
              <a:pathLst>
                <a:path extrusionOk="0" h="49741" w="49580">
                  <a:moveTo>
                    <a:pt x="1186" y="32568"/>
                  </a:moveTo>
                  <a:cubicBezTo>
                    <a:pt x="5301" y="45660"/>
                    <a:pt x="19237" y="52918"/>
                    <a:pt x="32286" y="48778"/>
                  </a:cubicBezTo>
                  <a:cubicBezTo>
                    <a:pt x="32309" y="48771"/>
                    <a:pt x="32309" y="48767"/>
                    <a:pt x="32331" y="48762"/>
                  </a:cubicBezTo>
                  <a:cubicBezTo>
                    <a:pt x="45312" y="44513"/>
                    <a:pt x="52496" y="30604"/>
                    <a:pt x="48472" y="17515"/>
                  </a:cubicBezTo>
                  <a:cubicBezTo>
                    <a:pt x="44244" y="4491"/>
                    <a:pt x="30376" y="-2717"/>
                    <a:pt x="17327" y="1321"/>
                  </a:cubicBezTo>
                  <a:cubicBezTo>
                    <a:pt x="4278" y="5460"/>
                    <a:pt x="-2951" y="19428"/>
                    <a:pt x="1163" y="32520"/>
                  </a:cubicBezTo>
                  <a:cubicBezTo>
                    <a:pt x="1186" y="32536"/>
                    <a:pt x="1186" y="32552"/>
                    <a:pt x="1186" y="32568"/>
                  </a:cubicBezTo>
                  <a:close/>
                </a:path>
              </a:pathLst>
            </a:custGeom>
            <a:solidFill>
              <a:srgbClr val="D7CA91">
                <a:alpha val="7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3"/>
            <p:cNvSpPr/>
            <p:nvPr/>
          </p:nvSpPr>
          <p:spPr>
            <a:xfrm flipH="1" rot="10800000">
              <a:off x="1311983" y="300506"/>
              <a:ext cx="30575" cy="30661"/>
            </a:xfrm>
            <a:custGeom>
              <a:rect b="b" l="l" r="r" t="t"/>
              <a:pathLst>
                <a:path extrusionOk="0" h="19910" w="19854">
                  <a:moveTo>
                    <a:pt x="473" y="13194"/>
                  </a:moveTo>
                  <a:cubicBezTo>
                    <a:pt x="2065" y="18369"/>
                    <a:pt x="7544" y="21270"/>
                    <a:pt x="12704" y="19671"/>
                  </a:cubicBezTo>
                  <a:cubicBezTo>
                    <a:pt x="12795" y="19642"/>
                    <a:pt x="12886" y="19612"/>
                    <a:pt x="12977" y="19580"/>
                  </a:cubicBezTo>
                  <a:cubicBezTo>
                    <a:pt x="18047" y="18104"/>
                    <a:pt x="20957" y="12790"/>
                    <a:pt x="19479" y="7708"/>
                  </a:cubicBezTo>
                  <a:cubicBezTo>
                    <a:pt x="19433" y="7560"/>
                    <a:pt x="19388" y="7412"/>
                    <a:pt x="19342" y="7263"/>
                  </a:cubicBezTo>
                  <a:cubicBezTo>
                    <a:pt x="17706" y="1976"/>
                    <a:pt x="12113" y="-984"/>
                    <a:pt x="6839" y="649"/>
                  </a:cubicBezTo>
                  <a:cubicBezTo>
                    <a:pt x="1656" y="2387"/>
                    <a:pt x="-1163" y="7970"/>
                    <a:pt x="473" y="13194"/>
                  </a:cubicBezTo>
                  <a:close/>
                </a:path>
              </a:pathLst>
            </a:custGeom>
            <a:solidFill>
              <a:srgbClr val="D7CA91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3"/>
            <p:cNvSpPr/>
            <p:nvPr/>
          </p:nvSpPr>
          <p:spPr>
            <a:xfrm flipH="1" rot="10800000">
              <a:off x="5386436" y="546374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3"/>
            <p:cNvSpPr/>
            <p:nvPr/>
          </p:nvSpPr>
          <p:spPr>
            <a:xfrm flipH="1" rot="10800000">
              <a:off x="897873" y="5497706"/>
              <a:ext cx="98518" cy="98526"/>
            </a:xfrm>
            <a:custGeom>
              <a:rect b="b" l="l" r="r" t="t"/>
              <a:pathLst>
                <a:path extrusionOk="0" h="63978" w="63973">
                  <a:moveTo>
                    <a:pt x="1532" y="42100"/>
                  </a:moveTo>
                  <a:cubicBezTo>
                    <a:pt x="7057" y="58864"/>
                    <a:pt x="25016" y="68033"/>
                    <a:pt x="41771" y="62627"/>
                  </a:cubicBezTo>
                  <a:cubicBezTo>
                    <a:pt x="58526" y="57290"/>
                    <a:pt x="67801" y="39340"/>
                    <a:pt x="62482" y="22530"/>
                  </a:cubicBezTo>
                  <a:cubicBezTo>
                    <a:pt x="62459" y="22507"/>
                    <a:pt x="62459" y="22507"/>
                    <a:pt x="62459" y="22484"/>
                  </a:cubicBezTo>
                  <a:cubicBezTo>
                    <a:pt x="57025" y="5629"/>
                    <a:pt x="39043" y="-3654"/>
                    <a:pt x="22220" y="1729"/>
                  </a:cubicBezTo>
                  <a:cubicBezTo>
                    <a:pt x="5420" y="7180"/>
                    <a:pt x="-3833" y="25221"/>
                    <a:pt x="1532" y="42100"/>
                  </a:cubicBezTo>
                  <a:close/>
                </a:path>
              </a:pathLst>
            </a:custGeom>
            <a:solidFill>
              <a:srgbClr val="E2D8B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3"/>
            <p:cNvSpPr/>
            <p:nvPr/>
          </p:nvSpPr>
          <p:spPr>
            <a:xfrm flipH="1" rot="10800000">
              <a:off x="881361" y="5755849"/>
              <a:ext cx="50806" cy="50974"/>
            </a:xfrm>
            <a:custGeom>
              <a:rect b="b" l="l" r="r" t="t"/>
              <a:pathLst>
                <a:path extrusionOk="0" h="33100" w="32991">
                  <a:moveTo>
                    <a:pt x="879" y="21829"/>
                  </a:moveTo>
                  <a:cubicBezTo>
                    <a:pt x="3698" y="30474"/>
                    <a:pt x="12906" y="35240"/>
                    <a:pt x="21567" y="32549"/>
                  </a:cubicBezTo>
                  <a:cubicBezTo>
                    <a:pt x="30183" y="29721"/>
                    <a:pt x="34935" y="20483"/>
                    <a:pt x="32252" y="11793"/>
                  </a:cubicBezTo>
                  <a:cubicBezTo>
                    <a:pt x="29706" y="3217"/>
                    <a:pt x="20726" y="-1664"/>
                    <a:pt x="12178" y="868"/>
                  </a:cubicBezTo>
                  <a:cubicBezTo>
                    <a:pt x="11974" y="937"/>
                    <a:pt x="11769" y="1005"/>
                    <a:pt x="11564" y="1073"/>
                  </a:cubicBezTo>
                  <a:cubicBezTo>
                    <a:pt x="3016" y="3628"/>
                    <a:pt x="-1849" y="12637"/>
                    <a:pt x="675" y="21213"/>
                  </a:cubicBezTo>
                  <a:cubicBezTo>
                    <a:pt x="743" y="21419"/>
                    <a:pt x="811" y="21624"/>
                    <a:pt x="879" y="21829"/>
                  </a:cubicBezTo>
                  <a:close/>
                </a:path>
              </a:pathLst>
            </a:custGeom>
            <a:solidFill>
              <a:srgbClr val="D7CA91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3"/>
            <p:cNvSpPr/>
            <p:nvPr/>
          </p:nvSpPr>
          <p:spPr>
            <a:xfrm flipH="1" rot="10800000">
              <a:off x="454364" y="3938535"/>
              <a:ext cx="145490" cy="145388"/>
            </a:xfrm>
            <a:custGeom>
              <a:rect b="b" l="l" r="r" t="t"/>
              <a:pathLst>
                <a:path extrusionOk="0" h="94408" w="94474">
                  <a:moveTo>
                    <a:pt x="2198" y="61598"/>
                  </a:moveTo>
                  <a:cubicBezTo>
                    <a:pt x="10018" y="86464"/>
                    <a:pt x="36458" y="100257"/>
                    <a:pt x="61237" y="92404"/>
                  </a:cubicBezTo>
                  <a:cubicBezTo>
                    <a:pt x="61488" y="92326"/>
                    <a:pt x="61738" y="92244"/>
                    <a:pt x="61988" y="92162"/>
                  </a:cubicBezTo>
                  <a:cubicBezTo>
                    <a:pt x="86608" y="84113"/>
                    <a:pt x="100135" y="57607"/>
                    <a:pt x="92224" y="32860"/>
                  </a:cubicBezTo>
                  <a:cubicBezTo>
                    <a:pt x="84335" y="8149"/>
                    <a:pt x="57964" y="-5465"/>
                    <a:pt x="33343" y="2454"/>
                  </a:cubicBezTo>
                  <a:cubicBezTo>
                    <a:pt x="33252" y="2476"/>
                    <a:pt x="33184" y="2502"/>
                    <a:pt x="33116" y="2524"/>
                  </a:cubicBezTo>
                  <a:cubicBezTo>
                    <a:pt x="8381" y="10136"/>
                    <a:pt x="-5509" y="36418"/>
                    <a:pt x="2084" y="61227"/>
                  </a:cubicBezTo>
                  <a:cubicBezTo>
                    <a:pt x="2130" y="61350"/>
                    <a:pt x="2152" y="61475"/>
                    <a:pt x="2198" y="61598"/>
                  </a:cubicBezTo>
                  <a:close/>
                </a:path>
              </a:pathLst>
            </a:custGeom>
            <a:solidFill>
              <a:srgbClr val="E2D8BD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3"/>
            <p:cNvSpPr/>
            <p:nvPr/>
          </p:nvSpPr>
          <p:spPr>
            <a:xfrm flipH="1" rot="10800000">
              <a:off x="575531" y="6505209"/>
              <a:ext cx="30390" cy="30336"/>
            </a:xfrm>
            <a:custGeom>
              <a:rect b="b" l="l" r="r" t="t"/>
              <a:pathLst>
                <a:path extrusionOk="0" h="19699" w="19734">
                  <a:moveTo>
                    <a:pt x="413" y="12983"/>
                  </a:moveTo>
                  <a:cubicBezTo>
                    <a:pt x="2005" y="18160"/>
                    <a:pt x="7483" y="21057"/>
                    <a:pt x="12644" y="19460"/>
                  </a:cubicBezTo>
                  <a:cubicBezTo>
                    <a:pt x="12735" y="19437"/>
                    <a:pt x="12826" y="19392"/>
                    <a:pt x="12917" y="19369"/>
                  </a:cubicBezTo>
                  <a:cubicBezTo>
                    <a:pt x="18054" y="17727"/>
                    <a:pt x="20919" y="12230"/>
                    <a:pt x="19282" y="7052"/>
                  </a:cubicBezTo>
                  <a:cubicBezTo>
                    <a:pt x="19282" y="7052"/>
                    <a:pt x="19282" y="7052"/>
                    <a:pt x="19282" y="7052"/>
                  </a:cubicBezTo>
                  <a:cubicBezTo>
                    <a:pt x="17554" y="1852"/>
                    <a:pt x="11985" y="-976"/>
                    <a:pt x="6778" y="666"/>
                  </a:cubicBezTo>
                  <a:cubicBezTo>
                    <a:pt x="1709" y="2400"/>
                    <a:pt x="-1087" y="7828"/>
                    <a:pt x="413" y="12983"/>
                  </a:cubicBezTo>
                  <a:close/>
                </a:path>
              </a:pathLst>
            </a:custGeom>
            <a:solidFill>
              <a:srgbClr val="A0C3CA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3"/>
            <p:cNvSpPr/>
            <p:nvPr/>
          </p:nvSpPr>
          <p:spPr>
            <a:xfrm flipH="1" rot="10800000">
              <a:off x="405559" y="5231916"/>
              <a:ext cx="67204" cy="67641"/>
            </a:xfrm>
            <a:custGeom>
              <a:rect b="b" l="l" r="r" t="t"/>
              <a:pathLst>
                <a:path extrusionOk="0" h="43923" w="43639">
                  <a:moveTo>
                    <a:pt x="903" y="28860"/>
                  </a:moveTo>
                  <a:cubicBezTo>
                    <a:pt x="4881" y="40267"/>
                    <a:pt x="17067" y="46571"/>
                    <a:pt x="28638" y="43230"/>
                  </a:cubicBezTo>
                  <a:cubicBezTo>
                    <a:pt x="39914" y="39138"/>
                    <a:pt x="46098" y="26956"/>
                    <a:pt x="42733" y="15404"/>
                  </a:cubicBezTo>
                  <a:cubicBezTo>
                    <a:pt x="38755" y="4109"/>
                    <a:pt x="26729" y="-2168"/>
                    <a:pt x="15225" y="1034"/>
                  </a:cubicBezTo>
                  <a:cubicBezTo>
                    <a:pt x="3858" y="5037"/>
                    <a:pt x="-2439" y="17242"/>
                    <a:pt x="903" y="28860"/>
                  </a:cubicBezTo>
                  <a:close/>
                </a:path>
              </a:pathLst>
            </a:custGeom>
            <a:solidFill>
              <a:srgbClr val="A0C3CA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3"/>
            <p:cNvSpPr/>
            <p:nvPr/>
          </p:nvSpPr>
          <p:spPr>
            <a:xfrm flipH="1" rot="10800000">
              <a:off x="86715" y="5161104"/>
              <a:ext cx="30450" cy="30424"/>
            </a:xfrm>
            <a:custGeom>
              <a:rect b="b" l="l" r="r" t="t"/>
              <a:pathLst>
                <a:path extrusionOk="0" h="19756" w="19773">
                  <a:moveTo>
                    <a:pt x="469" y="13046"/>
                  </a:moveTo>
                  <a:cubicBezTo>
                    <a:pt x="1947" y="18128"/>
                    <a:pt x="7244" y="21050"/>
                    <a:pt x="12291" y="19574"/>
                  </a:cubicBezTo>
                  <a:cubicBezTo>
                    <a:pt x="12450" y="19531"/>
                    <a:pt x="12609" y="19483"/>
                    <a:pt x="12746" y="19433"/>
                  </a:cubicBezTo>
                  <a:cubicBezTo>
                    <a:pt x="17929" y="17911"/>
                    <a:pt x="20907" y="12465"/>
                    <a:pt x="19384" y="7267"/>
                  </a:cubicBezTo>
                  <a:cubicBezTo>
                    <a:pt x="19361" y="7217"/>
                    <a:pt x="19361" y="7166"/>
                    <a:pt x="19339" y="7116"/>
                  </a:cubicBezTo>
                  <a:cubicBezTo>
                    <a:pt x="17747" y="1941"/>
                    <a:pt x="12268" y="-958"/>
                    <a:pt x="7108" y="638"/>
                  </a:cubicBezTo>
                  <a:cubicBezTo>
                    <a:pt x="7017" y="668"/>
                    <a:pt x="6926" y="698"/>
                    <a:pt x="6835" y="730"/>
                  </a:cubicBezTo>
                  <a:cubicBezTo>
                    <a:pt x="1697" y="2365"/>
                    <a:pt x="-1168" y="7878"/>
                    <a:pt x="469" y="13042"/>
                  </a:cubicBezTo>
                  <a:cubicBezTo>
                    <a:pt x="469" y="13044"/>
                    <a:pt x="469" y="13044"/>
                    <a:pt x="469" y="13046"/>
                  </a:cubicBezTo>
                  <a:close/>
                </a:path>
              </a:pathLst>
            </a:custGeom>
            <a:solidFill>
              <a:srgbClr val="D1BC94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"/>
            <p:cNvSpPr/>
            <p:nvPr/>
          </p:nvSpPr>
          <p:spPr>
            <a:xfrm flipH="1" rot="10800000">
              <a:off x="2803546" y="758678"/>
              <a:ext cx="20162" cy="20099"/>
            </a:xfrm>
            <a:custGeom>
              <a:rect b="b" l="l" r="r" t="t"/>
              <a:pathLst>
                <a:path extrusionOk="0" h="13051" w="13092">
                  <a:moveTo>
                    <a:pt x="238" y="8774"/>
                  </a:moveTo>
                  <a:cubicBezTo>
                    <a:pt x="1420" y="12232"/>
                    <a:pt x="5171" y="14075"/>
                    <a:pt x="8604" y="12894"/>
                  </a:cubicBezTo>
                  <a:cubicBezTo>
                    <a:pt x="8627" y="12889"/>
                    <a:pt x="8627" y="12884"/>
                    <a:pt x="8650" y="12880"/>
                  </a:cubicBezTo>
                  <a:cubicBezTo>
                    <a:pt x="11992" y="11819"/>
                    <a:pt x="13856" y="8234"/>
                    <a:pt x="12810" y="4869"/>
                  </a:cubicBezTo>
                  <a:cubicBezTo>
                    <a:pt x="12787" y="4803"/>
                    <a:pt x="12764" y="4735"/>
                    <a:pt x="12742" y="4669"/>
                  </a:cubicBezTo>
                  <a:cubicBezTo>
                    <a:pt x="11696" y="1304"/>
                    <a:pt x="8104" y="-564"/>
                    <a:pt x="4762" y="497"/>
                  </a:cubicBezTo>
                  <a:cubicBezTo>
                    <a:pt x="4694" y="518"/>
                    <a:pt x="4626" y="540"/>
                    <a:pt x="4558" y="563"/>
                  </a:cubicBezTo>
                  <a:cubicBezTo>
                    <a:pt x="1193" y="1751"/>
                    <a:pt x="-671" y="5326"/>
                    <a:pt x="238" y="8774"/>
                  </a:cubicBezTo>
                  <a:close/>
                </a:path>
              </a:pathLst>
            </a:custGeom>
            <a:solidFill>
              <a:srgbClr val="E2D8BD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3"/>
            <p:cNvSpPr/>
            <p:nvPr/>
          </p:nvSpPr>
          <p:spPr>
            <a:xfrm flipH="1" rot="10800000">
              <a:off x="854573" y="5003229"/>
              <a:ext cx="51168" cy="51404"/>
            </a:xfrm>
            <a:custGeom>
              <a:rect b="b" l="l" r="r" t="t"/>
              <a:pathLst>
                <a:path extrusionOk="0" h="33379" w="33226">
                  <a:moveTo>
                    <a:pt x="757" y="21834"/>
                  </a:moveTo>
                  <a:cubicBezTo>
                    <a:pt x="3462" y="30620"/>
                    <a:pt x="12760" y="35546"/>
                    <a:pt x="21513" y="32835"/>
                  </a:cubicBezTo>
                  <a:cubicBezTo>
                    <a:pt x="21559" y="32816"/>
                    <a:pt x="21627" y="32800"/>
                    <a:pt x="21672" y="32782"/>
                  </a:cubicBezTo>
                  <a:cubicBezTo>
                    <a:pt x="30311" y="30116"/>
                    <a:pt x="35153" y="20926"/>
                    <a:pt x="32516" y="12259"/>
                  </a:cubicBezTo>
                  <a:cubicBezTo>
                    <a:pt x="32448" y="12104"/>
                    <a:pt x="32402" y="11951"/>
                    <a:pt x="32357" y="11798"/>
                  </a:cubicBezTo>
                  <a:cubicBezTo>
                    <a:pt x="29697" y="3129"/>
                    <a:pt x="20536" y="-1736"/>
                    <a:pt x="11897" y="930"/>
                  </a:cubicBezTo>
                  <a:cubicBezTo>
                    <a:pt x="11737" y="975"/>
                    <a:pt x="11601" y="1026"/>
                    <a:pt x="11442" y="1078"/>
                  </a:cubicBezTo>
                  <a:cubicBezTo>
                    <a:pt x="2826" y="3909"/>
                    <a:pt x="-1925" y="13149"/>
                    <a:pt x="757" y="21834"/>
                  </a:cubicBezTo>
                  <a:close/>
                </a:path>
              </a:pathLst>
            </a:custGeom>
            <a:solidFill>
              <a:srgbClr val="E9E0D4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"/>
            <p:cNvSpPr/>
            <p:nvPr/>
          </p:nvSpPr>
          <p:spPr>
            <a:xfrm flipH="1" rot="10800000">
              <a:off x="1589711" y="203433"/>
              <a:ext cx="64269" cy="64548"/>
            </a:xfrm>
            <a:custGeom>
              <a:rect b="b" l="l" r="r" t="t"/>
              <a:pathLst>
                <a:path extrusionOk="0" h="41914" w="41733">
                  <a:moveTo>
                    <a:pt x="990" y="27617"/>
                  </a:moveTo>
                  <a:cubicBezTo>
                    <a:pt x="4559" y="38638"/>
                    <a:pt x="16358" y="44664"/>
                    <a:pt x="27361" y="41079"/>
                  </a:cubicBezTo>
                  <a:cubicBezTo>
                    <a:pt x="27361" y="41076"/>
                    <a:pt x="27361" y="41076"/>
                    <a:pt x="27361" y="41074"/>
                  </a:cubicBezTo>
                  <a:cubicBezTo>
                    <a:pt x="38228" y="37484"/>
                    <a:pt x="44207" y="25797"/>
                    <a:pt x="40774" y="14844"/>
                  </a:cubicBezTo>
                  <a:cubicBezTo>
                    <a:pt x="37182" y="3816"/>
                    <a:pt x="25451" y="-2280"/>
                    <a:pt x="14403" y="1159"/>
                  </a:cubicBezTo>
                  <a:cubicBezTo>
                    <a:pt x="3490" y="4847"/>
                    <a:pt x="-2466" y="16605"/>
                    <a:pt x="990" y="27617"/>
                  </a:cubicBezTo>
                  <a:close/>
                </a:path>
              </a:pathLst>
            </a:custGeom>
            <a:solidFill>
              <a:srgbClr val="D1BC94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3"/>
            <p:cNvSpPr/>
            <p:nvPr/>
          </p:nvSpPr>
          <p:spPr>
            <a:xfrm flipH="1" rot="10800000">
              <a:off x="1751669" y="289360"/>
              <a:ext cx="56028" cy="56153"/>
            </a:xfrm>
            <a:custGeom>
              <a:rect b="b" l="l" r="r" t="t"/>
              <a:pathLst>
                <a:path extrusionOk="0" h="36463" w="36382">
                  <a:moveTo>
                    <a:pt x="696" y="23871"/>
                  </a:moveTo>
                  <a:cubicBezTo>
                    <a:pt x="3834" y="33344"/>
                    <a:pt x="13859" y="38665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3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D7CA91">
                <a:alpha val="6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3"/>
            <p:cNvSpPr/>
            <p:nvPr/>
          </p:nvSpPr>
          <p:spPr>
            <a:xfrm flipH="1" rot="10800000">
              <a:off x="328050" y="6021974"/>
              <a:ext cx="194540" cy="195163"/>
            </a:xfrm>
            <a:custGeom>
              <a:rect b="b" l="l" r="r" t="t"/>
              <a:pathLst>
                <a:path extrusionOk="0" h="126729" w="126325">
                  <a:moveTo>
                    <a:pt x="3004" y="82806"/>
                  </a:moveTo>
                  <a:cubicBezTo>
                    <a:pt x="13620" y="116152"/>
                    <a:pt x="49199" y="134559"/>
                    <a:pt x="82436" y="123907"/>
                  </a:cubicBezTo>
                  <a:cubicBezTo>
                    <a:pt x="82481" y="123884"/>
                    <a:pt x="82526" y="123884"/>
                    <a:pt x="82572" y="123862"/>
                  </a:cubicBezTo>
                  <a:cubicBezTo>
                    <a:pt x="115695" y="113210"/>
                    <a:pt x="133928" y="77629"/>
                    <a:pt x="123311" y="44420"/>
                  </a:cubicBezTo>
                  <a:cubicBezTo>
                    <a:pt x="123288" y="44351"/>
                    <a:pt x="123288" y="44305"/>
                    <a:pt x="123265" y="44260"/>
                  </a:cubicBezTo>
                  <a:cubicBezTo>
                    <a:pt x="112626" y="10959"/>
                    <a:pt x="77139" y="-7401"/>
                    <a:pt x="43924" y="3205"/>
                  </a:cubicBezTo>
                  <a:cubicBezTo>
                    <a:pt x="10733" y="13879"/>
                    <a:pt x="-7568" y="49483"/>
                    <a:pt x="3004" y="82806"/>
                  </a:cubicBezTo>
                  <a:close/>
                </a:path>
              </a:pathLst>
            </a:custGeom>
            <a:solidFill>
              <a:srgbClr val="A0C3CA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3"/>
            <p:cNvSpPr/>
            <p:nvPr/>
          </p:nvSpPr>
          <p:spPr>
            <a:xfrm flipH="1" rot="10800000">
              <a:off x="289327" y="499760"/>
              <a:ext cx="32349" cy="32160"/>
            </a:xfrm>
            <a:custGeom>
              <a:rect b="b" l="l" r="r" t="t"/>
              <a:pathLst>
                <a:path extrusionOk="0" h="20883" w="21006">
                  <a:moveTo>
                    <a:pt x="505" y="13731"/>
                  </a:moveTo>
                  <a:cubicBezTo>
                    <a:pt x="2233" y="19260"/>
                    <a:pt x="8098" y="22335"/>
                    <a:pt x="13622" y="20599"/>
                  </a:cubicBezTo>
                  <a:cubicBezTo>
                    <a:pt x="13645" y="20590"/>
                    <a:pt x="13668" y="20583"/>
                    <a:pt x="13690" y="20574"/>
                  </a:cubicBezTo>
                  <a:cubicBezTo>
                    <a:pt x="19192" y="18838"/>
                    <a:pt x="22261" y="12949"/>
                    <a:pt x="20533" y="7420"/>
                  </a:cubicBezTo>
                  <a:cubicBezTo>
                    <a:pt x="20533" y="7395"/>
                    <a:pt x="20511" y="7370"/>
                    <a:pt x="20511" y="7345"/>
                  </a:cubicBezTo>
                  <a:cubicBezTo>
                    <a:pt x="18669" y="1878"/>
                    <a:pt x="12781" y="-1076"/>
                    <a:pt x="7325" y="730"/>
                  </a:cubicBezTo>
                  <a:cubicBezTo>
                    <a:pt x="1914" y="2345"/>
                    <a:pt x="-1177" y="8059"/>
                    <a:pt x="437" y="13492"/>
                  </a:cubicBezTo>
                  <a:cubicBezTo>
                    <a:pt x="459" y="13572"/>
                    <a:pt x="482" y="13651"/>
                    <a:pt x="505" y="13731"/>
                  </a:cubicBezTo>
                  <a:close/>
                </a:path>
              </a:pathLst>
            </a:custGeom>
            <a:solidFill>
              <a:srgbClr val="D7CA91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3"/>
            <p:cNvSpPr/>
            <p:nvPr/>
          </p:nvSpPr>
          <p:spPr>
            <a:xfrm flipH="1" rot="10800000">
              <a:off x="1082751" y="3704492"/>
              <a:ext cx="31244" cy="31125"/>
            </a:xfrm>
            <a:custGeom>
              <a:rect b="b" l="l" r="r" t="t"/>
              <a:pathLst>
                <a:path extrusionOk="0" h="20211" w="20288">
                  <a:moveTo>
                    <a:pt x="462" y="13488"/>
                  </a:moveTo>
                  <a:cubicBezTo>
                    <a:pt x="2167" y="18757"/>
                    <a:pt x="7828" y="21633"/>
                    <a:pt x="13079" y="19913"/>
                  </a:cubicBezTo>
                  <a:cubicBezTo>
                    <a:pt x="13125" y="19902"/>
                    <a:pt x="13147" y="19888"/>
                    <a:pt x="13193" y="19874"/>
                  </a:cubicBezTo>
                  <a:cubicBezTo>
                    <a:pt x="18376" y="18392"/>
                    <a:pt x="21400" y="12966"/>
                    <a:pt x="19922" y="7756"/>
                  </a:cubicBezTo>
                  <a:cubicBezTo>
                    <a:pt x="19877" y="7612"/>
                    <a:pt x="19831" y="7471"/>
                    <a:pt x="19786" y="7330"/>
                  </a:cubicBezTo>
                  <a:cubicBezTo>
                    <a:pt x="18194" y="2024"/>
                    <a:pt x="12602" y="-973"/>
                    <a:pt x="7305" y="633"/>
                  </a:cubicBezTo>
                  <a:cubicBezTo>
                    <a:pt x="7237" y="658"/>
                    <a:pt x="7146" y="685"/>
                    <a:pt x="7055" y="715"/>
                  </a:cubicBezTo>
                  <a:cubicBezTo>
                    <a:pt x="1758" y="2458"/>
                    <a:pt x="-1175" y="8139"/>
                    <a:pt x="462" y="13488"/>
                  </a:cubicBezTo>
                  <a:close/>
                </a:path>
              </a:pathLst>
            </a:custGeom>
            <a:solidFill>
              <a:srgbClr val="D1BC94">
                <a:alpha val="80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3"/>
            <p:cNvSpPr/>
            <p:nvPr/>
          </p:nvSpPr>
          <p:spPr>
            <a:xfrm flipH="1" rot="10800000">
              <a:off x="1648708" y="619738"/>
              <a:ext cx="76627" cy="76838"/>
            </a:xfrm>
            <a:custGeom>
              <a:rect b="b" l="l" r="r" t="t"/>
              <a:pathLst>
                <a:path extrusionOk="0" h="49895" w="49758">
                  <a:moveTo>
                    <a:pt x="1125" y="32715"/>
                  </a:moveTo>
                  <a:cubicBezTo>
                    <a:pt x="5354" y="45855"/>
                    <a:pt x="19381" y="53095"/>
                    <a:pt x="32498" y="48909"/>
                  </a:cubicBezTo>
                  <a:cubicBezTo>
                    <a:pt x="45502" y="44562"/>
                    <a:pt x="52686" y="30583"/>
                    <a:pt x="48639" y="17433"/>
                  </a:cubicBezTo>
                  <a:cubicBezTo>
                    <a:pt x="44434" y="4366"/>
                    <a:pt x="30475" y="-2809"/>
                    <a:pt x="17448" y="1408"/>
                  </a:cubicBezTo>
                  <a:cubicBezTo>
                    <a:pt x="17380" y="1429"/>
                    <a:pt x="17335" y="1447"/>
                    <a:pt x="17267" y="1467"/>
                  </a:cubicBezTo>
                  <a:cubicBezTo>
                    <a:pt x="4286" y="5717"/>
                    <a:pt x="-2898" y="19625"/>
                    <a:pt x="1125" y="32715"/>
                  </a:cubicBezTo>
                  <a:close/>
                </a:path>
              </a:pathLst>
            </a:custGeom>
            <a:solidFill>
              <a:srgbClr val="E2D8BD">
                <a:alpha val="80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3"/>
            <p:cNvSpPr/>
            <p:nvPr/>
          </p:nvSpPr>
          <p:spPr>
            <a:xfrm flipH="1" rot="10800000">
              <a:off x="43470" y="5835097"/>
              <a:ext cx="77691" cy="77776"/>
            </a:xfrm>
            <a:custGeom>
              <a:rect b="b" l="l" r="r" t="t"/>
              <a:pathLst>
                <a:path extrusionOk="0" h="50504" w="50449">
                  <a:moveTo>
                    <a:pt x="1251" y="33169"/>
                  </a:moveTo>
                  <a:cubicBezTo>
                    <a:pt x="5593" y="46352"/>
                    <a:pt x="19620" y="53628"/>
                    <a:pt x="32851" y="49591"/>
                  </a:cubicBezTo>
                  <a:cubicBezTo>
                    <a:pt x="46127" y="45349"/>
                    <a:pt x="53493" y="31116"/>
                    <a:pt x="49265" y="17796"/>
                  </a:cubicBezTo>
                  <a:cubicBezTo>
                    <a:pt x="49242" y="17751"/>
                    <a:pt x="49242" y="17705"/>
                    <a:pt x="49219" y="17659"/>
                  </a:cubicBezTo>
                  <a:cubicBezTo>
                    <a:pt x="44877" y="4362"/>
                    <a:pt x="30646" y="-2891"/>
                    <a:pt x="17392" y="1465"/>
                  </a:cubicBezTo>
                  <a:cubicBezTo>
                    <a:pt x="4229" y="5685"/>
                    <a:pt x="-3001" y="19803"/>
                    <a:pt x="1206" y="33010"/>
                  </a:cubicBezTo>
                  <a:cubicBezTo>
                    <a:pt x="1206" y="33055"/>
                    <a:pt x="1228" y="33123"/>
                    <a:pt x="1251" y="33169"/>
                  </a:cubicBezTo>
                  <a:close/>
                </a:path>
              </a:pathLst>
            </a:custGeom>
            <a:solidFill>
              <a:srgbClr val="D1BC94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3"/>
            <p:cNvSpPr/>
            <p:nvPr/>
          </p:nvSpPr>
          <p:spPr>
            <a:xfrm flipH="1" rot="10800000">
              <a:off x="870355" y="4013698"/>
              <a:ext cx="106446" cy="106730"/>
            </a:xfrm>
            <a:custGeom>
              <a:rect b="b" l="l" r="r" t="t"/>
              <a:pathLst>
                <a:path extrusionOk="0" h="69305" w="69121">
                  <a:moveTo>
                    <a:pt x="1657" y="45142"/>
                  </a:moveTo>
                  <a:cubicBezTo>
                    <a:pt x="7317" y="63391"/>
                    <a:pt x="26641" y="73596"/>
                    <a:pt x="44851" y="67951"/>
                  </a:cubicBezTo>
                  <a:cubicBezTo>
                    <a:pt x="63038" y="62264"/>
                    <a:pt x="73200" y="42877"/>
                    <a:pt x="67585" y="24614"/>
                  </a:cubicBezTo>
                  <a:cubicBezTo>
                    <a:pt x="62197" y="6511"/>
                    <a:pt x="43191" y="-3771"/>
                    <a:pt x="25141" y="1644"/>
                  </a:cubicBezTo>
                  <a:cubicBezTo>
                    <a:pt x="24959" y="1696"/>
                    <a:pt x="24800" y="1751"/>
                    <a:pt x="24618" y="1806"/>
                  </a:cubicBezTo>
                  <a:cubicBezTo>
                    <a:pt x="6522" y="7070"/>
                    <a:pt x="-3868" y="26049"/>
                    <a:pt x="1361" y="44196"/>
                  </a:cubicBezTo>
                  <a:cubicBezTo>
                    <a:pt x="1452" y="44512"/>
                    <a:pt x="1566" y="44827"/>
                    <a:pt x="1657" y="45142"/>
                  </a:cubicBezTo>
                  <a:close/>
                </a:path>
              </a:pathLst>
            </a:custGeom>
            <a:solidFill>
              <a:srgbClr val="A0C3CA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3"/>
            <p:cNvSpPr/>
            <p:nvPr/>
          </p:nvSpPr>
          <p:spPr>
            <a:xfrm flipH="1" rot="10800000">
              <a:off x="2342144" y="897015"/>
              <a:ext cx="76310" cy="76647"/>
            </a:xfrm>
            <a:custGeom>
              <a:rect b="b" l="l" r="r" t="t"/>
              <a:pathLst>
                <a:path extrusionOk="0" h="49771" w="49552">
                  <a:moveTo>
                    <a:pt x="1147" y="32598"/>
                  </a:moveTo>
                  <a:cubicBezTo>
                    <a:pt x="5262" y="45690"/>
                    <a:pt x="19198" y="52948"/>
                    <a:pt x="32247" y="48808"/>
                  </a:cubicBezTo>
                  <a:cubicBezTo>
                    <a:pt x="32270" y="48801"/>
                    <a:pt x="32270" y="48796"/>
                    <a:pt x="32293" y="48792"/>
                  </a:cubicBezTo>
                  <a:cubicBezTo>
                    <a:pt x="45297" y="44445"/>
                    <a:pt x="52480" y="30465"/>
                    <a:pt x="48434" y="17316"/>
                  </a:cubicBezTo>
                  <a:cubicBezTo>
                    <a:pt x="44001" y="4354"/>
                    <a:pt x="30110" y="-2723"/>
                    <a:pt x="17061" y="1350"/>
                  </a:cubicBezTo>
                  <a:cubicBezTo>
                    <a:pt x="4171" y="5693"/>
                    <a:pt x="-2899" y="19574"/>
                    <a:pt x="1147" y="32598"/>
                  </a:cubicBezTo>
                  <a:close/>
                </a:path>
              </a:pathLst>
            </a:custGeom>
            <a:solidFill>
              <a:srgbClr val="D7CA91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3"/>
            <p:cNvSpPr/>
            <p:nvPr/>
          </p:nvSpPr>
          <p:spPr>
            <a:xfrm flipH="1" rot="10800000">
              <a:off x="428731" y="1261823"/>
              <a:ext cx="120465" cy="120861"/>
            </a:xfrm>
            <a:custGeom>
              <a:rect b="b" l="l" r="r" t="t"/>
              <a:pathLst>
                <a:path extrusionOk="0" h="78481" w="78224">
                  <a:moveTo>
                    <a:pt x="2008" y="51787"/>
                  </a:moveTo>
                  <a:cubicBezTo>
                    <a:pt x="8805" y="72354"/>
                    <a:pt x="30925" y="83496"/>
                    <a:pt x="51431" y="76678"/>
                  </a:cubicBezTo>
                  <a:cubicBezTo>
                    <a:pt x="71936" y="69858"/>
                    <a:pt x="83031" y="47659"/>
                    <a:pt x="76233" y="27095"/>
                  </a:cubicBezTo>
                  <a:cubicBezTo>
                    <a:pt x="69504" y="6695"/>
                    <a:pt x="47657" y="-4465"/>
                    <a:pt x="27242" y="2065"/>
                  </a:cubicBezTo>
                  <a:cubicBezTo>
                    <a:pt x="6668" y="8647"/>
                    <a:pt x="-4699" y="30719"/>
                    <a:pt x="1871" y="51361"/>
                  </a:cubicBezTo>
                  <a:cubicBezTo>
                    <a:pt x="1917" y="51502"/>
                    <a:pt x="1962" y="51646"/>
                    <a:pt x="2008" y="51787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"/>
            <p:cNvSpPr/>
            <p:nvPr/>
          </p:nvSpPr>
          <p:spPr>
            <a:xfrm flipH="1" rot="10800000">
              <a:off x="706599" y="6495861"/>
              <a:ext cx="26023" cy="26192"/>
            </a:xfrm>
            <a:custGeom>
              <a:rect b="b" l="l" r="r" t="t"/>
              <a:pathLst>
                <a:path extrusionOk="0" h="17008" w="16898">
                  <a:moveTo>
                    <a:pt x="388" y="11300"/>
                  </a:moveTo>
                  <a:cubicBezTo>
                    <a:pt x="1774" y="15748"/>
                    <a:pt x="6503" y="18211"/>
                    <a:pt x="10936" y="16820"/>
                  </a:cubicBezTo>
                  <a:cubicBezTo>
                    <a:pt x="10981" y="16797"/>
                    <a:pt x="11027" y="16797"/>
                    <a:pt x="11073" y="16774"/>
                  </a:cubicBezTo>
                  <a:cubicBezTo>
                    <a:pt x="15460" y="15246"/>
                    <a:pt x="17892" y="10525"/>
                    <a:pt x="16528" y="6054"/>
                  </a:cubicBezTo>
                  <a:cubicBezTo>
                    <a:pt x="15005" y="1652"/>
                    <a:pt x="10299" y="-788"/>
                    <a:pt x="5844" y="580"/>
                  </a:cubicBezTo>
                  <a:cubicBezTo>
                    <a:pt x="1456" y="2108"/>
                    <a:pt x="-977" y="6830"/>
                    <a:pt x="388" y="11300"/>
                  </a:cubicBezTo>
                  <a:close/>
                </a:path>
              </a:pathLst>
            </a:custGeom>
            <a:solidFill>
              <a:srgbClr val="ADA183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"/>
            <p:cNvSpPr/>
            <p:nvPr/>
          </p:nvSpPr>
          <p:spPr>
            <a:xfrm flipH="1" rot="10800000">
              <a:off x="1158555" y="700649"/>
              <a:ext cx="41953" cy="41976"/>
            </a:xfrm>
            <a:custGeom>
              <a:rect b="b" l="l" r="r" t="t"/>
              <a:pathLst>
                <a:path extrusionOk="0" h="27257" w="27242">
                  <a:moveTo>
                    <a:pt x="713" y="17940"/>
                  </a:moveTo>
                  <a:cubicBezTo>
                    <a:pt x="2987" y="25101"/>
                    <a:pt x="10602" y="29070"/>
                    <a:pt x="17764" y="26835"/>
                  </a:cubicBezTo>
                  <a:cubicBezTo>
                    <a:pt x="24902" y="24554"/>
                    <a:pt x="28858" y="16913"/>
                    <a:pt x="26630" y="9728"/>
                  </a:cubicBezTo>
                  <a:cubicBezTo>
                    <a:pt x="24243" y="2544"/>
                    <a:pt x="16559" y="-1425"/>
                    <a:pt x="9352" y="833"/>
                  </a:cubicBezTo>
                  <a:cubicBezTo>
                    <a:pt x="2305" y="3091"/>
                    <a:pt x="-1606" y="10664"/>
                    <a:pt x="645" y="17734"/>
                  </a:cubicBezTo>
                  <a:cubicBezTo>
                    <a:pt x="668" y="17803"/>
                    <a:pt x="690" y="17871"/>
                    <a:pt x="713" y="17940"/>
                  </a:cubicBezTo>
                  <a:close/>
                </a:path>
              </a:pathLst>
            </a:custGeom>
            <a:solidFill>
              <a:srgbClr val="D7CA91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3"/>
            <p:cNvSpPr/>
            <p:nvPr/>
          </p:nvSpPr>
          <p:spPr>
            <a:xfrm flipH="1" rot="10800000">
              <a:off x="406753" y="526574"/>
              <a:ext cx="58816" cy="59010"/>
            </a:xfrm>
            <a:custGeom>
              <a:rect b="b" l="l" r="r" t="t"/>
              <a:pathLst>
                <a:path extrusionOk="0" h="38318" w="38192">
                  <a:moveTo>
                    <a:pt x="38193" y="19159"/>
                  </a:moveTo>
                  <a:cubicBezTo>
                    <a:pt x="38193" y="29740"/>
                    <a:pt x="29643" y="38318"/>
                    <a:pt x="19096" y="38318"/>
                  </a:cubicBezTo>
                  <a:cubicBezTo>
                    <a:pt x="8550" y="38318"/>
                    <a:pt x="0" y="29740"/>
                    <a:pt x="0" y="19159"/>
                  </a:cubicBezTo>
                  <a:cubicBezTo>
                    <a:pt x="0" y="8578"/>
                    <a:pt x="8550" y="0"/>
                    <a:pt x="19096" y="0"/>
                  </a:cubicBezTo>
                  <a:cubicBezTo>
                    <a:pt x="29643" y="0"/>
                    <a:pt x="38193" y="8578"/>
                    <a:pt x="38193" y="19159"/>
                  </a:cubicBezTo>
                  <a:close/>
                </a:path>
              </a:pathLst>
            </a:custGeom>
            <a:solidFill>
              <a:srgbClr val="A0C3CA">
                <a:alpha val="839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3"/>
            <p:cNvSpPr/>
            <p:nvPr/>
          </p:nvSpPr>
          <p:spPr>
            <a:xfrm flipH="1" rot="10800000">
              <a:off x="66517" y="3631265"/>
              <a:ext cx="42616" cy="42857"/>
            </a:xfrm>
            <a:custGeom>
              <a:rect b="b" l="l" r="r" t="t"/>
              <a:pathLst>
                <a:path extrusionOk="0" h="27829" w="27673">
                  <a:moveTo>
                    <a:pt x="618" y="18287"/>
                  </a:moveTo>
                  <a:cubicBezTo>
                    <a:pt x="3005" y="25600"/>
                    <a:pt x="10780" y="29655"/>
                    <a:pt x="18123" y="27411"/>
                  </a:cubicBezTo>
                  <a:cubicBezTo>
                    <a:pt x="25398" y="25023"/>
                    <a:pt x="29376" y="17165"/>
                    <a:pt x="26989" y="9862"/>
                  </a:cubicBezTo>
                  <a:cubicBezTo>
                    <a:pt x="26989" y="9857"/>
                    <a:pt x="26989" y="9853"/>
                    <a:pt x="26989" y="9848"/>
                  </a:cubicBezTo>
                  <a:cubicBezTo>
                    <a:pt x="24898" y="2721"/>
                    <a:pt x="17441" y="-1351"/>
                    <a:pt x="10326" y="755"/>
                  </a:cubicBezTo>
                  <a:cubicBezTo>
                    <a:pt x="10121" y="816"/>
                    <a:pt x="9917" y="882"/>
                    <a:pt x="9712" y="953"/>
                  </a:cubicBezTo>
                  <a:cubicBezTo>
                    <a:pt x="2460" y="3247"/>
                    <a:pt x="-1610" y="10984"/>
                    <a:pt x="618" y="18287"/>
                  </a:cubicBezTo>
                  <a:close/>
                </a:path>
              </a:pathLst>
            </a:custGeom>
            <a:solidFill>
              <a:srgbClr val="D7CA91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 flipH="1" rot="10800000">
              <a:off x="554182" y="4731167"/>
              <a:ext cx="23955" cy="23939"/>
            </a:xfrm>
            <a:custGeom>
              <a:rect b="b" l="l" r="r" t="t"/>
              <a:pathLst>
                <a:path extrusionOk="0" h="15545" w="15555">
                  <a:moveTo>
                    <a:pt x="398" y="10396"/>
                  </a:moveTo>
                  <a:cubicBezTo>
                    <a:pt x="1807" y="14417"/>
                    <a:pt x="6104" y="16627"/>
                    <a:pt x="10173" y="15414"/>
                  </a:cubicBezTo>
                  <a:cubicBezTo>
                    <a:pt x="14242" y="14116"/>
                    <a:pt x="16493" y="9755"/>
                    <a:pt x="15197" y="5672"/>
                  </a:cubicBezTo>
                  <a:cubicBezTo>
                    <a:pt x="15197" y="5651"/>
                    <a:pt x="15174" y="5629"/>
                    <a:pt x="15174" y="5606"/>
                  </a:cubicBezTo>
                  <a:cubicBezTo>
                    <a:pt x="13879" y="1525"/>
                    <a:pt x="9537" y="-733"/>
                    <a:pt x="5467" y="567"/>
                  </a:cubicBezTo>
                  <a:cubicBezTo>
                    <a:pt x="5445" y="574"/>
                    <a:pt x="5422" y="581"/>
                    <a:pt x="5399" y="588"/>
                  </a:cubicBezTo>
                  <a:cubicBezTo>
                    <a:pt x="1330" y="1886"/>
                    <a:pt x="-921" y="6247"/>
                    <a:pt x="375" y="10330"/>
                  </a:cubicBezTo>
                  <a:cubicBezTo>
                    <a:pt x="375" y="10350"/>
                    <a:pt x="398" y="10373"/>
                    <a:pt x="398" y="10396"/>
                  </a:cubicBezTo>
                  <a:close/>
                </a:path>
              </a:pathLst>
            </a:custGeom>
            <a:solidFill>
              <a:srgbClr val="A0C3CA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"/>
            <p:cNvSpPr/>
            <p:nvPr/>
          </p:nvSpPr>
          <p:spPr>
            <a:xfrm flipH="1" rot="10800000">
              <a:off x="2666142" y="39059"/>
              <a:ext cx="15454" cy="15494"/>
            </a:xfrm>
            <a:custGeom>
              <a:rect b="b" l="l" r="r" t="t"/>
              <a:pathLst>
                <a:path extrusionOk="0" h="10061" w="10035">
                  <a:moveTo>
                    <a:pt x="283" y="6856"/>
                  </a:moveTo>
                  <a:cubicBezTo>
                    <a:pt x="1238" y="9429"/>
                    <a:pt x="4011" y="10820"/>
                    <a:pt x="6648" y="10049"/>
                  </a:cubicBezTo>
                  <a:cubicBezTo>
                    <a:pt x="9217" y="9084"/>
                    <a:pt x="10604" y="6299"/>
                    <a:pt x="9831" y="3663"/>
                  </a:cubicBezTo>
                  <a:cubicBezTo>
                    <a:pt x="8967" y="1028"/>
                    <a:pt x="6148" y="-411"/>
                    <a:pt x="3534" y="449"/>
                  </a:cubicBezTo>
                  <a:cubicBezTo>
                    <a:pt x="3511" y="456"/>
                    <a:pt x="3488" y="462"/>
                    <a:pt x="3466" y="469"/>
                  </a:cubicBezTo>
                  <a:cubicBezTo>
                    <a:pt x="829" y="1329"/>
                    <a:pt x="-604" y="4162"/>
                    <a:pt x="260" y="6796"/>
                  </a:cubicBezTo>
                  <a:cubicBezTo>
                    <a:pt x="260" y="6817"/>
                    <a:pt x="283" y="6835"/>
                    <a:pt x="283" y="6856"/>
                  </a:cubicBezTo>
                  <a:close/>
                </a:path>
              </a:pathLst>
            </a:custGeom>
            <a:solidFill>
              <a:srgbClr val="E2D8BD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3"/>
            <p:cNvSpPr/>
            <p:nvPr/>
          </p:nvSpPr>
          <p:spPr>
            <a:xfrm flipH="1" rot="10800000">
              <a:off x="263021" y="5650382"/>
              <a:ext cx="78974" cy="80262"/>
            </a:xfrm>
            <a:custGeom>
              <a:rect b="b" l="l" r="r" t="t"/>
              <a:pathLst>
                <a:path extrusionOk="0" h="52118" w="51282">
                  <a:moveTo>
                    <a:pt x="1552" y="34435"/>
                  </a:moveTo>
                  <a:cubicBezTo>
                    <a:pt x="5780" y="47892"/>
                    <a:pt x="20080" y="55373"/>
                    <a:pt x="33493" y="51131"/>
                  </a:cubicBezTo>
                  <a:cubicBezTo>
                    <a:pt x="33538" y="51108"/>
                    <a:pt x="33561" y="51108"/>
                    <a:pt x="33606" y="51085"/>
                  </a:cubicBezTo>
                  <a:cubicBezTo>
                    <a:pt x="46997" y="46774"/>
                    <a:pt x="54363" y="32382"/>
                    <a:pt x="50066" y="18948"/>
                  </a:cubicBezTo>
                  <a:cubicBezTo>
                    <a:pt x="49975" y="18629"/>
                    <a:pt x="49861" y="18332"/>
                    <a:pt x="49748" y="18013"/>
                  </a:cubicBezTo>
                  <a:cubicBezTo>
                    <a:pt x="45406" y="4601"/>
                    <a:pt x="31129" y="-2811"/>
                    <a:pt x="17693" y="1362"/>
                  </a:cubicBezTo>
                  <a:cubicBezTo>
                    <a:pt x="4303" y="5673"/>
                    <a:pt x="-3063" y="20065"/>
                    <a:pt x="1234" y="33500"/>
                  </a:cubicBezTo>
                  <a:cubicBezTo>
                    <a:pt x="1324" y="33819"/>
                    <a:pt x="1438" y="34116"/>
                    <a:pt x="1552" y="34435"/>
                  </a:cubicBezTo>
                  <a:close/>
                </a:path>
              </a:pathLst>
            </a:custGeom>
            <a:solidFill>
              <a:srgbClr val="D7CA91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3"/>
            <p:cNvSpPr/>
            <p:nvPr/>
          </p:nvSpPr>
          <p:spPr>
            <a:xfrm flipH="1" rot="10800000">
              <a:off x="1453577" y="716839"/>
              <a:ext cx="87457" cy="86847"/>
            </a:xfrm>
            <a:custGeom>
              <a:rect b="b" l="l" r="r" t="t"/>
              <a:pathLst>
                <a:path extrusionOk="0" h="56394" w="56790">
                  <a:moveTo>
                    <a:pt x="1120" y="36758"/>
                  </a:moveTo>
                  <a:cubicBezTo>
                    <a:pt x="6007" y="51771"/>
                    <a:pt x="22035" y="60023"/>
                    <a:pt x="37039" y="55233"/>
                  </a:cubicBezTo>
                  <a:cubicBezTo>
                    <a:pt x="51975" y="50439"/>
                    <a:pt x="60205" y="34413"/>
                    <a:pt x="55453" y="19424"/>
                  </a:cubicBezTo>
                  <a:cubicBezTo>
                    <a:pt x="50202" y="4448"/>
                    <a:pt x="33856" y="-3428"/>
                    <a:pt x="18943" y="1832"/>
                  </a:cubicBezTo>
                  <a:cubicBezTo>
                    <a:pt x="18897" y="1841"/>
                    <a:pt x="18875" y="1852"/>
                    <a:pt x="18852" y="1861"/>
                  </a:cubicBezTo>
                  <a:cubicBezTo>
                    <a:pt x="4734" y="7025"/>
                    <a:pt x="-3018" y="22259"/>
                    <a:pt x="1120" y="36758"/>
                  </a:cubicBezTo>
                  <a:close/>
                </a:path>
              </a:pathLst>
            </a:custGeom>
            <a:solidFill>
              <a:srgbClr val="A0C3CA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"/>
            <p:cNvSpPr/>
            <p:nvPr/>
          </p:nvSpPr>
          <p:spPr>
            <a:xfrm flipH="1" rot="10800000">
              <a:off x="2866417" y="362932"/>
              <a:ext cx="31451" cy="31645"/>
            </a:xfrm>
            <a:custGeom>
              <a:rect b="b" l="l" r="r" t="t"/>
              <a:pathLst>
                <a:path extrusionOk="0" h="20549" w="20423">
                  <a:moveTo>
                    <a:pt x="589" y="13553"/>
                  </a:moveTo>
                  <a:cubicBezTo>
                    <a:pt x="2022" y="18774"/>
                    <a:pt x="7410" y="21835"/>
                    <a:pt x="12616" y="20391"/>
                  </a:cubicBezTo>
                  <a:cubicBezTo>
                    <a:pt x="12843" y="20325"/>
                    <a:pt x="13093" y="20252"/>
                    <a:pt x="13320" y="20168"/>
                  </a:cubicBezTo>
                  <a:cubicBezTo>
                    <a:pt x="18617" y="18562"/>
                    <a:pt x="21595" y="12960"/>
                    <a:pt x="20004" y="7655"/>
                  </a:cubicBezTo>
                  <a:cubicBezTo>
                    <a:pt x="19959" y="7568"/>
                    <a:pt x="19936" y="7482"/>
                    <a:pt x="19913" y="7395"/>
                  </a:cubicBezTo>
                  <a:cubicBezTo>
                    <a:pt x="18481" y="2174"/>
                    <a:pt x="13093" y="-887"/>
                    <a:pt x="7887" y="557"/>
                  </a:cubicBezTo>
                  <a:cubicBezTo>
                    <a:pt x="7660" y="623"/>
                    <a:pt x="7410" y="696"/>
                    <a:pt x="7182" y="781"/>
                  </a:cubicBezTo>
                  <a:cubicBezTo>
                    <a:pt x="1976" y="2224"/>
                    <a:pt x="-1070" y="7628"/>
                    <a:pt x="362" y="12849"/>
                  </a:cubicBezTo>
                  <a:cubicBezTo>
                    <a:pt x="430" y="13086"/>
                    <a:pt x="499" y="13321"/>
                    <a:pt x="589" y="1355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3"/>
            <p:cNvSpPr/>
            <p:nvPr/>
          </p:nvSpPr>
          <p:spPr>
            <a:xfrm flipH="1" rot="10800000">
              <a:off x="70540" y="4990357"/>
              <a:ext cx="45575" cy="46121"/>
            </a:xfrm>
            <a:custGeom>
              <a:rect b="b" l="l" r="r" t="t"/>
              <a:pathLst>
                <a:path extrusionOk="0" h="29949" w="29594">
                  <a:moveTo>
                    <a:pt x="735" y="19633"/>
                  </a:moveTo>
                  <a:cubicBezTo>
                    <a:pt x="3099" y="27467"/>
                    <a:pt x="11374" y="31885"/>
                    <a:pt x="19172" y="29504"/>
                  </a:cubicBezTo>
                  <a:cubicBezTo>
                    <a:pt x="19240" y="29484"/>
                    <a:pt x="19309" y="29463"/>
                    <a:pt x="19377" y="29440"/>
                  </a:cubicBezTo>
                  <a:cubicBezTo>
                    <a:pt x="27129" y="26735"/>
                    <a:pt x="31335" y="18369"/>
                    <a:pt x="28925" y="10509"/>
                  </a:cubicBezTo>
                  <a:cubicBezTo>
                    <a:pt x="26447" y="2711"/>
                    <a:pt x="18126" y="-1586"/>
                    <a:pt x="10351" y="909"/>
                  </a:cubicBezTo>
                  <a:cubicBezTo>
                    <a:pt x="10329" y="916"/>
                    <a:pt x="10306" y="923"/>
                    <a:pt x="10283" y="930"/>
                  </a:cubicBezTo>
                  <a:cubicBezTo>
                    <a:pt x="2508" y="3425"/>
                    <a:pt x="-1766" y="11771"/>
                    <a:pt x="712" y="19569"/>
                  </a:cubicBezTo>
                  <a:cubicBezTo>
                    <a:pt x="712" y="19589"/>
                    <a:pt x="735" y="19612"/>
                    <a:pt x="735" y="19633"/>
                  </a:cubicBezTo>
                  <a:close/>
                </a:path>
              </a:pathLst>
            </a:custGeom>
            <a:solidFill>
              <a:srgbClr val="A0C3CA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3"/>
            <p:cNvSpPr/>
            <p:nvPr/>
          </p:nvSpPr>
          <p:spPr>
            <a:xfrm flipH="1" rot="10800000">
              <a:off x="630468" y="4457884"/>
              <a:ext cx="130455" cy="130728"/>
            </a:xfrm>
            <a:custGeom>
              <a:rect b="b" l="l" r="r" t="t"/>
              <a:pathLst>
                <a:path extrusionOk="0" h="84888" w="84711">
                  <a:moveTo>
                    <a:pt x="2048" y="55402"/>
                  </a:moveTo>
                  <a:cubicBezTo>
                    <a:pt x="8936" y="77656"/>
                    <a:pt x="32511" y="90091"/>
                    <a:pt x="54699" y="83178"/>
                  </a:cubicBezTo>
                  <a:cubicBezTo>
                    <a:pt x="54881" y="83119"/>
                    <a:pt x="55063" y="83059"/>
                    <a:pt x="55245" y="83000"/>
                  </a:cubicBezTo>
                  <a:cubicBezTo>
                    <a:pt x="77478" y="75808"/>
                    <a:pt x="89755" y="51978"/>
                    <a:pt x="82753" y="29628"/>
                  </a:cubicBezTo>
                  <a:cubicBezTo>
                    <a:pt x="75501" y="7305"/>
                    <a:pt x="51608" y="-4929"/>
                    <a:pt x="29328" y="2258"/>
                  </a:cubicBezTo>
                  <a:cubicBezTo>
                    <a:pt x="7185" y="9324"/>
                    <a:pt x="-5045" y="33054"/>
                    <a:pt x="2002" y="55260"/>
                  </a:cubicBezTo>
                  <a:cubicBezTo>
                    <a:pt x="2025" y="55308"/>
                    <a:pt x="2025" y="55356"/>
                    <a:pt x="2048" y="55402"/>
                  </a:cubicBezTo>
                  <a:close/>
                </a:path>
              </a:pathLst>
            </a:custGeom>
            <a:solidFill>
              <a:srgbClr val="C5A57E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3"/>
            <p:cNvSpPr/>
            <p:nvPr/>
          </p:nvSpPr>
          <p:spPr>
            <a:xfrm flipH="1" rot="10800000">
              <a:off x="2850030" y="778810"/>
              <a:ext cx="49576" cy="49523"/>
            </a:xfrm>
            <a:custGeom>
              <a:rect b="b" l="l" r="r" t="t"/>
              <a:pathLst>
                <a:path extrusionOk="0" h="32158" w="32192">
                  <a:moveTo>
                    <a:pt x="765" y="21316"/>
                  </a:moveTo>
                  <a:cubicBezTo>
                    <a:pt x="3584" y="29714"/>
                    <a:pt x="12586" y="34287"/>
                    <a:pt x="20998" y="31580"/>
                  </a:cubicBezTo>
                  <a:cubicBezTo>
                    <a:pt x="29386" y="28968"/>
                    <a:pt x="34092" y="20023"/>
                    <a:pt x="31478" y="11602"/>
                  </a:cubicBezTo>
                  <a:cubicBezTo>
                    <a:pt x="31478" y="11570"/>
                    <a:pt x="31455" y="11540"/>
                    <a:pt x="31455" y="11508"/>
                  </a:cubicBezTo>
                  <a:cubicBezTo>
                    <a:pt x="28886" y="3074"/>
                    <a:pt x="19998" y="-1675"/>
                    <a:pt x="11586" y="900"/>
                  </a:cubicBezTo>
                  <a:cubicBezTo>
                    <a:pt x="11472" y="937"/>
                    <a:pt x="11336" y="975"/>
                    <a:pt x="11222" y="1016"/>
                  </a:cubicBezTo>
                  <a:cubicBezTo>
                    <a:pt x="2765" y="3742"/>
                    <a:pt x="-1918" y="12815"/>
                    <a:pt x="765" y="21316"/>
                  </a:cubicBezTo>
                  <a:close/>
                </a:path>
              </a:pathLst>
            </a:custGeom>
            <a:solidFill>
              <a:srgbClr val="D1BC94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"/>
            <p:cNvSpPr/>
            <p:nvPr/>
          </p:nvSpPr>
          <p:spPr>
            <a:xfrm flipH="1" rot="10800000">
              <a:off x="2408325" y="379152"/>
              <a:ext cx="48150" cy="48484"/>
            </a:xfrm>
            <a:custGeom>
              <a:rect b="b" l="l" r="r" t="t"/>
              <a:pathLst>
                <a:path extrusionOk="0" h="31483" w="31266">
                  <a:moveTo>
                    <a:pt x="715" y="20863"/>
                  </a:moveTo>
                  <a:cubicBezTo>
                    <a:pt x="3421" y="29108"/>
                    <a:pt x="12264" y="33599"/>
                    <a:pt x="20494" y="30898"/>
                  </a:cubicBezTo>
                  <a:cubicBezTo>
                    <a:pt x="28633" y="28303"/>
                    <a:pt x="33134" y="19581"/>
                    <a:pt x="30542" y="11418"/>
                  </a:cubicBezTo>
                  <a:cubicBezTo>
                    <a:pt x="30519" y="11372"/>
                    <a:pt x="30519" y="11329"/>
                    <a:pt x="30497" y="11283"/>
                  </a:cubicBezTo>
                  <a:cubicBezTo>
                    <a:pt x="28178" y="3168"/>
                    <a:pt x="19743" y="-1529"/>
                    <a:pt x="11673" y="793"/>
                  </a:cubicBezTo>
                  <a:cubicBezTo>
                    <a:pt x="11423" y="864"/>
                    <a:pt x="11173" y="937"/>
                    <a:pt x="10946" y="1019"/>
                  </a:cubicBezTo>
                  <a:cubicBezTo>
                    <a:pt x="2716" y="3740"/>
                    <a:pt x="-1831" y="12558"/>
                    <a:pt x="715" y="20863"/>
                  </a:cubicBezTo>
                  <a:close/>
                </a:path>
              </a:pathLst>
            </a:custGeom>
            <a:solidFill>
              <a:srgbClr val="D7CA91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 flipH="1" rot="10800000">
              <a:off x="5453123" y="597925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 flipH="1" rot="10800000">
              <a:off x="1557612" y="316159"/>
              <a:ext cx="99732" cy="100057"/>
            </a:xfrm>
            <a:custGeom>
              <a:rect b="b" l="l" r="r" t="t"/>
              <a:pathLst>
                <a:path extrusionOk="0" h="64972" w="64761">
                  <a:moveTo>
                    <a:pt x="1585" y="42608"/>
                  </a:moveTo>
                  <a:cubicBezTo>
                    <a:pt x="6996" y="59650"/>
                    <a:pt x="25160" y="69066"/>
                    <a:pt x="42142" y="63635"/>
                  </a:cubicBezTo>
                  <a:cubicBezTo>
                    <a:pt x="42188" y="63621"/>
                    <a:pt x="42233" y="63605"/>
                    <a:pt x="42278" y="63592"/>
                  </a:cubicBezTo>
                  <a:cubicBezTo>
                    <a:pt x="59260" y="58161"/>
                    <a:pt x="68650" y="39944"/>
                    <a:pt x="63239" y="22899"/>
                  </a:cubicBezTo>
                  <a:cubicBezTo>
                    <a:pt x="63216" y="22856"/>
                    <a:pt x="63216" y="22810"/>
                    <a:pt x="63194" y="22764"/>
                  </a:cubicBezTo>
                  <a:cubicBezTo>
                    <a:pt x="57783" y="5722"/>
                    <a:pt x="39618" y="-3694"/>
                    <a:pt x="22636" y="1737"/>
                  </a:cubicBezTo>
                  <a:cubicBezTo>
                    <a:pt x="22591" y="1751"/>
                    <a:pt x="22546" y="1767"/>
                    <a:pt x="22500" y="1780"/>
                  </a:cubicBezTo>
                  <a:cubicBezTo>
                    <a:pt x="5518" y="7211"/>
                    <a:pt x="-3871" y="25428"/>
                    <a:pt x="1539" y="42473"/>
                  </a:cubicBezTo>
                  <a:cubicBezTo>
                    <a:pt x="1562" y="42516"/>
                    <a:pt x="1562" y="42562"/>
                    <a:pt x="1585" y="42608"/>
                  </a:cubicBezTo>
                  <a:close/>
                </a:path>
              </a:pathLst>
            </a:custGeom>
            <a:solidFill>
              <a:srgbClr val="A0C3CA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 flipH="1" rot="10800000">
              <a:off x="381582" y="4904768"/>
              <a:ext cx="48803" cy="49172"/>
            </a:xfrm>
            <a:custGeom>
              <a:rect b="b" l="l" r="r" t="t"/>
              <a:pathLst>
                <a:path extrusionOk="0" h="31930" w="31690">
                  <a:moveTo>
                    <a:pt x="776" y="21042"/>
                  </a:moveTo>
                  <a:cubicBezTo>
                    <a:pt x="3209" y="29251"/>
                    <a:pt x="11825" y="33927"/>
                    <a:pt x="20009" y="31482"/>
                  </a:cubicBezTo>
                  <a:cubicBezTo>
                    <a:pt x="20191" y="31427"/>
                    <a:pt x="20373" y="31368"/>
                    <a:pt x="20555" y="31306"/>
                  </a:cubicBezTo>
                  <a:cubicBezTo>
                    <a:pt x="28898" y="28580"/>
                    <a:pt x="33536" y="19665"/>
                    <a:pt x="31012" y="11235"/>
                  </a:cubicBezTo>
                  <a:cubicBezTo>
                    <a:pt x="28307" y="2868"/>
                    <a:pt x="19350" y="-1723"/>
                    <a:pt x="11007" y="971"/>
                  </a:cubicBezTo>
                  <a:cubicBezTo>
                    <a:pt x="2663" y="3692"/>
                    <a:pt x="-1906" y="12667"/>
                    <a:pt x="776" y="21042"/>
                  </a:cubicBezTo>
                  <a:close/>
                </a:path>
              </a:pathLst>
            </a:custGeom>
            <a:solidFill>
              <a:srgbClr val="C5A57E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 flipH="1" rot="10800000">
              <a:off x="744300" y="4739313"/>
              <a:ext cx="31619" cy="31727"/>
            </a:xfrm>
            <a:custGeom>
              <a:rect b="b" l="l" r="r" t="t"/>
              <a:pathLst>
                <a:path extrusionOk="0" h="20602" w="20532">
                  <a:moveTo>
                    <a:pt x="474" y="13665"/>
                  </a:moveTo>
                  <a:cubicBezTo>
                    <a:pt x="2202" y="19064"/>
                    <a:pt x="7954" y="22038"/>
                    <a:pt x="13342" y="20312"/>
                  </a:cubicBezTo>
                  <a:cubicBezTo>
                    <a:pt x="13364" y="20300"/>
                    <a:pt x="13410" y="20291"/>
                    <a:pt x="13433" y="20280"/>
                  </a:cubicBezTo>
                  <a:cubicBezTo>
                    <a:pt x="18820" y="18551"/>
                    <a:pt x="21776" y="12773"/>
                    <a:pt x="20048" y="7375"/>
                  </a:cubicBezTo>
                  <a:cubicBezTo>
                    <a:pt x="20048" y="7343"/>
                    <a:pt x="20025" y="7311"/>
                    <a:pt x="20025" y="7279"/>
                  </a:cubicBezTo>
                  <a:cubicBezTo>
                    <a:pt x="18184" y="1930"/>
                    <a:pt x="12455" y="-996"/>
                    <a:pt x="7067" y="664"/>
                  </a:cubicBezTo>
                  <a:cubicBezTo>
                    <a:pt x="1725" y="2505"/>
                    <a:pt x="-1185" y="8257"/>
                    <a:pt x="474" y="13665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 flipH="1" rot="10800000">
              <a:off x="804737" y="4509131"/>
              <a:ext cx="27215" cy="27310"/>
            </a:xfrm>
            <a:custGeom>
              <a:rect b="b" l="l" r="r" t="t"/>
              <a:pathLst>
                <a:path extrusionOk="0" h="17734" w="17672">
                  <a:moveTo>
                    <a:pt x="360" y="11741"/>
                  </a:moveTo>
                  <a:cubicBezTo>
                    <a:pt x="1724" y="16328"/>
                    <a:pt x="6543" y="18939"/>
                    <a:pt x="11113" y="17571"/>
                  </a:cubicBezTo>
                  <a:cubicBezTo>
                    <a:pt x="11249" y="17532"/>
                    <a:pt x="11363" y="17489"/>
                    <a:pt x="11499" y="17443"/>
                  </a:cubicBezTo>
                  <a:cubicBezTo>
                    <a:pt x="16069" y="16075"/>
                    <a:pt x="18683" y="11248"/>
                    <a:pt x="17319" y="6662"/>
                  </a:cubicBezTo>
                  <a:cubicBezTo>
                    <a:pt x="17274" y="6529"/>
                    <a:pt x="17228" y="6397"/>
                    <a:pt x="17183" y="6267"/>
                  </a:cubicBezTo>
                  <a:cubicBezTo>
                    <a:pt x="15660" y="1730"/>
                    <a:pt x="10840" y="-788"/>
                    <a:pt x="6271" y="565"/>
                  </a:cubicBezTo>
                  <a:cubicBezTo>
                    <a:pt x="1633" y="2091"/>
                    <a:pt x="-981" y="7027"/>
                    <a:pt x="360" y="11741"/>
                  </a:cubicBezTo>
                  <a:close/>
                </a:path>
              </a:pathLst>
            </a:custGeom>
            <a:solidFill>
              <a:srgbClr val="E9E0D4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 flipH="1" rot="10800000">
              <a:off x="388109" y="6287849"/>
              <a:ext cx="43232" cy="43374"/>
            </a:xfrm>
            <a:custGeom>
              <a:rect b="b" l="l" r="r" t="t"/>
              <a:pathLst>
                <a:path extrusionOk="0" h="28165" w="28073">
                  <a:moveTo>
                    <a:pt x="632" y="18616"/>
                  </a:moveTo>
                  <a:cubicBezTo>
                    <a:pt x="3110" y="25961"/>
                    <a:pt x="10976" y="29998"/>
                    <a:pt x="18365" y="27740"/>
                  </a:cubicBezTo>
                  <a:cubicBezTo>
                    <a:pt x="25685" y="25254"/>
                    <a:pt x="29709" y="17362"/>
                    <a:pt x="27458" y="9949"/>
                  </a:cubicBezTo>
                  <a:cubicBezTo>
                    <a:pt x="24980" y="2605"/>
                    <a:pt x="17114" y="-1432"/>
                    <a:pt x="9726" y="826"/>
                  </a:cubicBezTo>
                  <a:cubicBezTo>
                    <a:pt x="2406" y="3312"/>
                    <a:pt x="-1618" y="11204"/>
                    <a:pt x="632" y="18616"/>
                  </a:cubicBezTo>
                  <a:close/>
                </a:path>
              </a:pathLst>
            </a:custGeom>
            <a:solidFill>
              <a:srgbClr val="ADA183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"/>
            <p:cNvSpPr/>
            <p:nvPr/>
          </p:nvSpPr>
          <p:spPr>
            <a:xfrm flipH="1" rot="10800000">
              <a:off x="493906" y="4754125"/>
              <a:ext cx="28353" cy="28535"/>
            </a:xfrm>
            <a:custGeom>
              <a:rect b="b" l="l" r="r" t="t"/>
              <a:pathLst>
                <a:path extrusionOk="0" h="18529" w="18411">
                  <a:moveTo>
                    <a:pt x="410" y="12309"/>
                  </a:moveTo>
                  <a:cubicBezTo>
                    <a:pt x="2024" y="17213"/>
                    <a:pt x="7298" y="19874"/>
                    <a:pt x="12186" y="18255"/>
                  </a:cubicBezTo>
                  <a:cubicBezTo>
                    <a:pt x="12209" y="18250"/>
                    <a:pt x="12209" y="18244"/>
                    <a:pt x="12232" y="18239"/>
                  </a:cubicBezTo>
                  <a:cubicBezTo>
                    <a:pt x="16983" y="16626"/>
                    <a:pt x="19552" y="11451"/>
                    <a:pt x="17938" y="6677"/>
                  </a:cubicBezTo>
                  <a:cubicBezTo>
                    <a:pt x="17938" y="6652"/>
                    <a:pt x="17915" y="6629"/>
                    <a:pt x="17915" y="6607"/>
                  </a:cubicBezTo>
                  <a:cubicBezTo>
                    <a:pt x="16551" y="1890"/>
                    <a:pt x="11618" y="-817"/>
                    <a:pt x="6912" y="558"/>
                  </a:cubicBezTo>
                  <a:cubicBezTo>
                    <a:pt x="6798" y="594"/>
                    <a:pt x="6662" y="635"/>
                    <a:pt x="6548" y="676"/>
                  </a:cubicBezTo>
                  <a:cubicBezTo>
                    <a:pt x="1660" y="2209"/>
                    <a:pt x="-1068" y="7398"/>
                    <a:pt x="410" y="12309"/>
                  </a:cubicBezTo>
                  <a:close/>
                </a:path>
              </a:pathLst>
            </a:custGeom>
            <a:solidFill>
              <a:srgbClr val="D7CA91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3"/>
            <p:cNvSpPr/>
            <p:nvPr/>
          </p:nvSpPr>
          <p:spPr>
            <a:xfrm flipH="1" rot="10800000">
              <a:off x="308482" y="4076054"/>
              <a:ext cx="56028" cy="56233"/>
            </a:xfrm>
            <a:custGeom>
              <a:rect b="b" l="l" r="r" t="t"/>
              <a:pathLst>
                <a:path extrusionOk="0" h="36515" w="36382">
                  <a:moveTo>
                    <a:pt x="696" y="23871"/>
                  </a:moveTo>
                  <a:cubicBezTo>
                    <a:pt x="3743" y="33426"/>
                    <a:pt x="13837" y="38790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2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ADA183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 flipH="1" rot="10800000">
              <a:off x="2568544" y="688923"/>
              <a:ext cx="10965" cy="11103"/>
            </a:xfrm>
            <a:custGeom>
              <a:rect b="b" l="l" r="r" t="t"/>
              <a:pathLst>
                <a:path extrusionOk="0" h="7210" w="7120">
                  <a:moveTo>
                    <a:pt x="187" y="4887"/>
                  </a:moveTo>
                  <a:cubicBezTo>
                    <a:pt x="687" y="6709"/>
                    <a:pt x="2551" y="7786"/>
                    <a:pt x="4370" y="7289"/>
                  </a:cubicBezTo>
                  <a:cubicBezTo>
                    <a:pt x="4506" y="7254"/>
                    <a:pt x="4620" y="7215"/>
                    <a:pt x="4733" y="7168"/>
                  </a:cubicBezTo>
                  <a:cubicBezTo>
                    <a:pt x="6530" y="6431"/>
                    <a:pt x="7484" y="4483"/>
                    <a:pt x="7007" y="2606"/>
                  </a:cubicBezTo>
                  <a:cubicBezTo>
                    <a:pt x="6280" y="811"/>
                    <a:pt x="4324" y="-163"/>
                    <a:pt x="2460" y="325"/>
                  </a:cubicBezTo>
                  <a:cubicBezTo>
                    <a:pt x="596" y="973"/>
                    <a:pt x="-427" y="2998"/>
                    <a:pt x="187" y="4887"/>
                  </a:cubicBezTo>
                  <a:close/>
                </a:path>
              </a:pathLst>
            </a:custGeom>
            <a:solidFill>
              <a:srgbClr val="A0C3CA">
                <a:alpha val="7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 flipH="1" rot="10800000">
              <a:off x="800522" y="2127716"/>
              <a:ext cx="49780" cy="49784"/>
            </a:xfrm>
            <a:custGeom>
              <a:rect b="b" l="l" r="r" t="t"/>
              <a:pathLst>
                <a:path extrusionOk="0" h="32327" w="32325">
                  <a:moveTo>
                    <a:pt x="822" y="21278"/>
                  </a:moveTo>
                  <a:cubicBezTo>
                    <a:pt x="3527" y="29767"/>
                    <a:pt x="12575" y="34457"/>
                    <a:pt x="21055" y="31770"/>
                  </a:cubicBezTo>
                  <a:cubicBezTo>
                    <a:pt x="29557" y="29074"/>
                    <a:pt x="34263" y="19975"/>
                    <a:pt x="31580" y="11448"/>
                  </a:cubicBezTo>
                  <a:cubicBezTo>
                    <a:pt x="31558" y="11379"/>
                    <a:pt x="31535" y="11311"/>
                    <a:pt x="31512" y="11243"/>
                  </a:cubicBezTo>
                  <a:cubicBezTo>
                    <a:pt x="28693" y="2844"/>
                    <a:pt x="19691" y="-1729"/>
                    <a:pt x="11279" y="979"/>
                  </a:cubicBezTo>
                  <a:cubicBezTo>
                    <a:pt x="2868" y="3554"/>
                    <a:pt x="-1861" y="12476"/>
                    <a:pt x="708" y="20910"/>
                  </a:cubicBezTo>
                  <a:cubicBezTo>
                    <a:pt x="753" y="21034"/>
                    <a:pt x="776" y="21156"/>
                    <a:pt x="822" y="21278"/>
                  </a:cubicBezTo>
                  <a:close/>
                </a:path>
              </a:pathLst>
            </a:custGeom>
            <a:solidFill>
              <a:srgbClr val="D7CA91">
                <a:alpha val="9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"/>
            <p:cNvSpPr/>
            <p:nvPr/>
          </p:nvSpPr>
          <p:spPr>
            <a:xfrm flipH="1" rot="10800000">
              <a:off x="528157" y="1642757"/>
              <a:ext cx="42011" cy="42150"/>
            </a:xfrm>
            <a:custGeom>
              <a:rect b="b" l="l" r="r" t="t"/>
              <a:pathLst>
                <a:path extrusionOk="0" h="27370" w="27280">
                  <a:moveTo>
                    <a:pt x="27280" y="13685"/>
                  </a:moveTo>
                  <a:cubicBezTo>
                    <a:pt x="27280" y="21243"/>
                    <a:pt x="21173" y="27370"/>
                    <a:pt x="13640" y="27370"/>
                  </a:cubicBezTo>
                  <a:cubicBezTo>
                    <a:pt x="6107" y="27370"/>
                    <a:pt x="0" y="21243"/>
                    <a:pt x="0" y="13685"/>
                  </a:cubicBezTo>
                  <a:cubicBezTo>
                    <a:pt x="0" y="6127"/>
                    <a:pt x="6107" y="0"/>
                    <a:pt x="13640" y="0"/>
                  </a:cubicBezTo>
                  <a:cubicBezTo>
                    <a:pt x="21173" y="0"/>
                    <a:pt x="27280" y="6127"/>
                    <a:pt x="27280" y="13685"/>
                  </a:cubicBezTo>
                  <a:close/>
                </a:path>
              </a:pathLst>
            </a:custGeom>
            <a:solidFill>
              <a:srgbClr val="C5A57E">
                <a:alpha val="858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"/>
            <p:cNvSpPr/>
            <p:nvPr/>
          </p:nvSpPr>
          <p:spPr>
            <a:xfrm flipH="1" rot="10800000">
              <a:off x="1218376" y="2006594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2"/>
                    <a:pt x="9279" y="26554"/>
                    <a:pt x="15645" y="24648"/>
                  </a:cubicBezTo>
                  <a:cubicBezTo>
                    <a:pt x="15804" y="24601"/>
                    <a:pt x="15963" y="24550"/>
                    <a:pt x="16122" y="24496"/>
                  </a:cubicBezTo>
                  <a:cubicBezTo>
                    <a:pt x="22579" y="22430"/>
                    <a:pt x="26148" y="15501"/>
                    <a:pt x="24079" y="9021"/>
                  </a:cubicBezTo>
                  <a:cubicBezTo>
                    <a:pt x="24079" y="9009"/>
                    <a:pt x="24079" y="8998"/>
                    <a:pt x="24079" y="8986"/>
                  </a:cubicBezTo>
                  <a:cubicBezTo>
                    <a:pt x="22124" y="2470"/>
                    <a:pt x="15281" y="-1231"/>
                    <a:pt x="8802" y="721"/>
                  </a:cubicBezTo>
                  <a:cubicBezTo>
                    <a:pt x="8734" y="738"/>
                    <a:pt x="8688" y="757"/>
                    <a:pt x="8620" y="775"/>
                  </a:cubicBezTo>
                  <a:cubicBezTo>
                    <a:pt x="2141" y="2804"/>
                    <a:pt x="-1451" y="9711"/>
                    <a:pt x="572" y="16204"/>
                  </a:cubicBezTo>
                  <a:cubicBezTo>
                    <a:pt x="595" y="16308"/>
                    <a:pt x="618" y="16411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"/>
            <p:cNvSpPr/>
            <p:nvPr/>
          </p:nvSpPr>
          <p:spPr>
            <a:xfrm flipH="1" rot="10800000">
              <a:off x="856809" y="1593040"/>
              <a:ext cx="47427" cy="51462"/>
            </a:xfrm>
            <a:custGeom>
              <a:rect b="b" l="l" r="r" t="t"/>
              <a:pathLst>
                <a:path extrusionOk="0" h="33417" w="30797">
                  <a:moveTo>
                    <a:pt x="1354" y="20510"/>
                  </a:moveTo>
                  <a:cubicBezTo>
                    <a:pt x="2309" y="28643"/>
                    <a:pt x="9629" y="34466"/>
                    <a:pt x="17745" y="33516"/>
                  </a:cubicBezTo>
                  <a:cubicBezTo>
                    <a:pt x="25861" y="32565"/>
                    <a:pt x="31658" y="25203"/>
                    <a:pt x="30703" y="17070"/>
                  </a:cubicBezTo>
                  <a:cubicBezTo>
                    <a:pt x="30521" y="15412"/>
                    <a:pt x="30044" y="13799"/>
                    <a:pt x="29317" y="12299"/>
                  </a:cubicBezTo>
                  <a:cubicBezTo>
                    <a:pt x="27816" y="4251"/>
                    <a:pt x="20087" y="-1051"/>
                    <a:pt x="12062" y="456"/>
                  </a:cubicBezTo>
                  <a:cubicBezTo>
                    <a:pt x="4059" y="1963"/>
                    <a:pt x="-1238" y="9709"/>
                    <a:pt x="263" y="17757"/>
                  </a:cubicBezTo>
                  <a:cubicBezTo>
                    <a:pt x="490" y="18943"/>
                    <a:pt x="854" y="20097"/>
                    <a:pt x="1354" y="21194"/>
                  </a:cubicBezTo>
                  <a:close/>
                </a:path>
              </a:pathLst>
            </a:custGeom>
            <a:solidFill>
              <a:srgbClr val="C5A57E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"/>
            <p:cNvSpPr/>
            <p:nvPr/>
          </p:nvSpPr>
          <p:spPr>
            <a:xfrm flipH="1" rot="10800000">
              <a:off x="1045190" y="3172713"/>
              <a:ext cx="111652" cy="110674"/>
            </a:xfrm>
            <a:custGeom>
              <a:rect b="b" l="l" r="r" t="t"/>
              <a:pathLst>
                <a:path extrusionOk="0" h="71866" w="72501">
                  <a:moveTo>
                    <a:pt x="1647" y="47565"/>
                  </a:moveTo>
                  <a:cubicBezTo>
                    <a:pt x="8217" y="66209"/>
                    <a:pt x="28314" y="76293"/>
                    <a:pt x="47115" y="70374"/>
                  </a:cubicBezTo>
                  <a:cubicBezTo>
                    <a:pt x="66075" y="64159"/>
                    <a:pt x="76646" y="43939"/>
                    <a:pt x="70985" y="24757"/>
                  </a:cubicBezTo>
                  <a:cubicBezTo>
                    <a:pt x="64529" y="6027"/>
                    <a:pt x="44341" y="-4098"/>
                    <a:pt x="25518" y="1948"/>
                  </a:cubicBezTo>
                  <a:cubicBezTo>
                    <a:pt x="6399" y="7961"/>
                    <a:pt x="-4286" y="28358"/>
                    <a:pt x="1647" y="47565"/>
                  </a:cubicBezTo>
                  <a:close/>
                </a:path>
              </a:pathLst>
            </a:custGeom>
            <a:solidFill>
              <a:srgbClr val="A0C3CA">
                <a:alpha val="8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"/>
            <p:cNvSpPr/>
            <p:nvPr/>
          </p:nvSpPr>
          <p:spPr>
            <a:xfrm flipH="1" rot="10800000">
              <a:off x="717120" y="2747716"/>
              <a:ext cx="68969" cy="69134"/>
            </a:xfrm>
            <a:custGeom>
              <a:rect b="b" l="l" r="r" t="t"/>
              <a:pathLst>
                <a:path extrusionOk="0" h="44892" w="44785">
                  <a:moveTo>
                    <a:pt x="1062" y="29706"/>
                  </a:moveTo>
                  <a:cubicBezTo>
                    <a:pt x="5063" y="41341"/>
                    <a:pt x="17521" y="47700"/>
                    <a:pt x="29252" y="44076"/>
                  </a:cubicBezTo>
                  <a:cubicBezTo>
                    <a:pt x="40937" y="40162"/>
                    <a:pt x="47393" y="27619"/>
                    <a:pt x="43801" y="15793"/>
                  </a:cubicBezTo>
                  <a:cubicBezTo>
                    <a:pt x="39891" y="4067"/>
                    <a:pt x="27387" y="-2408"/>
                    <a:pt x="15611" y="1196"/>
                  </a:cubicBezTo>
                  <a:cubicBezTo>
                    <a:pt x="3812" y="5110"/>
                    <a:pt x="-2667" y="17809"/>
                    <a:pt x="1062" y="29706"/>
                  </a:cubicBezTo>
                  <a:close/>
                </a:path>
              </a:pathLst>
            </a:custGeom>
            <a:solidFill>
              <a:srgbClr val="C5A57E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3"/>
            <p:cNvSpPr/>
            <p:nvPr/>
          </p:nvSpPr>
          <p:spPr>
            <a:xfrm flipH="1" rot="10800000">
              <a:off x="1011518" y="362208"/>
              <a:ext cx="159603" cy="159940"/>
            </a:xfrm>
            <a:custGeom>
              <a:rect b="b" l="l" r="r" t="t"/>
              <a:pathLst>
                <a:path extrusionOk="0" h="103857" w="103638">
                  <a:moveTo>
                    <a:pt x="2436" y="68011"/>
                  </a:moveTo>
                  <a:cubicBezTo>
                    <a:pt x="11097" y="95251"/>
                    <a:pt x="40128" y="110286"/>
                    <a:pt x="67295" y="101592"/>
                  </a:cubicBezTo>
                  <a:cubicBezTo>
                    <a:pt x="67341" y="101576"/>
                    <a:pt x="67409" y="101558"/>
                    <a:pt x="67454" y="101539"/>
                  </a:cubicBezTo>
                  <a:cubicBezTo>
                    <a:pt x="94553" y="93119"/>
                    <a:pt x="109739" y="64247"/>
                    <a:pt x="101328" y="37051"/>
                  </a:cubicBezTo>
                  <a:cubicBezTo>
                    <a:pt x="101260" y="36802"/>
                    <a:pt x="101191" y="36556"/>
                    <a:pt x="101100" y="36307"/>
                  </a:cubicBezTo>
                  <a:cubicBezTo>
                    <a:pt x="92598" y="9149"/>
                    <a:pt x="63749" y="-5950"/>
                    <a:pt x="36673" y="2585"/>
                  </a:cubicBezTo>
                  <a:cubicBezTo>
                    <a:pt x="36491" y="2648"/>
                    <a:pt x="36286" y="2712"/>
                    <a:pt x="36082" y="2779"/>
                  </a:cubicBezTo>
                  <a:cubicBezTo>
                    <a:pt x="8869" y="11501"/>
                    <a:pt x="-6180" y="40679"/>
                    <a:pt x="2436" y="68011"/>
                  </a:cubicBezTo>
                  <a:close/>
                </a:path>
              </a:pathLst>
            </a:custGeom>
            <a:solidFill>
              <a:srgbClr val="D1BC94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3"/>
            <p:cNvSpPr/>
            <p:nvPr/>
          </p:nvSpPr>
          <p:spPr>
            <a:xfrm flipH="1" rot="10800000">
              <a:off x="166642" y="2545743"/>
              <a:ext cx="100402" cy="100808"/>
            </a:xfrm>
            <a:custGeom>
              <a:rect b="b" l="l" r="r" t="t"/>
              <a:pathLst>
                <a:path extrusionOk="0" h="65460" w="65196">
                  <a:moveTo>
                    <a:pt x="1575" y="42822"/>
                  </a:moveTo>
                  <a:cubicBezTo>
                    <a:pt x="6826" y="59912"/>
                    <a:pt x="24900" y="69487"/>
                    <a:pt x="41950" y="64209"/>
                  </a:cubicBezTo>
                  <a:cubicBezTo>
                    <a:pt x="42132" y="64152"/>
                    <a:pt x="42314" y="64093"/>
                    <a:pt x="42496" y="64034"/>
                  </a:cubicBezTo>
                  <a:cubicBezTo>
                    <a:pt x="59614" y="58596"/>
                    <a:pt x="69095" y="40267"/>
                    <a:pt x="63684" y="23092"/>
                  </a:cubicBezTo>
                  <a:cubicBezTo>
                    <a:pt x="63661" y="23056"/>
                    <a:pt x="63661" y="23017"/>
                    <a:pt x="63638" y="22978"/>
                  </a:cubicBezTo>
                  <a:cubicBezTo>
                    <a:pt x="58228" y="5806"/>
                    <a:pt x="39950" y="-3707"/>
                    <a:pt x="22831" y="1730"/>
                  </a:cubicBezTo>
                  <a:cubicBezTo>
                    <a:pt x="22786" y="1741"/>
                    <a:pt x="22763" y="1755"/>
                    <a:pt x="22718" y="1767"/>
                  </a:cubicBezTo>
                  <a:cubicBezTo>
                    <a:pt x="5599" y="7204"/>
                    <a:pt x="-3881" y="25533"/>
                    <a:pt x="1530" y="42708"/>
                  </a:cubicBezTo>
                  <a:cubicBezTo>
                    <a:pt x="1552" y="42744"/>
                    <a:pt x="1552" y="42783"/>
                    <a:pt x="1575" y="42822"/>
                  </a:cubicBezTo>
                  <a:close/>
                </a:path>
              </a:pathLst>
            </a:custGeom>
            <a:solidFill>
              <a:srgbClr val="E9E0D4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3"/>
            <p:cNvSpPr/>
            <p:nvPr/>
          </p:nvSpPr>
          <p:spPr>
            <a:xfrm flipH="1" rot="10800000">
              <a:off x="628694" y="4336789"/>
              <a:ext cx="46275" cy="46602"/>
            </a:xfrm>
            <a:custGeom>
              <a:rect b="b" l="l" r="r" t="t"/>
              <a:pathLst>
                <a:path extrusionOk="0" h="30261" w="30049">
                  <a:moveTo>
                    <a:pt x="697" y="20083"/>
                  </a:moveTo>
                  <a:cubicBezTo>
                    <a:pt x="3153" y="27893"/>
                    <a:pt x="11450" y="32231"/>
                    <a:pt x="19225" y="29774"/>
                  </a:cubicBezTo>
                  <a:cubicBezTo>
                    <a:pt x="19339" y="29738"/>
                    <a:pt x="19453" y="29701"/>
                    <a:pt x="19566" y="29663"/>
                  </a:cubicBezTo>
                  <a:cubicBezTo>
                    <a:pt x="27478" y="27158"/>
                    <a:pt x="31842" y="18703"/>
                    <a:pt x="29365" y="10775"/>
                  </a:cubicBezTo>
                  <a:cubicBezTo>
                    <a:pt x="29342" y="10759"/>
                    <a:pt x="29342" y="10745"/>
                    <a:pt x="29342" y="10732"/>
                  </a:cubicBezTo>
                  <a:cubicBezTo>
                    <a:pt x="26750" y="2755"/>
                    <a:pt x="18225" y="-1622"/>
                    <a:pt x="10245" y="924"/>
                  </a:cubicBezTo>
                  <a:cubicBezTo>
                    <a:pt x="2471" y="3725"/>
                    <a:pt x="-1735" y="12164"/>
                    <a:pt x="697" y="20083"/>
                  </a:cubicBezTo>
                  <a:close/>
                </a:path>
              </a:pathLst>
            </a:custGeom>
            <a:solidFill>
              <a:srgbClr val="ADA183">
                <a:alpha val="7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3"/>
            <p:cNvSpPr/>
            <p:nvPr/>
          </p:nvSpPr>
          <p:spPr>
            <a:xfrm flipH="1" rot="10800000">
              <a:off x="314305" y="4414932"/>
              <a:ext cx="153402" cy="154117"/>
            </a:xfrm>
            <a:custGeom>
              <a:rect b="b" l="l" r="r" t="t"/>
              <a:pathLst>
                <a:path extrusionOk="0" h="100076" w="99612">
                  <a:moveTo>
                    <a:pt x="2373" y="65516"/>
                  </a:moveTo>
                  <a:cubicBezTo>
                    <a:pt x="10830" y="91799"/>
                    <a:pt x="38883" y="106273"/>
                    <a:pt x="65118" y="97904"/>
                  </a:cubicBezTo>
                  <a:cubicBezTo>
                    <a:pt x="91285" y="89426"/>
                    <a:pt x="105653" y="61272"/>
                    <a:pt x="97196" y="35019"/>
                  </a:cubicBezTo>
                  <a:cubicBezTo>
                    <a:pt x="97196" y="34998"/>
                    <a:pt x="97173" y="34976"/>
                    <a:pt x="97173" y="34953"/>
                  </a:cubicBezTo>
                  <a:cubicBezTo>
                    <a:pt x="88807" y="8702"/>
                    <a:pt x="60822" y="-5792"/>
                    <a:pt x="34655" y="2565"/>
                  </a:cubicBezTo>
                  <a:cubicBezTo>
                    <a:pt x="8466" y="11059"/>
                    <a:pt x="-5970" y="39195"/>
                    <a:pt x="2373" y="65516"/>
                  </a:cubicBezTo>
                  <a:close/>
                </a:path>
              </a:pathLst>
            </a:custGeom>
            <a:solidFill>
              <a:srgbClr val="D7CA91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3"/>
            <p:cNvSpPr/>
            <p:nvPr/>
          </p:nvSpPr>
          <p:spPr>
            <a:xfrm flipH="1" rot="10800000">
              <a:off x="2233396" y="193066"/>
              <a:ext cx="104717" cy="104903"/>
            </a:xfrm>
            <a:custGeom>
              <a:rect b="b" l="l" r="r" t="t"/>
              <a:pathLst>
                <a:path extrusionOk="0" h="68119" w="67998">
                  <a:moveTo>
                    <a:pt x="1467" y="43923"/>
                  </a:moveTo>
                  <a:cubicBezTo>
                    <a:pt x="6491" y="61739"/>
                    <a:pt x="24973" y="72090"/>
                    <a:pt x="42729" y="67040"/>
                  </a:cubicBezTo>
                  <a:cubicBezTo>
                    <a:pt x="43070" y="66942"/>
                    <a:pt x="43411" y="66839"/>
                    <a:pt x="43752" y="66732"/>
                  </a:cubicBezTo>
                  <a:cubicBezTo>
                    <a:pt x="61506" y="61645"/>
                    <a:pt x="71782" y="43091"/>
                    <a:pt x="66713" y="25284"/>
                  </a:cubicBezTo>
                  <a:cubicBezTo>
                    <a:pt x="66645" y="25036"/>
                    <a:pt x="66553" y="24785"/>
                    <a:pt x="66485" y="24536"/>
                  </a:cubicBezTo>
                  <a:cubicBezTo>
                    <a:pt x="61302" y="6636"/>
                    <a:pt x="42615" y="-3655"/>
                    <a:pt x="24769" y="1552"/>
                  </a:cubicBezTo>
                  <a:cubicBezTo>
                    <a:pt x="24587" y="1609"/>
                    <a:pt x="24382" y="1668"/>
                    <a:pt x="24201" y="1728"/>
                  </a:cubicBezTo>
                  <a:cubicBezTo>
                    <a:pt x="6377" y="6971"/>
                    <a:pt x="-3853" y="25724"/>
                    <a:pt x="1376" y="43615"/>
                  </a:cubicBezTo>
                  <a:cubicBezTo>
                    <a:pt x="1398" y="43718"/>
                    <a:pt x="1444" y="43821"/>
                    <a:pt x="1467" y="43923"/>
                  </a:cubicBezTo>
                  <a:close/>
                </a:path>
              </a:pathLst>
            </a:custGeom>
            <a:solidFill>
              <a:srgbClr val="E9E0D4">
                <a:alpha val="80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3"/>
            <p:cNvSpPr/>
            <p:nvPr/>
          </p:nvSpPr>
          <p:spPr>
            <a:xfrm flipH="1" rot="10800000">
              <a:off x="1198916" y="137367"/>
              <a:ext cx="107221" cy="107669"/>
            </a:xfrm>
            <a:custGeom>
              <a:rect b="b" l="l" r="r" t="t"/>
              <a:pathLst>
                <a:path extrusionOk="0" h="69915" w="69624">
                  <a:moveTo>
                    <a:pt x="1577" y="45620"/>
                  </a:moveTo>
                  <a:cubicBezTo>
                    <a:pt x="7192" y="63922"/>
                    <a:pt x="26516" y="74202"/>
                    <a:pt x="44749" y="68577"/>
                  </a:cubicBezTo>
                  <a:cubicBezTo>
                    <a:pt x="44907" y="68529"/>
                    <a:pt x="45067" y="68479"/>
                    <a:pt x="45226" y="68429"/>
                  </a:cubicBezTo>
                  <a:cubicBezTo>
                    <a:pt x="63458" y="62804"/>
                    <a:pt x="73711" y="43408"/>
                    <a:pt x="68096" y="25106"/>
                  </a:cubicBezTo>
                  <a:cubicBezTo>
                    <a:pt x="68051" y="24949"/>
                    <a:pt x="68005" y="24792"/>
                    <a:pt x="67960" y="24636"/>
                  </a:cubicBezTo>
                  <a:cubicBezTo>
                    <a:pt x="62185" y="6251"/>
                    <a:pt x="42657" y="-3965"/>
                    <a:pt x="24333" y="1817"/>
                  </a:cubicBezTo>
                  <a:cubicBezTo>
                    <a:pt x="24333" y="1821"/>
                    <a:pt x="24311" y="1823"/>
                    <a:pt x="24311" y="1828"/>
                  </a:cubicBezTo>
                  <a:cubicBezTo>
                    <a:pt x="6055" y="7717"/>
                    <a:pt x="-4084" y="27239"/>
                    <a:pt x="1577" y="45620"/>
                  </a:cubicBezTo>
                  <a:close/>
                </a:path>
              </a:pathLst>
            </a:custGeom>
            <a:solidFill>
              <a:srgbClr val="ADA183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3"/>
            <p:cNvSpPr/>
            <p:nvPr/>
          </p:nvSpPr>
          <p:spPr>
            <a:xfrm flipH="1" rot="10800000">
              <a:off x="2640640" y="506911"/>
              <a:ext cx="66519" cy="66737"/>
            </a:xfrm>
            <a:custGeom>
              <a:rect b="b" l="l" r="r" t="t"/>
              <a:pathLst>
                <a:path extrusionOk="0" h="43336" w="43194">
                  <a:moveTo>
                    <a:pt x="43194" y="21668"/>
                  </a:moveTo>
                  <a:cubicBezTo>
                    <a:pt x="43194" y="33635"/>
                    <a:pt x="33525" y="43336"/>
                    <a:pt x="21597" y="43336"/>
                  </a:cubicBezTo>
                  <a:cubicBezTo>
                    <a:pt x="9669" y="43336"/>
                    <a:pt x="0" y="33635"/>
                    <a:pt x="0" y="21668"/>
                  </a:cubicBezTo>
                  <a:cubicBezTo>
                    <a:pt x="0" y="9701"/>
                    <a:pt x="9669" y="0"/>
                    <a:pt x="21597" y="0"/>
                  </a:cubicBezTo>
                  <a:cubicBezTo>
                    <a:pt x="33525" y="0"/>
                    <a:pt x="43194" y="9701"/>
                    <a:pt x="43194" y="21668"/>
                  </a:cubicBezTo>
                  <a:close/>
                </a:path>
              </a:pathLst>
            </a:custGeom>
            <a:solidFill>
              <a:srgbClr val="C5A57E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3"/>
            <p:cNvSpPr/>
            <p:nvPr/>
          </p:nvSpPr>
          <p:spPr>
            <a:xfrm flipH="1" rot="10800000">
              <a:off x="5191025" y="574723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 flipH="1" rot="10800000">
              <a:off x="1008804" y="502429"/>
              <a:ext cx="38540" cy="38391"/>
            </a:xfrm>
            <a:custGeom>
              <a:rect b="b" l="l" r="r" t="t"/>
              <a:pathLst>
                <a:path extrusionOk="0" h="24929" w="25026">
                  <a:moveTo>
                    <a:pt x="587" y="16542"/>
                  </a:moveTo>
                  <a:cubicBezTo>
                    <a:pt x="2746" y="23067"/>
                    <a:pt x="9748" y="26628"/>
                    <a:pt x="16273" y="24525"/>
                  </a:cubicBezTo>
                  <a:cubicBezTo>
                    <a:pt x="22866" y="22451"/>
                    <a:pt x="26526" y="15410"/>
                    <a:pt x="24457" y="8801"/>
                  </a:cubicBezTo>
                  <a:cubicBezTo>
                    <a:pt x="24457" y="8796"/>
                    <a:pt x="24457" y="8791"/>
                    <a:pt x="24457" y="8787"/>
                  </a:cubicBezTo>
                  <a:cubicBezTo>
                    <a:pt x="22297" y="2261"/>
                    <a:pt x="15295" y="-1299"/>
                    <a:pt x="8771" y="804"/>
                  </a:cubicBezTo>
                  <a:cubicBezTo>
                    <a:pt x="2178" y="2877"/>
                    <a:pt x="-1482" y="9918"/>
                    <a:pt x="587" y="16528"/>
                  </a:cubicBezTo>
                  <a:cubicBezTo>
                    <a:pt x="587" y="16533"/>
                    <a:pt x="587" y="16537"/>
                    <a:pt x="587" y="16542"/>
                  </a:cubicBezTo>
                  <a:close/>
                </a:path>
              </a:pathLst>
            </a:custGeom>
            <a:solidFill>
              <a:srgbClr val="E2D8BD">
                <a:alpha val="7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 flipH="1" rot="10800000">
              <a:off x="829438" y="366302"/>
              <a:ext cx="9448" cy="9268"/>
            </a:xfrm>
            <a:custGeom>
              <a:rect b="b" l="l" r="r" t="t"/>
              <a:pathLst>
                <a:path extrusionOk="0" h="6018" w="6135">
                  <a:moveTo>
                    <a:pt x="126" y="4194"/>
                  </a:moveTo>
                  <a:cubicBezTo>
                    <a:pt x="648" y="5747"/>
                    <a:pt x="2308" y="6584"/>
                    <a:pt x="3877" y="6064"/>
                  </a:cubicBezTo>
                  <a:cubicBezTo>
                    <a:pt x="3899" y="6048"/>
                    <a:pt x="3945" y="6034"/>
                    <a:pt x="3990" y="6018"/>
                  </a:cubicBezTo>
                  <a:cubicBezTo>
                    <a:pt x="5559" y="5576"/>
                    <a:pt x="6468" y="3943"/>
                    <a:pt x="6036" y="2369"/>
                  </a:cubicBezTo>
                  <a:cubicBezTo>
                    <a:pt x="5491" y="765"/>
                    <a:pt x="3809" y="-135"/>
                    <a:pt x="2172" y="316"/>
                  </a:cubicBezTo>
                  <a:cubicBezTo>
                    <a:pt x="580" y="859"/>
                    <a:pt x="-329" y="2560"/>
                    <a:pt x="126" y="4194"/>
                  </a:cubicBezTo>
                  <a:close/>
                </a:path>
              </a:pathLst>
            </a:custGeom>
            <a:solidFill>
              <a:srgbClr val="C5A57E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 flipH="1" rot="10800000">
              <a:off x="1557585" y="1005366"/>
              <a:ext cx="287179" cy="287443"/>
            </a:xfrm>
            <a:custGeom>
              <a:rect b="b" l="l" r="r" t="t"/>
              <a:pathLst>
                <a:path extrusionOk="0" h="186651" w="186480">
                  <a:moveTo>
                    <a:pt x="246" y="100377"/>
                  </a:moveTo>
                  <a:cubicBezTo>
                    <a:pt x="4111" y="151813"/>
                    <a:pt x="48783" y="190389"/>
                    <a:pt x="100048" y="186593"/>
                  </a:cubicBezTo>
                  <a:cubicBezTo>
                    <a:pt x="151267" y="182962"/>
                    <a:pt x="189869" y="138358"/>
                    <a:pt x="186254" y="86964"/>
                  </a:cubicBezTo>
                  <a:cubicBezTo>
                    <a:pt x="186232" y="86797"/>
                    <a:pt x="186232" y="86631"/>
                    <a:pt x="186209" y="86464"/>
                  </a:cubicBezTo>
                  <a:cubicBezTo>
                    <a:pt x="182344" y="35090"/>
                    <a:pt x="137695" y="-3411"/>
                    <a:pt x="86498" y="469"/>
                  </a:cubicBezTo>
                  <a:cubicBezTo>
                    <a:pt x="86453" y="471"/>
                    <a:pt x="86430" y="474"/>
                    <a:pt x="86407" y="476"/>
                  </a:cubicBezTo>
                  <a:cubicBezTo>
                    <a:pt x="35142" y="4244"/>
                    <a:pt x="-3391" y="48937"/>
                    <a:pt x="246" y="100377"/>
                  </a:cubicBezTo>
                  <a:close/>
                </a:path>
              </a:pathLst>
            </a:custGeom>
            <a:solidFill>
              <a:srgbClr val="D7CA91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 flipH="1" rot="10800000">
              <a:off x="312600" y="3113203"/>
              <a:ext cx="68875" cy="69104"/>
            </a:xfrm>
            <a:custGeom>
              <a:rect b="b" l="l" r="r" t="t"/>
              <a:pathLst>
                <a:path extrusionOk="0" h="44873" w="44724">
                  <a:moveTo>
                    <a:pt x="980" y="29416"/>
                  </a:moveTo>
                  <a:cubicBezTo>
                    <a:pt x="4890" y="41258"/>
                    <a:pt x="17530" y="47761"/>
                    <a:pt x="29397" y="44013"/>
                  </a:cubicBezTo>
                  <a:cubicBezTo>
                    <a:pt x="40991" y="40006"/>
                    <a:pt x="47334" y="27491"/>
                    <a:pt x="43719" y="15731"/>
                  </a:cubicBezTo>
                  <a:cubicBezTo>
                    <a:pt x="39809" y="4119"/>
                    <a:pt x="27464" y="-2327"/>
                    <a:pt x="15757" y="1133"/>
                  </a:cubicBezTo>
                  <a:cubicBezTo>
                    <a:pt x="3980" y="4951"/>
                    <a:pt x="-2589" y="17523"/>
                    <a:pt x="980" y="29416"/>
                  </a:cubicBezTo>
                  <a:close/>
                </a:path>
              </a:pathLst>
            </a:custGeom>
            <a:solidFill>
              <a:srgbClr val="E9E0D4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 flipH="1" rot="10800000">
              <a:off x="122502" y="3477948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1"/>
                    <a:pt x="9279" y="26553"/>
                    <a:pt x="15645" y="24649"/>
                  </a:cubicBezTo>
                  <a:cubicBezTo>
                    <a:pt x="15804" y="24601"/>
                    <a:pt x="15963" y="24551"/>
                    <a:pt x="16122" y="24496"/>
                  </a:cubicBezTo>
                  <a:cubicBezTo>
                    <a:pt x="22579" y="22429"/>
                    <a:pt x="26148" y="15500"/>
                    <a:pt x="24079" y="9020"/>
                  </a:cubicBezTo>
                  <a:cubicBezTo>
                    <a:pt x="24079" y="9009"/>
                    <a:pt x="24079" y="8997"/>
                    <a:pt x="24079" y="8986"/>
                  </a:cubicBezTo>
                  <a:cubicBezTo>
                    <a:pt x="22124" y="2470"/>
                    <a:pt x="15281" y="-1230"/>
                    <a:pt x="8802" y="720"/>
                  </a:cubicBezTo>
                  <a:cubicBezTo>
                    <a:pt x="8734" y="739"/>
                    <a:pt x="8688" y="757"/>
                    <a:pt x="8620" y="775"/>
                  </a:cubicBezTo>
                  <a:cubicBezTo>
                    <a:pt x="2141" y="2803"/>
                    <a:pt x="-1451" y="9711"/>
                    <a:pt x="572" y="16203"/>
                  </a:cubicBezTo>
                  <a:cubicBezTo>
                    <a:pt x="595" y="16308"/>
                    <a:pt x="618" y="16410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 flipH="1" rot="10800000">
              <a:off x="1236567" y="3455779"/>
              <a:ext cx="44116" cy="44349"/>
            </a:xfrm>
            <a:custGeom>
              <a:rect b="b" l="l" r="r" t="t"/>
              <a:pathLst>
                <a:path extrusionOk="0" h="28798" w="28647">
                  <a:moveTo>
                    <a:pt x="680" y="18969"/>
                  </a:moveTo>
                  <a:cubicBezTo>
                    <a:pt x="3181" y="26553"/>
                    <a:pt x="11274" y="30718"/>
                    <a:pt x="18867" y="28321"/>
                  </a:cubicBezTo>
                  <a:cubicBezTo>
                    <a:pt x="26323" y="25725"/>
                    <a:pt x="30370" y="17624"/>
                    <a:pt x="27960" y="10074"/>
                  </a:cubicBezTo>
                  <a:cubicBezTo>
                    <a:pt x="25619" y="2629"/>
                    <a:pt x="17685" y="-1495"/>
                    <a:pt x="10274" y="864"/>
                  </a:cubicBezTo>
                  <a:cubicBezTo>
                    <a:pt x="10183" y="891"/>
                    <a:pt x="10092" y="921"/>
                    <a:pt x="10001" y="950"/>
                  </a:cubicBezTo>
                  <a:cubicBezTo>
                    <a:pt x="2476" y="3350"/>
                    <a:pt x="-1707" y="11413"/>
                    <a:pt x="680" y="18969"/>
                  </a:cubicBezTo>
                  <a:close/>
                </a:path>
              </a:pathLst>
            </a:custGeom>
            <a:solidFill>
              <a:srgbClr val="E9E0D4">
                <a:alpha val="7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 flipH="1" rot="10800000">
              <a:off x="2426223" y="706668"/>
              <a:ext cx="85117" cy="85502"/>
            </a:xfrm>
            <a:custGeom>
              <a:rect b="b" l="l" r="r" t="t"/>
              <a:pathLst>
                <a:path extrusionOk="0" h="55521" w="55271">
                  <a:moveTo>
                    <a:pt x="1377" y="36396"/>
                  </a:moveTo>
                  <a:cubicBezTo>
                    <a:pt x="6038" y="50987"/>
                    <a:pt x="21587" y="59043"/>
                    <a:pt x="36160" y="54415"/>
                  </a:cubicBezTo>
                  <a:cubicBezTo>
                    <a:pt x="50619" y="49760"/>
                    <a:pt x="58598" y="34220"/>
                    <a:pt x="53961" y="19707"/>
                  </a:cubicBezTo>
                  <a:cubicBezTo>
                    <a:pt x="53938" y="19643"/>
                    <a:pt x="53915" y="19582"/>
                    <a:pt x="53892" y="19518"/>
                  </a:cubicBezTo>
                  <a:cubicBezTo>
                    <a:pt x="49323" y="4980"/>
                    <a:pt x="33886" y="-3097"/>
                    <a:pt x="19382" y="1481"/>
                  </a:cubicBezTo>
                  <a:cubicBezTo>
                    <a:pt x="19382" y="1488"/>
                    <a:pt x="19360" y="1492"/>
                    <a:pt x="19337" y="1499"/>
                  </a:cubicBezTo>
                  <a:cubicBezTo>
                    <a:pt x="4833" y="6040"/>
                    <a:pt x="-3260" y="21516"/>
                    <a:pt x="1263" y="36066"/>
                  </a:cubicBezTo>
                  <a:cubicBezTo>
                    <a:pt x="1309" y="36177"/>
                    <a:pt x="1332" y="36287"/>
                    <a:pt x="1377" y="36396"/>
                  </a:cubicBezTo>
                  <a:close/>
                </a:path>
              </a:pathLst>
            </a:custGeom>
            <a:solidFill>
              <a:srgbClr val="ADA183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3"/>
            <p:cNvSpPr/>
            <p:nvPr/>
          </p:nvSpPr>
          <p:spPr>
            <a:xfrm flipH="1" rot="10800000">
              <a:off x="1303831" y="90596"/>
              <a:ext cx="21577" cy="22127"/>
            </a:xfrm>
            <a:custGeom>
              <a:rect b="b" l="l" r="r" t="t"/>
              <a:pathLst>
                <a:path extrusionOk="0" h="14368" w="14011">
                  <a:moveTo>
                    <a:pt x="308" y="9665"/>
                  </a:moveTo>
                  <a:cubicBezTo>
                    <a:pt x="1513" y="13380"/>
                    <a:pt x="5468" y="15422"/>
                    <a:pt x="9174" y="14227"/>
                  </a:cubicBezTo>
                  <a:cubicBezTo>
                    <a:pt x="12834" y="12837"/>
                    <a:pt x="14812" y="8869"/>
                    <a:pt x="13721" y="5103"/>
                  </a:cubicBezTo>
                  <a:cubicBezTo>
                    <a:pt x="12516" y="1388"/>
                    <a:pt x="8560" y="-654"/>
                    <a:pt x="4855" y="541"/>
                  </a:cubicBezTo>
                  <a:cubicBezTo>
                    <a:pt x="1195" y="1930"/>
                    <a:pt x="-783" y="5899"/>
                    <a:pt x="308" y="9665"/>
                  </a:cubicBezTo>
                  <a:close/>
                </a:path>
              </a:pathLst>
            </a:custGeom>
            <a:solidFill>
              <a:srgbClr val="E9E0D4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3"/>
            <p:cNvSpPr/>
            <p:nvPr/>
          </p:nvSpPr>
          <p:spPr>
            <a:xfrm flipH="1" rot="10800000">
              <a:off x="2516070" y="106292"/>
              <a:ext cx="52211" cy="52756"/>
            </a:xfrm>
            <a:custGeom>
              <a:rect b="b" l="l" r="r" t="t"/>
              <a:pathLst>
                <a:path extrusionOk="0" h="34257" w="33903">
                  <a:moveTo>
                    <a:pt x="819" y="22430"/>
                  </a:moveTo>
                  <a:cubicBezTo>
                    <a:pt x="3502" y="31357"/>
                    <a:pt x="12868" y="36421"/>
                    <a:pt x="21780" y="33739"/>
                  </a:cubicBezTo>
                  <a:cubicBezTo>
                    <a:pt x="21916" y="33695"/>
                    <a:pt x="22053" y="33652"/>
                    <a:pt x="22189" y="33606"/>
                  </a:cubicBezTo>
                  <a:cubicBezTo>
                    <a:pt x="31078" y="30671"/>
                    <a:pt x="35943" y="21105"/>
                    <a:pt x="33101" y="12166"/>
                  </a:cubicBezTo>
                  <a:cubicBezTo>
                    <a:pt x="30282" y="3164"/>
                    <a:pt x="20711" y="-1838"/>
                    <a:pt x="11732" y="990"/>
                  </a:cubicBezTo>
                  <a:cubicBezTo>
                    <a:pt x="2843" y="3926"/>
                    <a:pt x="-2023" y="13492"/>
                    <a:pt x="819" y="22430"/>
                  </a:cubicBezTo>
                  <a:close/>
                </a:path>
              </a:pathLst>
            </a:custGeom>
            <a:solidFill>
              <a:srgbClr val="C5A57E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3"/>
            <p:cNvSpPr/>
            <p:nvPr/>
          </p:nvSpPr>
          <p:spPr>
            <a:xfrm flipH="1" rot="10800000">
              <a:off x="392694" y="5080827"/>
              <a:ext cx="6748" cy="6944"/>
            </a:xfrm>
            <a:custGeom>
              <a:rect b="b" l="l" r="r" t="t"/>
              <a:pathLst>
                <a:path extrusionOk="0" h="4509" w="4382">
                  <a:moveTo>
                    <a:pt x="158" y="3195"/>
                  </a:moveTo>
                  <a:cubicBezTo>
                    <a:pt x="454" y="4290"/>
                    <a:pt x="1590" y="4933"/>
                    <a:pt x="2681" y="4637"/>
                  </a:cubicBezTo>
                  <a:cubicBezTo>
                    <a:pt x="2750" y="4616"/>
                    <a:pt x="2818" y="4591"/>
                    <a:pt x="2886" y="4564"/>
                  </a:cubicBezTo>
                  <a:cubicBezTo>
                    <a:pt x="3977" y="4265"/>
                    <a:pt x="4614" y="3138"/>
                    <a:pt x="4318" y="2044"/>
                  </a:cubicBezTo>
                  <a:cubicBezTo>
                    <a:pt x="4295" y="1971"/>
                    <a:pt x="4273" y="1898"/>
                    <a:pt x="4250" y="1827"/>
                  </a:cubicBezTo>
                  <a:cubicBezTo>
                    <a:pt x="3841" y="714"/>
                    <a:pt x="2704" y="46"/>
                    <a:pt x="1522" y="230"/>
                  </a:cubicBezTo>
                  <a:cubicBezTo>
                    <a:pt x="340" y="650"/>
                    <a:pt x="-274" y="1955"/>
                    <a:pt x="135" y="3143"/>
                  </a:cubicBezTo>
                  <a:cubicBezTo>
                    <a:pt x="135" y="3159"/>
                    <a:pt x="158" y="3177"/>
                    <a:pt x="158" y="3195"/>
                  </a:cubicBezTo>
                  <a:close/>
                </a:path>
              </a:pathLst>
            </a:custGeom>
            <a:solidFill>
              <a:srgbClr val="E9E0D4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3"/>
            <p:cNvSpPr/>
            <p:nvPr/>
          </p:nvSpPr>
          <p:spPr>
            <a:xfrm flipH="1" rot="10800000">
              <a:off x="1233395" y="747701"/>
              <a:ext cx="31023" cy="31122"/>
            </a:xfrm>
            <a:custGeom>
              <a:rect b="b" l="l" r="r" t="t"/>
              <a:pathLst>
                <a:path extrusionOk="0" h="20209" w="20145">
                  <a:moveTo>
                    <a:pt x="546" y="13553"/>
                  </a:moveTo>
                  <a:cubicBezTo>
                    <a:pt x="2274" y="18749"/>
                    <a:pt x="7844" y="21591"/>
                    <a:pt x="13050" y="19940"/>
                  </a:cubicBezTo>
                  <a:cubicBezTo>
                    <a:pt x="18233" y="18457"/>
                    <a:pt x="21257" y="13031"/>
                    <a:pt x="19779" y="7822"/>
                  </a:cubicBezTo>
                  <a:cubicBezTo>
                    <a:pt x="19734" y="7678"/>
                    <a:pt x="19688" y="7537"/>
                    <a:pt x="19643" y="7395"/>
                  </a:cubicBezTo>
                  <a:cubicBezTo>
                    <a:pt x="18211" y="2174"/>
                    <a:pt x="12823" y="-887"/>
                    <a:pt x="7616" y="557"/>
                  </a:cubicBezTo>
                  <a:cubicBezTo>
                    <a:pt x="7389" y="623"/>
                    <a:pt x="7139" y="696"/>
                    <a:pt x="6912" y="781"/>
                  </a:cubicBezTo>
                  <a:cubicBezTo>
                    <a:pt x="1660" y="2500"/>
                    <a:pt x="-1204" y="8166"/>
                    <a:pt x="501" y="13435"/>
                  </a:cubicBezTo>
                  <a:cubicBezTo>
                    <a:pt x="524" y="13476"/>
                    <a:pt x="524" y="13515"/>
                    <a:pt x="546" y="13553"/>
                  </a:cubicBezTo>
                  <a:close/>
                </a:path>
              </a:pathLst>
            </a:custGeom>
            <a:solidFill>
              <a:srgbClr val="ADA183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3"/>
            <p:cNvSpPr/>
            <p:nvPr/>
          </p:nvSpPr>
          <p:spPr>
            <a:xfrm flipH="1" rot="10800000">
              <a:off x="163763" y="5181670"/>
              <a:ext cx="117534" cy="118343"/>
            </a:xfrm>
            <a:custGeom>
              <a:rect b="b" l="l" r="r" t="t"/>
              <a:pathLst>
                <a:path extrusionOk="0" h="76846" w="76321">
                  <a:moveTo>
                    <a:pt x="1850" y="50369"/>
                  </a:moveTo>
                  <a:cubicBezTo>
                    <a:pt x="8261" y="70519"/>
                    <a:pt x="29722" y="81647"/>
                    <a:pt x="49818" y="75231"/>
                  </a:cubicBezTo>
                  <a:cubicBezTo>
                    <a:pt x="69801" y="68879"/>
                    <a:pt x="80873" y="47471"/>
                    <a:pt x="74553" y="27415"/>
                  </a:cubicBezTo>
                  <a:cubicBezTo>
                    <a:pt x="74485" y="27235"/>
                    <a:pt x="74439" y="27057"/>
                    <a:pt x="74371" y="26877"/>
                  </a:cubicBezTo>
                  <a:cubicBezTo>
                    <a:pt x="67960" y="6728"/>
                    <a:pt x="46499" y="-4401"/>
                    <a:pt x="26403" y="2016"/>
                  </a:cubicBezTo>
                  <a:cubicBezTo>
                    <a:pt x="6374" y="8644"/>
                    <a:pt x="-4584" y="30223"/>
                    <a:pt x="1850" y="50369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3"/>
            <p:cNvSpPr/>
            <p:nvPr/>
          </p:nvSpPr>
          <p:spPr>
            <a:xfrm flipH="1" rot="10800000">
              <a:off x="2265069" y="917375"/>
              <a:ext cx="73837" cy="73979"/>
            </a:xfrm>
            <a:custGeom>
              <a:rect b="b" l="l" r="r" t="t"/>
              <a:pathLst>
                <a:path extrusionOk="0" h="48038" w="47946">
                  <a:moveTo>
                    <a:pt x="1403" y="31581"/>
                  </a:moveTo>
                  <a:cubicBezTo>
                    <a:pt x="5426" y="44171"/>
                    <a:pt x="18862" y="51128"/>
                    <a:pt x="31411" y="47091"/>
                  </a:cubicBezTo>
                  <a:cubicBezTo>
                    <a:pt x="43869" y="42962"/>
                    <a:pt x="50758" y="29574"/>
                    <a:pt x="46870" y="16984"/>
                  </a:cubicBezTo>
                  <a:cubicBezTo>
                    <a:pt x="43551" y="4827"/>
                    <a:pt x="31047" y="-2312"/>
                    <a:pt x="18931" y="1018"/>
                  </a:cubicBezTo>
                  <a:cubicBezTo>
                    <a:pt x="18226" y="1223"/>
                    <a:pt x="17544" y="1451"/>
                    <a:pt x="16862" y="1702"/>
                  </a:cubicBezTo>
                  <a:cubicBezTo>
                    <a:pt x="4744" y="4963"/>
                    <a:pt x="-2462" y="17463"/>
                    <a:pt x="789" y="29642"/>
                  </a:cubicBezTo>
                  <a:cubicBezTo>
                    <a:pt x="971" y="30304"/>
                    <a:pt x="1175" y="30942"/>
                    <a:pt x="1403" y="31581"/>
                  </a:cubicBezTo>
                  <a:close/>
                </a:path>
              </a:pathLst>
            </a:custGeom>
            <a:solidFill>
              <a:srgbClr val="E2D8BD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3"/>
            <p:cNvSpPr/>
            <p:nvPr/>
          </p:nvSpPr>
          <p:spPr>
            <a:xfrm flipH="1" rot="10800000">
              <a:off x="557536" y="2452375"/>
              <a:ext cx="286802" cy="287792"/>
            </a:xfrm>
            <a:custGeom>
              <a:rect b="b" l="l" r="r" t="t"/>
              <a:pathLst>
                <a:path extrusionOk="0" h="186878" w="186235">
                  <a:moveTo>
                    <a:pt x="268" y="100605"/>
                  </a:moveTo>
                  <a:cubicBezTo>
                    <a:pt x="4019" y="151988"/>
                    <a:pt x="48577" y="190589"/>
                    <a:pt x="99797" y="186825"/>
                  </a:cubicBezTo>
                  <a:cubicBezTo>
                    <a:pt x="99819" y="186823"/>
                    <a:pt x="99819" y="186823"/>
                    <a:pt x="99842" y="186821"/>
                  </a:cubicBezTo>
                  <a:cubicBezTo>
                    <a:pt x="151129" y="182932"/>
                    <a:pt x="189663" y="138175"/>
                    <a:pt x="186003" y="86691"/>
                  </a:cubicBezTo>
                  <a:cubicBezTo>
                    <a:pt x="182138" y="35190"/>
                    <a:pt x="137376" y="-3411"/>
                    <a:pt x="86043" y="468"/>
                  </a:cubicBezTo>
                  <a:cubicBezTo>
                    <a:pt x="86020" y="471"/>
                    <a:pt x="85997" y="473"/>
                    <a:pt x="85974" y="475"/>
                  </a:cubicBezTo>
                  <a:cubicBezTo>
                    <a:pt x="34801" y="4480"/>
                    <a:pt x="-3528" y="49244"/>
                    <a:pt x="268" y="100605"/>
                  </a:cubicBezTo>
                  <a:close/>
                </a:path>
              </a:pathLst>
            </a:custGeom>
            <a:solidFill>
              <a:srgbClr val="D7CA91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3"/>
            <p:cNvSpPr/>
            <p:nvPr/>
          </p:nvSpPr>
          <p:spPr>
            <a:xfrm flipH="1" rot="10800000">
              <a:off x="402805" y="1848173"/>
              <a:ext cx="174351" cy="174922"/>
            </a:xfrm>
            <a:custGeom>
              <a:rect b="b" l="l" r="r" t="t"/>
              <a:pathLst>
                <a:path extrusionOk="0" h="113586" w="113215">
                  <a:moveTo>
                    <a:pt x="9" y="56767"/>
                  </a:moveTo>
                  <a:cubicBezTo>
                    <a:pt x="-105" y="88133"/>
                    <a:pt x="25130" y="113661"/>
                    <a:pt x="56389" y="113786"/>
                  </a:cubicBezTo>
                  <a:cubicBezTo>
                    <a:pt x="87648" y="113912"/>
                    <a:pt x="113087" y="88585"/>
                    <a:pt x="113223" y="57219"/>
                  </a:cubicBezTo>
                  <a:cubicBezTo>
                    <a:pt x="113337" y="25855"/>
                    <a:pt x="88102" y="325"/>
                    <a:pt x="56843" y="200"/>
                  </a:cubicBezTo>
                  <a:cubicBezTo>
                    <a:pt x="56616" y="200"/>
                    <a:pt x="56389" y="200"/>
                    <a:pt x="56161" y="202"/>
                  </a:cubicBezTo>
                  <a:cubicBezTo>
                    <a:pt x="25107" y="328"/>
                    <a:pt x="9" y="25615"/>
                    <a:pt x="9" y="56767"/>
                  </a:cubicBezTo>
                  <a:close/>
                </a:path>
              </a:pathLst>
            </a:custGeom>
            <a:solidFill>
              <a:srgbClr val="D1BC94">
                <a:alpha val="8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3"/>
            <p:cNvSpPr/>
            <p:nvPr/>
          </p:nvSpPr>
          <p:spPr>
            <a:xfrm flipH="1" rot="10800000">
              <a:off x="466638" y="1372058"/>
              <a:ext cx="22470" cy="22553"/>
            </a:xfrm>
            <a:custGeom>
              <a:rect b="b" l="l" r="r" t="t"/>
              <a:pathLst>
                <a:path extrusionOk="0" h="14645" w="14591">
                  <a:moveTo>
                    <a:pt x="371" y="9803"/>
                  </a:moveTo>
                  <a:cubicBezTo>
                    <a:pt x="1621" y="13644"/>
                    <a:pt x="5759" y="15738"/>
                    <a:pt x="9578" y="14479"/>
                  </a:cubicBezTo>
                  <a:cubicBezTo>
                    <a:pt x="13397" y="13220"/>
                    <a:pt x="15489" y="9083"/>
                    <a:pt x="14238" y="5242"/>
                  </a:cubicBezTo>
                  <a:cubicBezTo>
                    <a:pt x="12988" y="1401"/>
                    <a:pt x="8850" y="-693"/>
                    <a:pt x="5031" y="566"/>
                  </a:cubicBezTo>
                  <a:cubicBezTo>
                    <a:pt x="1212" y="1825"/>
                    <a:pt x="-879" y="5962"/>
                    <a:pt x="371" y="9803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3"/>
            <p:cNvSpPr/>
            <p:nvPr/>
          </p:nvSpPr>
          <p:spPr>
            <a:xfrm flipH="1" rot="10800000">
              <a:off x="95796" y="1345847"/>
              <a:ext cx="47618" cy="47782"/>
            </a:xfrm>
            <a:custGeom>
              <a:rect b="b" l="l" r="r" t="t"/>
              <a:pathLst>
                <a:path extrusionOk="0" h="31027" w="30921">
                  <a:moveTo>
                    <a:pt x="714" y="20342"/>
                  </a:moveTo>
                  <a:cubicBezTo>
                    <a:pt x="3260" y="28516"/>
                    <a:pt x="11944" y="33073"/>
                    <a:pt x="20083" y="30516"/>
                  </a:cubicBezTo>
                  <a:cubicBezTo>
                    <a:pt x="28222" y="27960"/>
                    <a:pt x="32769" y="19260"/>
                    <a:pt x="30222" y="11086"/>
                  </a:cubicBezTo>
                  <a:cubicBezTo>
                    <a:pt x="27676" y="2909"/>
                    <a:pt x="19015" y="-1646"/>
                    <a:pt x="10854" y="911"/>
                  </a:cubicBezTo>
                  <a:cubicBezTo>
                    <a:pt x="10808" y="925"/>
                    <a:pt x="10762" y="938"/>
                    <a:pt x="10717" y="954"/>
                  </a:cubicBezTo>
                  <a:cubicBezTo>
                    <a:pt x="2646" y="3570"/>
                    <a:pt x="-1809" y="12219"/>
                    <a:pt x="714" y="20342"/>
                  </a:cubicBezTo>
                  <a:close/>
                </a:path>
              </a:pathLst>
            </a:custGeom>
            <a:solidFill>
              <a:srgbClr val="E9E0D4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3"/>
            <p:cNvSpPr/>
            <p:nvPr/>
          </p:nvSpPr>
          <p:spPr>
            <a:xfrm flipH="1" rot="10800000">
              <a:off x="608399" y="5010963"/>
              <a:ext cx="25077" cy="25074"/>
            </a:xfrm>
            <a:custGeom>
              <a:rect b="b" l="l" r="r" t="t"/>
              <a:pathLst>
                <a:path extrusionOk="0" h="16282" w="16284">
                  <a:moveTo>
                    <a:pt x="455" y="10908"/>
                  </a:moveTo>
                  <a:cubicBezTo>
                    <a:pt x="1955" y="15084"/>
                    <a:pt x="6434" y="17379"/>
                    <a:pt x="10685" y="16154"/>
                  </a:cubicBezTo>
                  <a:cubicBezTo>
                    <a:pt x="14936" y="14742"/>
                    <a:pt x="17255" y="10169"/>
                    <a:pt x="15913" y="5890"/>
                  </a:cubicBezTo>
                  <a:cubicBezTo>
                    <a:pt x="14640" y="1668"/>
                    <a:pt x="10207" y="-729"/>
                    <a:pt x="6002" y="539"/>
                  </a:cubicBezTo>
                  <a:cubicBezTo>
                    <a:pt x="5888" y="573"/>
                    <a:pt x="5797" y="608"/>
                    <a:pt x="5683" y="644"/>
                  </a:cubicBezTo>
                  <a:cubicBezTo>
                    <a:pt x="1478" y="1912"/>
                    <a:pt x="-909" y="6362"/>
                    <a:pt x="341" y="10586"/>
                  </a:cubicBezTo>
                  <a:cubicBezTo>
                    <a:pt x="386" y="10693"/>
                    <a:pt x="409" y="10801"/>
                    <a:pt x="455" y="10908"/>
                  </a:cubicBezTo>
                  <a:close/>
                </a:path>
              </a:pathLst>
            </a:custGeom>
            <a:solidFill>
              <a:srgbClr val="C5A57E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3"/>
            <p:cNvSpPr/>
            <p:nvPr/>
          </p:nvSpPr>
          <p:spPr>
            <a:xfrm flipH="1" rot="10800000">
              <a:off x="209837" y="4561510"/>
              <a:ext cx="39272" cy="39353"/>
            </a:xfrm>
            <a:custGeom>
              <a:rect b="b" l="l" r="r" t="t"/>
              <a:pathLst>
                <a:path extrusionOk="0" h="25554" w="25501">
                  <a:moveTo>
                    <a:pt x="597" y="16822"/>
                  </a:moveTo>
                  <a:cubicBezTo>
                    <a:pt x="2598" y="23457"/>
                    <a:pt x="9554" y="27216"/>
                    <a:pt x="16170" y="25218"/>
                  </a:cubicBezTo>
                  <a:cubicBezTo>
                    <a:pt x="16374" y="25161"/>
                    <a:pt x="16556" y="25100"/>
                    <a:pt x="16738" y="25033"/>
                  </a:cubicBezTo>
                  <a:cubicBezTo>
                    <a:pt x="23353" y="22858"/>
                    <a:pt x="27013" y="15739"/>
                    <a:pt x="24922" y="9068"/>
                  </a:cubicBezTo>
                  <a:cubicBezTo>
                    <a:pt x="22762" y="2353"/>
                    <a:pt x="15601" y="-1342"/>
                    <a:pt x="8918" y="815"/>
                  </a:cubicBezTo>
                  <a:cubicBezTo>
                    <a:pt x="8872" y="829"/>
                    <a:pt x="8827" y="843"/>
                    <a:pt x="8781" y="857"/>
                  </a:cubicBezTo>
                  <a:cubicBezTo>
                    <a:pt x="2166" y="3032"/>
                    <a:pt x="-1495" y="10151"/>
                    <a:pt x="597" y="16822"/>
                  </a:cubicBezTo>
                  <a:close/>
                </a:path>
              </a:pathLst>
            </a:custGeom>
            <a:solidFill>
              <a:srgbClr val="D7CA91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3"/>
            <p:cNvSpPr/>
            <p:nvPr/>
          </p:nvSpPr>
          <p:spPr>
            <a:xfrm flipH="1" rot="10800000">
              <a:off x="604180" y="2914539"/>
              <a:ext cx="141789" cy="144363"/>
            </a:xfrm>
            <a:custGeom>
              <a:rect b="b" l="l" r="r" t="t"/>
              <a:pathLst>
                <a:path extrusionOk="0" h="93742" w="92071">
                  <a:moveTo>
                    <a:pt x="5911" y="12317"/>
                  </a:moveTo>
                  <a:lnTo>
                    <a:pt x="37511" y="21212"/>
                  </a:lnTo>
                  <a:lnTo>
                    <a:pt x="62746" y="0"/>
                  </a:lnTo>
                  <a:lnTo>
                    <a:pt x="64110" y="32844"/>
                  </a:lnTo>
                  <a:lnTo>
                    <a:pt x="92072" y="50407"/>
                  </a:lnTo>
                  <a:lnTo>
                    <a:pt x="61154" y="61811"/>
                  </a:lnTo>
                  <a:lnTo>
                    <a:pt x="53197" y="93743"/>
                  </a:lnTo>
                  <a:lnTo>
                    <a:pt x="32737" y="67970"/>
                  </a:lnTo>
                  <a:lnTo>
                    <a:pt x="0" y="70250"/>
                  </a:lnTo>
                  <a:lnTo>
                    <a:pt x="18187" y="42652"/>
                  </a:lnTo>
                  <a:lnTo>
                    <a:pt x="5911" y="12317"/>
                  </a:lnTo>
                  <a:close/>
                </a:path>
              </a:pathLst>
            </a:custGeom>
            <a:solidFill>
              <a:srgbClr val="FFFFFF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3"/>
            <p:cNvSpPr/>
            <p:nvPr/>
          </p:nvSpPr>
          <p:spPr>
            <a:xfrm flipH="1" rot="10800000">
              <a:off x="3159973" y="218565"/>
              <a:ext cx="233516" cy="224449"/>
            </a:xfrm>
            <a:custGeom>
              <a:rect b="b" l="l" r="r" t="t"/>
              <a:pathLst>
                <a:path extrusionOk="0" h="145746" w="151634">
                  <a:moveTo>
                    <a:pt x="25689" y="142325"/>
                  </a:moveTo>
                  <a:lnTo>
                    <a:pt x="36601" y="90550"/>
                  </a:lnTo>
                  <a:lnTo>
                    <a:pt x="0" y="52231"/>
                  </a:lnTo>
                  <a:lnTo>
                    <a:pt x="52743" y="46529"/>
                  </a:lnTo>
                  <a:lnTo>
                    <a:pt x="77977" y="0"/>
                  </a:lnTo>
                  <a:lnTo>
                    <a:pt x="99574" y="48354"/>
                  </a:lnTo>
                  <a:lnTo>
                    <a:pt x="151635" y="57934"/>
                  </a:lnTo>
                  <a:lnTo>
                    <a:pt x="112305" y="93515"/>
                  </a:lnTo>
                  <a:lnTo>
                    <a:pt x="119125" y="145746"/>
                  </a:lnTo>
                  <a:lnTo>
                    <a:pt x="73430" y="119517"/>
                  </a:lnTo>
                  <a:lnTo>
                    <a:pt x="25689" y="142325"/>
                  </a:lnTo>
                  <a:close/>
                </a:path>
              </a:pathLst>
            </a:custGeom>
            <a:solidFill>
              <a:srgbClr val="FFFFFF">
                <a:alpha val="639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3"/>
            <p:cNvSpPr/>
            <p:nvPr/>
          </p:nvSpPr>
          <p:spPr>
            <a:xfrm flipH="1" rot="10800000">
              <a:off x="1150482" y="1289687"/>
              <a:ext cx="237368" cy="244470"/>
            </a:xfrm>
            <a:custGeom>
              <a:rect b="b" l="l" r="r" t="t"/>
              <a:pathLst>
                <a:path extrusionOk="0" h="158747" w="154135">
                  <a:moveTo>
                    <a:pt x="52970" y="158747"/>
                  </a:moveTo>
                  <a:lnTo>
                    <a:pt x="48196" y="103551"/>
                  </a:lnTo>
                  <a:lnTo>
                    <a:pt x="0" y="75952"/>
                  </a:lnTo>
                  <a:lnTo>
                    <a:pt x="51151" y="54284"/>
                  </a:lnTo>
                  <a:lnTo>
                    <a:pt x="62518" y="0"/>
                  </a:lnTo>
                  <a:lnTo>
                    <a:pt x="98892" y="41968"/>
                  </a:lnTo>
                  <a:lnTo>
                    <a:pt x="154135" y="35809"/>
                  </a:lnTo>
                  <a:lnTo>
                    <a:pt x="125491" y="83479"/>
                  </a:lnTo>
                  <a:lnTo>
                    <a:pt x="148225" y="134114"/>
                  </a:lnTo>
                  <a:lnTo>
                    <a:pt x="94118" y="121569"/>
                  </a:lnTo>
                  <a:lnTo>
                    <a:pt x="52970" y="158747"/>
                  </a:lnTo>
                  <a:close/>
                </a:path>
              </a:pathLst>
            </a:custGeom>
            <a:solidFill>
              <a:srgbClr val="FFFFFF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3"/>
            <p:cNvSpPr/>
            <p:nvPr/>
          </p:nvSpPr>
          <p:spPr>
            <a:xfrm flipH="1" rot="10800000">
              <a:off x="2161021" y="363227"/>
              <a:ext cx="186603" cy="179489"/>
            </a:xfrm>
            <a:custGeom>
              <a:rect b="b" l="l" r="r" t="t"/>
              <a:pathLst>
                <a:path extrusionOk="0" h="116551" w="121171">
                  <a:moveTo>
                    <a:pt x="59335" y="116551"/>
                  </a:moveTo>
                  <a:lnTo>
                    <a:pt x="41603" y="78005"/>
                  </a:lnTo>
                  <a:lnTo>
                    <a:pt x="0" y="70934"/>
                  </a:lnTo>
                  <a:lnTo>
                    <a:pt x="31145" y="41968"/>
                  </a:lnTo>
                  <a:lnTo>
                    <a:pt x="25235" y="0"/>
                  </a:lnTo>
                  <a:lnTo>
                    <a:pt x="62063" y="20756"/>
                  </a:lnTo>
                  <a:lnTo>
                    <a:pt x="100029" y="1825"/>
                  </a:lnTo>
                  <a:lnTo>
                    <a:pt x="91844" y="43564"/>
                  </a:lnTo>
                  <a:lnTo>
                    <a:pt x="121171" y="73900"/>
                  </a:lnTo>
                  <a:lnTo>
                    <a:pt x="79114" y="78918"/>
                  </a:lnTo>
                  <a:lnTo>
                    <a:pt x="59335" y="116551"/>
                  </a:lnTo>
                  <a:close/>
                </a:path>
              </a:pathLst>
            </a:custGeom>
            <a:solidFill>
              <a:srgbClr val="FFFFFF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3"/>
            <p:cNvSpPr/>
            <p:nvPr/>
          </p:nvSpPr>
          <p:spPr>
            <a:xfrm flipH="1" rot="10800000">
              <a:off x="3093750" y="632320"/>
              <a:ext cx="17504" cy="14401"/>
            </a:xfrm>
            <a:custGeom>
              <a:rect b="b" l="l" r="r" t="t"/>
              <a:pathLst>
                <a:path extrusionOk="0" h="9351" w="11366">
                  <a:moveTo>
                    <a:pt x="8867" y="3649"/>
                  </a:moveTo>
                  <a:lnTo>
                    <a:pt x="0" y="0"/>
                  </a:lnTo>
                  <a:lnTo>
                    <a:pt x="5683" y="8667"/>
                  </a:lnTo>
                  <a:lnTo>
                    <a:pt x="10230" y="9352"/>
                  </a:lnTo>
                  <a:lnTo>
                    <a:pt x="10685" y="9352"/>
                  </a:lnTo>
                  <a:lnTo>
                    <a:pt x="11140" y="9352"/>
                  </a:lnTo>
                  <a:lnTo>
                    <a:pt x="11367" y="9352"/>
                  </a:lnTo>
                  <a:lnTo>
                    <a:pt x="10685" y="7983"/>
                  </a:lnTo>
                  <a:lnTo>
                    <a:pt x="8867" y="3649"/>
                  </a:lnTo>
                  <a:close/>
                </a:path>
              </a:pathLst>
            </a:custGeom>
            <a:solidFill>
              <a:srgbClr val="FFFFFF">
                <a:alpha val="80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3"/>
            <p:cNvSpPr/>
            <p:nvPr/>
          </p:nvSpPr>
          <p:spPr>
            <a:xfrm flipH="1" rot="10800000">
              <a:off x="1328691" y="1868822"/>
              <a:ext cx="122884" cy="118371"/>
            </a:xfrm>
            <a:custGeom>
              <a:rect b="b" l="l" r="r" t="t"/>
              <a:pathLst>
                <a:path extrusionOk="0" h="76864" w="79795">
                  <a:moveTo>
                    <a:pt x="41375" y="76865"/>
                  </a:moveTo>
                  <a:lnTo>
                    <a:pt x="27735" y="52688"/>
                  </a:lnTo>
                  <a:lnTo>
                    <a:pt x="0" y="49951"/>
                  </a:lnTo>
                  <a:lnTo>
                    <a:pt x="19096" y="29651"/>
                  </a:lnTo>
                  <a:lnTo>
                    <a:pt x="12958" y="2509"/>
                  </a:lnTo>
                  <a:lnTo>
                    <a:pt x="38193" y="14141"/>
                  </a:lnTo>
                  <a:lnTo>
                    <a:pt x="62290" y="0"/>
                  </a:lnTo>
                  <a:lnTo>
                    <a:pt x="58880" y="27598"/>
                  </a:lnTo>
                  <a:lnTo>
                    <a:pt x="79796" y="46073"/>
                  </a:lnTo>
                  <a:lnTo>
                    <a:pt x="52288" y="51319"/>
                  </a:lnTo>
                  <a:lnTo>
                    <a:pt x="41375" y="76865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3"/>
            <p:cNvSpPr/>
            <p:nvPr/>
          </p:nvSpPr>
          <p:spPr>
            <a:xfrm flipH="1" rot="10800000">
              <a:off x="1591096" y="1349976"/>
              <a:ext cx="59167" cy="59361"/>
            </a:xfrm>
            <a:custGeom>
              <a:rect b="b" l="l" r="r" t="t"/>
              <a:pathLst>
                <a:path extrusionOk="0" h="38546" w="38420">
                  <a:moveTo>
                    <a:pt x="35010" y="4105"/>
                  </a:moveTo>
                  <a:lnTo>
                    <a:pt x="30464" y="16878"/>
                  </a:lnTo>
                  <a:lnTo>
                    <a:pt x="38420" y="28054"/>
                  </a:lnTo>
                  <a:lnTo>
                    <a:pt x="24780" y="27598"/>
                  </a:lnTo>
                  <a:lnTo>
                    <a:pt x="16596" y="38546"/>
                  </a:lnTo>
                  <a:lnTo>
                    <a:pt x="12731" y="25545"/>
                  </a:lnTo>
                  <a:lnTo>
                    <a:pt x="0" y="21212"/>
                  </a:lnTo>
                  <a:lnTo>
                    <a:pt x="11140" y="13457"/>
                  </a:lnTo>
                  <a:lnTo>
                    <a:pt x="11140" y="0"/>
                  </a:lnTo>
                  <a:lnTo>
                    <a:pt x="22052" y="8211"/>
                  </a:lnTo>
                  <a:lnTo>
                    <a:pt x="35010" y="4105"/>
                  </a:lnTo>
                  <a:close/>
                </a:path>
              </a:pathLst>
            </a:custGeom>
            <a:solidFill>
              <a:srgbClr val="FFFFFF">
                <a:alpha val="4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3"/>
            <p:cNvSpPr/>
            <p:nvPr/>
          </p:nvSpPr>
          <p:spPr>
            <a:xfrm flipH="1" rot="10800000">
              <a:off x="2882367" y="899668"/>
              <a:ext cx="64059" cy="85704"/>
            </a:xfrm>
            <a:custGeom>
              <a:rect b="b" l="l" r="r" t="t"/>
              <a:pathLst>
                <a:path extrusionOk="0" h="55652" w="41597">
                  <a:moveTo>
                    <a:pt x="18349" y="200"/>
                  </a:moveTo>
                  <a:cubicBezTo>
                    <a:pt x="18235" y="569"/>
                    <a:pt x="18235" y="971"/>
                    <a:pt x="18349" y="1340"/>
                  </a:cubicBezTo>
                  <a:lnTo>
                    <a:pt x="18349" y="5218"/>
                  </a:lnTo>
                  <a:lnTo>
                    <a:pt x="18349" y="5218"/>
                  </a:lnTo>
                  <a:cubicBezTo>
                    <a:pt x="17849" y="4650"/>
                    <a:pt x="16985" y="4597"/>
                    <a:pt x="16417" y="5097"/>
                  </a:cubicBezTo>
                  <a:cubicBezTo>
                    <a:pt x="16371" y="5133"/>
                    <a:pt x="16349" y="5174"/>
                    <a:pt x="16303" y="5218"/>
                  </a:cubicBezTo>
                  <a:lnTo>
                    <a:pt x="16303" y="5218"/>
                  </a:lnTo>
                  <a:lnTo>
                    <a:pt x="16303" y="5218"/>
                  </a:lnTo>
                  <a:lnTo>
                    <a:pt x="16303" y="5218"/>
                  </a:lnTo>
                  <a:lnTo>
                    <a:pt x="19486" y="7955"/>
                  </a:lnTo>
                  <a:lnTo>
                    <a:pt x="19486" y="11376"/>
                  </a:lnTo>
                  <a:lnTo>
                    <a:pt x="16758" y="9095"/>
                  </a:lnTo>
                  <a:cubicBezTo>
                    <a:pt x="16258" y="8527"/>
                    <a:pt x="15394" y="8475"/>
                    <a:pt x="14825" y="8974"/>
                  </a:cubicBezTo>
                  <a:cubicBezTo>
                    <a:pt x="14780" y="9011"/>
                    <a:pt x="14757" y="9052"/>
                    <a:pt x="14712" y="9095"/>
                  </a:cubicBezTo>
                  <a:cubicBezTo>
                    <a:pt x="14552" y="9458"/>
                    <a:pt x="14552" y="9873"/>
                    <a:pt x="14712" y="10236"/>
                  </a:cubicBezTo>
                  <a:lnTo>
                    <a:pt x="14712" y="10236"/>
                  </a:lnTo>
                  <a:lnTo>
                    <a:pt x="14712" y="10236"/>
                  </a:lnTo>
                  <a:lnTo>
                    <a:pt x="19713" y="14569"/>
                  </a:lnTo>
                  <a:lnTo>
                    <a:pt x="19713" y="17762"/>
                  </a:lnTo>
                  <a:lnTo>
                    <a:pt x="16985" y="15482"/>
                  </a:lnTo>
                  <a:lnTo>
                    <a:pt x="16985" y="13429"/>
                  </a:lnTo>
                  <a:cubicBezTo>
                    <a:pt x="16985" y="13429"/>
                    <a:pt x="16985" y="13429"/>
                    <a:pt x="16985" y="13429"/>
                  </a:cubicBezTo>
                  <a:lnTo>
                    <a:pt x="15621" y="13429"/>
                  </a:lnTo>
                  <a:lnTo>
                    <a:pt x="15621" y="13429"/>
                  </a:lnTo>
                  <a:cubicBezTo>
                    <a:pt x="15189" y="13223"/>
                    <a:pt x="14689" y="13223"/>
                    <a:pt x="14257" y="13429"/>
                  </a:cubicBezTo>
                  <a:lnTo>
                    <a:pt x="14257" y="13429"/>
                  </a:lnTo>
                  <a:cubicBezTo>
                    <a:pt x="14053" y="13940"/>
                    <a:pt x="14053" y="14514"/>
                    <a:pt x="14257" y="15025"/>
                  </a:cubicBezTo>
                  <a:lnTo>
                    <a:pt x="14257" y="15025"/>
                  </a:lnTo>
                  <a:lnTo>
                    <a:pt x="16076" y="16622"/>
                  </a:lnTo>
                  <a:lnTo>
                    <a:pt x="17212" y="20727"/>
                  </a:lnTo>
                  <a:lnTo>
                    <a:pt x="13802" y="19131"/>
                  </a:lnTo>
                  <a:lnTo>
                    <a:pt x="11756" y="12973"/>
                  </a:lnTo>
                  <a:lnTo>
                    <a:pt x="11756" y="12973"/>
                  </a:lnTo>
                  <a:cubicBezTo>
                    <a:pt x="11233" y="12507"/>
                    <a:pt x="10461" y="12507"/>
                    <a:pt x="9938" y="12973"/>
                  </a:cubicBezTo>
                  <a:cubicBezTo>
                    <a:pt x="9938" y="12973"/>
                    <a:pt x="9938" y="12973"/>
                    <a:pt x="9938" y="14341"/>
                  </a:cubicBezTo>
                  <a:lnTo>
                    <a:pt x="9938" y="14341"/>
                  </a:lnTo>
                  <a:lnTo>
                    <a:pt x="11074" y="17534"/>
                  </a:lnTo>
                  <a:lnTo>
                    <a:pt x="7891" y="1616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6755" y="12516"/>
                  </a:lnTo>
                  <a:cubicBezTo>
                    <a:pt x="6096" y="12628"/>
                    <a:pt x="5618" y="13210"/>
                    <a:pt x="5618" y="13885"/>
                  </a:cubicBezTo>
                  <a:cubicBezTo>
                    <a:pt x="5618" y="13885"/>
                    <a:pt x="5618" y="13885"/>
                    <a:pt x="5618" y="13885"/>
                  </a:cubicBezTo>
                  <a:lnTo>
                    <a:pt x="5618" y="13885"/>
                  </a:lnTo>
                  <a:lnTo>
                    <a:pt x="2208" y="12288"/>
                  </a:lnTo>
                  <a:cubicBezTo>
                    <a:pt x="1708" y="11720"/>
                    <a:pt x="844" y="11668"/>
                    <a:pt x="276" y="12167"/>
                  </a:cubicBezTo>
                  <a:cubicBezTo>
                    <a:pt x="230" y="12204"/>
                    <a:pt x="208" y="12245"/>
                    <a:pt x="162" y="12288"/>
                  </a:cubicBezTo>
                  <a:lnTo>
                    <a:pt x="162" y="12288"/>
                  </a:lnTo>
                  <a:cubicBezTo>
                    <a:pt x="-43" y="12642"/>
                    <a:pt x="-43" y="13075"/>
                    <a:pt x="162" y="13429"/>
                  </a:cubicBezTo>
                  <a:lnTo>
                    <a:pt x="3800" y="15253"/>
                  </a:lnTo>
                  <a:lnTo>
                    <a:pt x="3800" y="15253"/>
                  </a:lnTo>
                  <a:cubicBezTo>
                    <a:pt x="3549" y="15757"/>
                    <a:pt x="3549" y="16346"/>
                    <a:pt x="3800" y="16850"/>
                  </a:cubicBezTo>
                  <a:lnTo>
                    <a:pt x="3800" y="16850"/>
                  </a:lnTo>
                  <a:cubicBezTo>
                    <a:pt x="3800" y="16850"/>
                    <a:pt x="3800" y="16850"/>
                    <a:pt x="3800" y="16850"/>
                  </a:cubicBezTo>
                  <a:lnTo>
                    <a:pt x="3800" y="16850"/>
                  </a:lnTo>
                  <a:lnTo>
                    <a:pt x="7437" y="15482"/>
                  </a:lnTo>
                  <a:lnTo>
                    <a:pt x="10620" y="17078"/>
                  </a:lnTo>
                  <a:lnTo>
                    <a:pt x="7209" y="18219"/>
                  </a:lnTo>
                  <a:cubicBezTo>
                    <a:pt x="6869" y="18695"/>
                    <a:pt x="6869" y="19338"/>
                    <a:pt x="7209" y="19815"/>
                  </a:cubicBezTo>
                  <a:lnTo>
                    <a:pt x="7209" y="19815"/>
                  </a:lnTo>
                  <a:cubicBezTo>
                    <a:pt x="7573" y="19936"/>
                    <a:pt x="7983" y="19936"/>
                    <a:pt x="8346" y="19815"/>
                  </a:cubicBezTo>
                  <a:lnTo>
                    <a:pt x="8346" y="19815"/>
                  </a:lnTo>
                  <a:lnTo>
                    <a:pt x="14484" y="17762"/>
                  </a:lnTo>
                  <a:lnTo>
                    <a:pt x="17440" y="19131"/>
                  </a:lnTo>
                  <a:lnTo>
                    <a:pt x="14257" y="20271"/>
                  </a:lnTo>
                  <a:lnTo>
                    <a:pt x="11984" y="20271"/>
                  </a:lnTo>
                  <a:cubicBezTo>
                    <a:pt x="11211" y="20276"/>
                    <a:pt x="10506" y="20718"/>
                    <a:pt x="10165" y="21412"/>
                  </a:cubicBezTo>
                  <a:lnTo>
                    <a:pt x="10165" y="21412"/>
                  </a:lnTo>
                  <a:cubicBezTo>
                    <a:pt x="10165" y="21412"/>
                    <a:pt x="10165" y="21412"/>
                    <a:pt x="10165" y="21412"/>
                  </a:cubicBezTo>
                  <a:cubicBezTo>
                    <a:pt x="10165" y="21412"/>
                    <a:pt x="10165" y="21412"/>
                    <a:pt x="10165" y="22780"/>
                  </a:cubicBezTo>
                  <a:lnTo>
                    <a:pt x="10165" y="22780"/>
                  </a:lnTo>
                  <a:cubicBezTo>
                    <a:pt x="10529" y="22922"/>
                    <a:pt x="10938" y="22922"/>
                    <a:pt x="11302" y="22780"/>
                  </a:cubicBezTo>
                  <a:lnTo>
                    <a:pt x="11302" y="22780"/>
                  </a:lnTo>
                  <a:lnTo>
                    <a:pt x="13575" y="22780"/>
                  </a:lnTo>
                  <a:lnTo>
                    <a:pt x="17667" y="23921"/>
                  </a:lnTo>
                  <a:lnTo>
                    <a:pt x="14712" y="25973"/>
                  </a:ln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4833"/>
                    <a:pt x="8346" y="24833"/>
                  </a:cubicBez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6201"/>
                    <a:pt x="9483" y="26201"/>
                  </a:cubicBezTo>
                  <a:lnTo>
                    <a:pt x="13121" y="26201"/>
                  </a:lnTo>
                  <a:lnTo>
                    <a:pt x="10165" y="28254"/>
                  </a:lnTo>
                  <a:lnTo>
                    <a:pt x="6528" y="28254"/>
                  </a:lnTo>
                  <a:lnTo>
                    <a:pt x="6528" y="28254"/>
                  </a:lnTo>
                  <a:cubicBezTo>
                    <a:pt x="6027" y="28008"/>
                    <a:pt x="5436" y="28008"/>
                    <a:pt x="4936" y="28254"/>
                  </a:cubicBezTo>
                  <a:lnTo>
                    <a:pt x="4936" y="28254"/>
                  </a:lnTo>
                  <a:cubicBezTo>
                    <a:pt x="4686" y="28679"/>
                    <a:pt x="4686" y="29199"/>
                    <a:pt x="4936" y="29623"/>
                  </a:cubicBezTo>
                  <a:lnTo>
                    <a:pt x="4936" y="29623"/>
                  </a:lnTo>
                  <a:lnTo>
                    <a:pt x="1754" y="31676"/>
                  </a:lnTo>
                  <a:cubicBezTo>
                    <a:pt x="1594" y="32118"/>
                    <a:pt x="1594" y="32602"/>
                    <a:pt x="1754" y="33044"/>
                  </a:cubicBezTo>
                  <a:lnTo>
                    <a:pt x="1754" y="33044"/>
                  </a:lnTo>
                  <a:cubicBezTo>
                    <a:pt x="2140" y="33548"/>
                    <a:pt x="2845" y="33651"/>
                    <a:pt x="3345" y="33272"/>
                  </a:cubicBezTo>
                  <a:cubicBezTo>
                    <a:pt x="3436" y="33208"/>
                    <a:pt x="3504" y="33131"/>
                    <a:pt x="3572" y="33044"/>
                  </a:cubicBezTo>
                  <a:lnTo>
                    <a:pt x="6982" y="30763"/>
                  </a:lnTo>
                  <a:lnTo>
                    <a:pt x="6982" y="44220"/>
                  </a:lnTo>
                  <a:lnTo>
                    <a:pt x="6982" y="44220"/>
                  </a:lnTo>
                  <a:cubicBezTo>
                    <a:pt x="6982" y="44895"/>
                    <a:pt x="7460" y="45477"/>
                    <a:pt x="8119" y="45589"/>
                  </a:cubicBezTo>
                  <a:lnTo>
                    <a:pt x="9483" y="45589"/>
                  </a:lnTo>
                  <a:lnTo>
                    <a:pt x="9483" y="45589"/>
                  </a:lnTo>
                  <a:lnTo>
                    <a:pt x="9483" y="41711"/>
                  </a:lnTo>
                  <a:lnTo>
                    <a:pt x="12211" y="39659"/>
                  </a:lnTo>
                  <a:lnTo>
                    <a:pt x="12211" y="43308"/>
                  </a:lnTo>
                  <a:lnTo>
                    <a:pt x="12211" y="43308"/>
                  </a:lnTo>
                  <a:cubicBezTo>
                    <a:pt x="12416" y="43965"/>
                    <a:pt x="12916" y="44478"/>
                    <a:pt x="13575" y="44676"/>
                  </a:cubicBezTo>
                  <a:lnTo>
                    <a:pt x="14939" y="44676"/>
                  </a:lnTo>
                  <a:lnTo>
                    <a:pt x="14939" y="44676"/>
                  </a:lnTo>
                  <a:lnTo>
                    <a:pt x="16076" y="38290"/>
                  </a:lnTo>
                  <a:lnTo>
                    <a:pt x="18804" y="36465"/>
                  </a:lnTo>
                  <a:lnTo>
                    <a:pt x="18804" y="39887"/>
                  </a:lnTo>
                  <a:lnTo>
                    <a:pt x="17440" y="41483"/>
                  </a:lnTo>
                  <a:cubicBezTo>
                    <a:pt x="17440" y="41483"/>
                    <a:pt x="17440" y="41483"/>
                    <a:pt x="17440" y="41483"/>
                  </a:cubicBezTo>
                  <a:cubicBezTo>
                    <a:pt x="17440" y="41483"/>
                    <a:pt x="17440" y="41483"/>
                    <a:pt x="17440" y="41483"/>
                  </a:cubicBezTo>
                  <a:lnTo>
                    <a:pt x="17440" y="41483"/>
                  </a:lnTo>
                  <a:lnTo>
                    <a:pt x="18576" y="41483"/>
                  </a:lnTo>
                  <a:lnTo>
                    <a:pt x="18576" y="41483"/>
                  </a:lnTo>
                  <a:lnTo>
                    <a:pt x="19940" y="41483"/>
                  </a:lnTo>
                  <a:lnTo>
                    <a:pt x="19940" y="41483"/>
                  </a:lnTo>
                  <a:lnTo>
                    <a:pt x="19940" y="39202"/>
                  </a:lnTo>
                  <a:lnTo>
                    <a:pt x="22896" y="36009"/>
                  </a:lnTo>
                  <a:lnTo>
                    <a:pt x="22896" y="39659"/>
                  </a:lnTo>
                  <a:lnTo>
                    <a:pt x="18576" y="44676"/>
                  </a:lnTo>
                  <a:lnTo>
                    <a:pt x="18576" y="44676"/>
                  </a:lnTo>
                  <a:lnTo>
                    <a:pt x="18576" y="44676"/>
                  </a:lnTo>
                  <a:cubicBezTo>
                    <a:pt x="18576" y="44676"/>
                    <a:pt x="18576" y="44676"/>
                    <a:pt x="18576" y="45817"/>
                  </a:cubicBezTo>
                  <a:cubicBezTo>
                    <a:pt x="19077" y="46385"/>
                    <a:pt x="19940" y="46437"/>
                    <a:pt x="20509" y="45938"/>
                  </a:cubicBezTo>
                  <a:cubicBezTo>
                    <a:pt x="20554" y="45901"/>
                    <a:pt x="20577" y="45860"/>
                    <a:pt x="20623" y="45817"/>
                  </a:cubicBezTo>
                  <a:lnTo>
                    <a:pt x="22896" y="43080"/>
                  </a:lnTo>
                  <a:lnTo>
                    <a:pt x="22896" y="46729"/>
                  </a:lnTo>
                  <a:lnTo>
                    <a:pt x="20395" y="49466"/>
                  </a:lnTo>
                  <a:lnTo>
                    <a:pt x="20395" y="49466"/>
                  </a:lnTo>
                  <a:cubicBezTo>
                    <a:pt x="20395" y="49466"/>
                    <a:pt x="20395" y="49466"/>
                    <a:pt x="20395" y="50607"/>
                  </a:cubicBezTo>
                  <a:cubicBezTo>
                    <a:pt x="20895" y="51175"/>
                    <a:pt x="21759" y="51227"/>
                    <a:pt x="22328" y="50727"/>
                  </a:cubicBezTo>
                  <a:cubicBezTo>
                    <a:pt x="22373" y="50691"/>
                    <a:pt x="22396" y="50650"/>
                    <a:pt x="22441" y="50607"/>
                  </a:cubicBezTo>
                  <a:lnTo>
                    <a:pt x="22441" y="50607"/>
                  </a:lnTo>
                  <a:lnTo>
                    <a:pt x="22441" y="54484"/>
                  </a:lnTo>
                  <a:cubicBezTo>
                    <a:pt x="22441" y="55239"/>
                    <a:pt x="23055" y="55853"/>
                    <a:pt x="23805" y="55853"/>
                  </a:cubicBezTo>
                  <a:lnTo>
                    <a:pt x="23805" y="55853"/>
                  </a:lnTo>
                  <a:cubicBezTo>
                    <a:pt x="23919" y="55481"/>
                    <a:pt x="23919" y="55084"/>
                    <a:pt x="23805" y="54712"/>
                  </a:cubicBezTo>
                  <a:lnTo>
                    <a:pt x="23805" y="50835"/>
                  </a:lnTo>
                  <a:lnTo>
                    <a:pt x="23805" y="50835"/>
                  </a:lnTo>
                  <a:cubicBezTo>
                    <a:pt x="24305" y="51403"/>
                    <a:pt x="25169" y="51455"/>
                    <a:pt x="25738" y="50956"/>
                  </a:cubicBezTo>
                  <a:cubicBezTo>
                    <a:pt x="25783" y="50919"/>
                    <a:pt x="25806" y="50878"/>
                    <a:pt x="25851" y="50835"/>
                  </a:cubicBezTo>
                  <a:lnTo>
                    <a:pt x="25851" y="50835"/>
                  </a:lnTo>
                  <a:lnTo>
                    <a:pt x="25851" y="50835"/>
                  </a:lnTo>
                  <a:lnTo>
                    <a:pt x="22896" y="48326"/>
                  </a:lnTo>
                  <a:lnTo>
                    <a:pt x="22896" y="44220"/>
                  </a:lnTo>
                  <a:lnTo>
                    <a:pt x="25624" y="46501"/>
                  </a:lnTo>
                  <a:cubicBezTo>
                    <a:pt x="26124" y="47069"/>
                    <a:pt x="26988" y="47121"/>
                    <a:pt x="27556" y="46622"/>
                  </a:cubicBezTo>
                  <a:cubicBezTo>
                    <a:pt x="27602" y="46585"/>
                    <a:pt x="27625" y="46544"/>
                    <a:pt x="27670" y="46501"/>
                  </a:cubicBezTo>
                  <a:cubicBezTo>
                    <a:pt x="27670" y="46501"/>
                    <a:pt x="27670" y="46501"/>
                    <a:pt x="27670" y="45361"/>
                  </a:cubicBezTo>
                  <a:lnTo>
                    <a:pt x="27670" y="45361"/>
                  </a:lnTo>
                  <a:lnTo>
                    <a:pt x="27670" y="45361"/>
                  </a:lnTo>
                  <a:lnTo>
                    <a:pt x="22669" y="41027"/>
                  </a:lnTo>
                  <a:lnTo>
                    <a:pt x="22669" y="37834"/>
                  </a:lnTo>
                  <a:lnTo>
                    <a:pt x="25397" y="40115"/>
                  </a:lnTo>
                  <a:lnTo>
                    <a:pt x="25397" y="42167"/>
                  </a:lnTo>
                  <a:cubicBezTo>
                    <a:pt x="25738" y="42861"/>
                    <a:pt x="26442" y="43303"/>
                    <a:pt x="27215" y="43308"/>
                  </a:cubicBezTo>
                  <a:lnTo>
                    <a:pt x="27215" y="43308"/>
                  </a:lnTo>
                  <a:lnTo>
                    <a:pt x="27215" y="43308"/>
                  </a:lnTo>
                  <a:cubicBezTo>
                    <a:pt x="27215" y="43308"/>
                    <a:pt x="27215" y="43308"/>
                    <a:pt x="28579" y="43308"/>
                  </a:cubicBezTo>
                  <a:lnTo>
                    <a:pt x="28579" y="43308"/>
                  </a:lnTo>
                  <a:cubicBezTo>
                    <a:pt x="28920" y="42831"/>
                    <a:pt x="28920" y="42188"/>
                    <a:pt x="28579" y="41711"/>
                  </a:cubicBezTo>
                  <a:lnTo>
                    <a:pt x="28579" y="41711"/>
                  </a:lnTo>
                  <a:lnTo>
                    <a:pt x="26533" y="40115"/>
                  </a:lnTo>
                  <a:lnTo>
                    <a:pt x="25397" y="36009"/>
                  </a:lnTo>
                  <a:lnTo>
                    <a:pt x="28807" y="3760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cubicBezTo>
                    <a:pt x="30852" y="43536"/>
                    <a:pt x="31990" y="43536"/>
                    <a:pt x="30852" y="42167"/>
                  </a:cubicBezTo>
                  <a:lnTo>
                    <a:pt x="30852" y="42167"/>
                  </a:lnTo>
                  <a:lnTo>
                    <a:pt x="29716" y="38974"/>
                  </a:lnTo>
                  <a:lnTo>
                    <a:pt x="32898" y="40343"/>
                  </a:lnTo>
                  <a:lnTo>
                    <a:pt x="34263" y="43992"/>
                  </a:lnTo>
                  <a:lnTo>
                    <a:pt x="34263" y="43992"/>
                  </a:lnTo>
                  <a:cubicBezTo>
                    <a:pt x="34263" y="43992"/>
                    <a:pt x="34263" y="43992"/>
                    <a:pt x="36082" y="43992"/>
                  </a:cubicBezTo>
                  <a:cubicBezTo>
                    <a:pt x="36286" y="43559"/>
                    <a:pt x="36286" y="43057"/>
                    <a:pt x="36082" y="42624"/>
                  </a:cubicBezTo>
                  <a:lnTo>
                    <a:pt x="36082" y="42624"/>
                  </a:lnTo>
                  <a:lnTo>
                    <a:pt x="36082" y="42624"/>
                  </a:lnTo>
                  <a:lnTo>
                    <a:pt x="39719" y="44220"/>
                  </a:lnTo>
                  <a:cubicBezTo>
                    <a:pt x="39719" y="44220"/>
                    <a:pt x="41083" y="44220"/>
                    <a:pt x="41537" y="44220"/>
                  </a:cubicBezTo>
                  <a:lnTo>
                    <a:pt x="41537" y="44220"/>
                  </a:lnTo>
                  <a:cubicBezTo>
                    <a:pt x="41628" y="43846"/>
                    <a:pt x="41628" y="43454"/>
                    <a:pt x="41537" y="43080"/>
                  </a:cubicBezTo>
                  <a:lnTo>
                    <a:pt x="37900" y="41255"/>
                  </a:lnTo>
                  <a:lnTo>
                    <a:pt x="39037" y="41255"/>
                  </a:lnTo>
                  <a:cubicBezTo>
                    <a:pt x="39333" y="40760"/>
                    <a:pt x="39333" y="40153"/>
                    <a:pt x="39037" y="39659"/>
                  </a:cubicBezTo>
                  <a:lnTo>
                    <a:pt x="39037" y="39659"/>
                  </a:lnTo>
                  <a:cubicBezTo>
                    <a:pt x="38696" y="39456"/>
                    <a:pt x="38241" y="39456"/>
                    <a:pt x="37900" y="39659"/>
                  </a:cubicBezTo>
                  <a:lnTo>
                    <a:pt x="37900" y="39659"/>
                  </a:lnTo>
                  <a:lnTo>
                    <a:pt x="34036" y="41027"/>
                  </a:lnTo>
                  <a:lnTo>
                    <a:pt x="30852" y="39430"/>
                  </a:lnTo>
                  <a:lnTo>
                    <a:pt x="34490" y="38290"/>
                  </a:lnTo>
                  <a:cubicBezTo>
                    <a:pt x="34740" y="37786"/>
                    <a:pt x="34740" y="37198"/>
                    <a:pt x="34490" y="36693"/>
                  </a:cubicBezTo>
                  <a:lnTo>
                    <a:pt x="34490" y="36693"/>
                  </a:lnTo>
                  <a:cubicBezTo>
                    <a:pt x="34490" y="36693"/>
                    <a:pt x="34490" y="36693"/>
                    <a:pt x="33354" y="35553"/>
                  </a:cubicBezTo>
                  <a:lnTo>
                    <a:pt x="33354" y="35553"/>
                  </a:lnTo>
                  <a:lnTo>
                    <a:pt x="27215" y="37606"/>
                  </a:lnTo>
                  <a:lnTo>
                    <a:pt x="24260" y="36237"/>
                  </a:lnTo>
                  <a:lnTo>
                    <a:pt x="27670" y="35097"/>
                  </a:lnTo>
                  <a:lnTo>
                    <a:pt x="29716" y="35097"/>
                  </a:lnTo>
                  <a:cubicBezTo>
                    <a:pt x="30262" y="35478"/>
                    <a:pt x="30989" y="35478"/>
                    <a:pt x="31534" y="35097"/>
                  </a:cubicBezTo>
                  <a:lnTo>
                    <a:pt x="31534" y="35097"/>
                  </a:lnTo>
                  <a:lnTo>
                    <a:pt x="31534" y="35097"/>
                  </a:lnTo>
                  <a:cubicBezTo>
                    <a:pt x="31534" y="35097"/>
                    <a:pt x="31534" y="35097"/>
                    <a:pt x="31534" y="33728"/>
                  </a:cubicBezTo>
                  <a:lnTo>
                    <a:pt x="31534" y="33728"/>
                  </a:lnTo>
                  <a:cubicBezTo>
                    <a:pt x="31171" y="33587"/>
                    <a:pt x="30762" y="33587"/>
                    <a:pt x="30398" y="33728"/>
                  </a:cubicBezTo>
                  <a:lnTo>
                    <a:pt x="30398" y="33728"/>
                  </a:lnTo>
                  <a:lnTo>
                    <a:pt x="27897" y="33728"/>
                  </a:lnTo>
                  <a:lnTo>
                    <a:pt x="23805" y="32588"/>
                  </a:lnTo>
                  <a:lnTo>
                    <a:pt x="26988" y="30535"/>
                  </a:lnTo>
                  <a:lnTo>
                    <a:pt x="33126" y="31676"/>
                  </a:lnTo>
                  <a:lnTo>
                    <a:pt x="33126" y="31676"/>
                  </a:lnTo>
                  <a:cubicBezTo>
                    <a:pt x="33126" y="31676"/>
                    <a:pt x="34490" y="31676"/>
                    <a:pt x="34718" y="30535"/>
                  </a:cubicBezTo>
                  <a:lnTo>
                    <a:pt x="34718" y="30535"/>
                  </a:lnTo>
                  <a:cubicBezTo>
                    <a:pt x="34718" y="29860"/>
                    <a:pt x="34240" y="29278"/>
                    <a:pt x="33581" y="29167"/>
                  </a:cubicBezTo>
                  <a:lnTo>
                    <a:pt x="29943" y="29167"/>
                  </a:lnTo>
                  <a:lnTo>
                    <a:pt x="32898" y="27114"/>
                  </a:lnTo>
                  <a:lnTo>
                    <a:pt x="36764" y="27114"/>
                  </a:lnTo>
                  <a:lnTo>
                    <a:pt x="36764" y="27114"/>
                  </a:lnTo>
                  <a:cubicBezTo>
                    <a:pt x="36764" y="27114"/>
                    <a:pt x="38355" y="27114"/>
                    <a:pt x="38355" y="25745"/>
                  </a:cubicBezTo>
                  <a:lnTo>
                    <a:pt x="38355" y="25745"/>
                  </a:lnTo>
                  <a:cubicBezTo>
                    <a:pt x="38150" y="25088"/>
                    <a:pt x="37650" y="24575"/>
                    <a:pt x="36991" y="24377"/>
                  </a:cubicBezTo>
                  <a:lnTo>
                    <a:pt x="36991" y="24377"/>
                  </a:lnTo>
                  <a:lnTo>
                    <a:pt x="40173" y="22324"/>
                  </a:lnTo>
                  <a:cubicBezTo>
                    <a:pt x="40333" y="21882"/>
                    <a:pt x="40333" y="21398"/>
                    <a:pt x="40173" y="20956"/>
                  </a:cubicBezTo>
                  <a:cubicBezTo>
                    <a:pt x="40173" y="20956"/>
                    <a:pt x="40173" y="20956"/>
                    <a:pt x="40173" y="20956"/>
                  </a:cubicBezTo>
                  <a:cubicBezTo>
                    <a:pt x="39582" y="20458"/>
                    <a:pt x="38719" y="20458"/>
                    <a:pt x="38127" y="20956"/>
                  </a:cubicBezTo>
                  <a:lnTo>
                    <a:pt x="34945" y="23236"/>
                  </a:lnTo>
                  <a:lnTo>
                    <a:pt x="34945" y="22096"/>
                  </a:lnTo>
                  <a:lnTo>
                    <a:pt x="34945" y="22096"/>
                  </a:lnTo>
                  <a:cubicBezTo>
                    <a:pt x="34945" y="22096"/>
                    <a:pt x="34945" y="20727"/>
                    <a:pt x="33581" y="20727"/>
                  </a:cubicBezTo>
                  <a:cubicBezTo>
                    <a:pt x="32216" y="20727"/>
                    <a:pt x="33581" y="20727"/>
                    <a:pt x="32216" y="20727"/>
                  </a:cubicBezTo>
                  <a:lnTo>
                    <a:pt x="32216" y="20727"/>
                  </a:lnTo>
                  <a:lnTo>
                    <a:pt x="32216" y="24605"/>
                  </a:lnTo>
                  <a:lnTo>
                    <a:pt x="29261" y="26658"/>
                  </a:lnTo>
                  <a:lnTo>
                    <a:pt x="29261" y="23008"/>
                  </a:lnTo>
                  <a:lnTo>
                    <a:pt x="29261" y="23008"/>
                  </a:lnTo>
                  <a:cubicBezTo>
                    <a:pt x="29261" y="22333"/>
                    <a:pt x="28784" y="21752"/>
                    <a:pt x="28125" y="21640"/>
                  </a:cubicBezTo>
                  <a:cubicBezTo>
                    <a:pt x="27625" y="21425"/>
                    <a:pt x="27034" y="21425"/>
                    <a:pt x="26533" y="21640"/>
                  </a:cubicBezTo>
                  <a:cubicBezTo>
                    <a:pt x="26533" y="21640"/>
                    <a:pt x="26533" y="21640"/>
                    <a:pt x="26533" y="21640"/>
                  </a:cubicBezTo>
                  <a:lnTo>
                    <a:pt x="26533" y="28026"/>
                  </a:lnTo>
                  <a:lnTo>
                    <a:pt x="23805" y="29623"/>
                  </a:lnTo>
                  <a:lnTo>
                    <a:pt x="23805" y="26430"/>
                  </a:lnTo>
                  <a:lnTo>
                    <a:pt x="25397" y="24833"/>
                  </a:lnTo>
                  <a:lnTo>
                    <a:pt x="25397" y="24833"/>
                  </a:lnTo>
                  <a:cubicBezTo>
                    <a:pt x="25397" y="24833"/>
                    <a:pt x="25397" y="24833"/>
                    <a:pt x="25397" y="24833"/>
                  </a:cubicBezTo>
                  <a:lnTo>
                    <a:pt x="25397" y="24833"/>
                  </a:lnTo>
                  <a:lnTo>
                    <a:pt x="24260" y="24833"/>
                  </a:lnTo>
                  <a:cubicBezTo>
                    <a:pt x="24260" y="24833"/>
                    <a:pt x="24260" y="24833"/>
                    <a:pt x="24260" y="24833"/>
                  </a:cubicBezTo>
                  <a:lnTo>
                    <a:pt x="24260" y="27114"/>
                  </a:lnTo>
                  <a:lnTo>
                    <a:pt x="21305" y="30307"/>
                  </a:lnTo>
                  <a:lnTo>
                    <a:pt x="21305" y="26430"/>
                  </a:lnTo>
                  <a:lnTo>
                    <a:pt x="25397" y="21640"/>
                  </a:lnTo>
                  <a:lnTo>
                    <a:pt x="25397" y="21640"/>
                  </a:lnTo>
                  <a:cubicBezTo>
                    <a:pt x="25510" y="21270"/>
                    <a:pt x="25510" y="20869"/>
                    <a:pt x="25397" y="20499"/>
                  </a:cubicBezTo>
                  <a:cubicBezTo>
                    <a:pt x="24896" y="19931"/>
                    <a:pt x="24033" y="19879"/>
                    <a:pt x="23464" y="20379"/>
                  </a:cubicBezTo>
                  <a:cubicBezTo>
                    <a:pt x="23419" y="20415"/>
                    <a:pt x="23396" y="20456"/>
                    <a:pt x="23351" y="20499"/>
                  </a:cubicBezTo>
                  <a:lnTo>
                    <a:pt x="21077" y="23236"/>
                  </a:lnTo>
                  <a:lnTo>
                    <a:pt x="21077" y="19587"/>
                  </a:lnTo>
                  <a:lnTo>
                    <a:pt x="23805" y="16850"/>
                  </a:lnTo>
                  <a:lnTo>
                    <a:pt x="23805" y="16850"/>
                  </a:lnTo>
                  <a:cubicBezTo>
                    <a:pt x="23305" y="16282"/>
                    <a:pt x="22441" y="16230"/>
                    <a:pt x="21873" y="16729"/>
                  </a:cubicBezTo>
                  <a:cubicBezTo>
                    <a:pt x="21827" y="16766"/>
                    <a:pt x="21805" y="16807"/>
                    <a:pt x="21759" y="16850"/>
                  </a:cubicBezTo>
                  <a:lnTo>
                    <a:pt x="21759" y="16850"/>
                  </a:lnTo>
                  <a:lnTo>
                    <a:pt x="21759" y="12973"/>
                  </a:lnTo>
                  <a:cubicBezTo>
                    <a:pt x="21759" y="12973"/>
                    <a:pt x="21759" y="11604"/>
                    <a:pt x="20168" y="11604"/>
                  </a:cubicBezTo>
                  <a:close/>
                </a:path>
              </a:pathLst>
            </a:custGeom>
            <a:solidFill>
              <a:srgbClr val="FFFFFF">
                <a:alpha val="6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3"/>
            <p:cNvSpPr/>
            <p:nvPr/>
          </p:nvSpPr>
          <p:spPr>
            <a:xfrm flipH="1">
              <a:off x="5808845" y="6814041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3"/>
            <p:cNvSpPr/>
            <p:nvPr/>
          </p:nvSpPr>
          <p:spPr>
            <a:xfrm flipH="1">
              <a:off x="6878845" y="646750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3"/>
            <p:cNvSpPr/>
            <p:nvPr/>
          </p:nvSpPr>
          <p:spPr>
            <a:xfrm flipH="1">
              <a:off x="6382168" y="632891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3"/>
            <p:cNvSpPr/>
            <p:nvPr/>
          </p:nvSpPr>
          <p:spPr>
            <a:xfrm flipH="1">
              <a:off x="7046248" y="6301754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3"/>
            <p:cNvSpPr/>
            <p:nvPr/>
          </p:nvSpPr>
          <p:spPr>
            <a:xfrm flipH="1">
              <a:off x="6743238" y="6406291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3"/>
            <p:cNvSpPr/>
            <p:nvPr/>
          </p:nvSpPr>
          <p:spPr>
            <a:xfrm flipH="1">
              <a:off x="6690516" y="6368466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3"/>
            <p:cNvSpPr/>
            <p:nvPr/>
          </p:nvSpPr>
          <p:spPr>
            <a:xfrm flipH="1">
              <a:off x="6956398" y="6395138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3" name="Google Shape;463;p3"/>
          <p:cNvGrpSpPr/>
          <p:nvPr/>
        </p:nvGrpSpPr>
        <p:grpSpPr>
          <a:xfrm rot="1185681">
            <a:off x="9642623" y="240393"/>
            <a:ext cx="3064040" cy="4321161"/>
            <a:chOff x="5521751" y="689626"/>
            <a:chExt cx="3064070" cy="4321203"/>
          </a:xfrm>
        </p:grpSpPr>
        <p:sp>
          <p:nvSpPr>
            <p:cNvPr id="464" name="Google Shape;464;p3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8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9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3"/>
          <p:cNvSpPr/>
          <p:nvPr/>
        </p:nvSpPr>
        <p:spPr>
          <a:xfrm>
            <a:off x="9705153" y="1130425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3"/>
          <p:cNvSpPr/>
          <p:nvPr/>
        </p:nvSpPr>
        <p:spPr>
          <a:xfrm>
            <a:off x="9293158" y="2289555"/>
            <a:ext cx="2897972" cy="293512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3"/>
          <p:cNvSpPr/>
          <p:nvPr/>
        </p:nvSpPr>
        <p:spPr>
          <a:xfrm>
            <a:off x="11366363" y="11904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3"/>
          <p:cNvSpPr/>
          <p:nvPr/>
        </p:nvSpPr>
        <p:spPr>
          <a:xfrm>
            <a:off x="11255052" y="2670596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3"/>
          <p:cNvSpPr/>
          <p:nvPr/>
        </p:nvSpPr>
        <p:spPr>
          <a:xfrm>
            <a:off x="9710287" y="4581022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3"/>
          <p:cNvSpPr/>
          <p:nvPr/>
        </p:nvSpPr>
        <p:spPr>
          <a:xfrm>
            <a:off x="11194522" y="4599625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3"/>
          <p:cNvSpPr/>
          <p:nvPr/>
        </p:nvSpPr>
        <p:spPr>
          <a:xfrm>
            <a:off x="6299995" y="6328486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3"/>
          <p:cNvSpPr/>
          <p:nvPr/>
        </p:nvSpPr>
        <p:spPr>
          <a:xfrm>
            <a:off x="3002048" y="4795287"/>
            <a:ext cx="256273" cy="257115"/>
          </a:xfrm>
          <a:custGeom>
            <a:rect b="b" l="l" r="r" t="t"/>
            <a:pathLst>
              <a:path extrusionOk="0" h="166958" w="166411">
                <a:moveTo>
                  <a:pt x="9" y="83907"/>
                </a:moveTo>
                <a:cubicBezTo>
                  <a:pt x="145" y="130011"/>
                  <a:pt x="37496" y="167284"/>
                  <a:pt x="83441" y="167158"/>
                </a:cubicBezTo>
                <a:cubicBezTo>
                  <a:pt x="129386" y="167032"/>
                  <a:pt x="166556" y="129555"/>
                  <a:pt x="166420" y="83451"/>
                </a:cubicBezTo>
                <a:cubicBezTo>
                  <a:pt x="166284" y="37436"/>
                  <a:pt x="129068" y="200"/>
                  <a:pt x="83214" y="200"/>
                </a:cubicBezTo>
                <a:cubicBezTo>
                  <a:pt x="37269" y="200"/>
                  <a:pt x="9" y="37574"/>
                  <a:pt x="9" y="83679"/>
                </a:cubicBezTo>
                <a:cubicBezTo>
                  <a:pt x="9" y="83755"/>
                  <a:pt x="9" y="83831"/>
                  <a:pt x="9" y="83907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3"/>
          <p:cNvSpPr/>
          <p:nvPr/>
        </p:nvSpPr>
        <p:spPr>
          <a:xfrm>
            <a:off x="1951720" y="5474725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"/>
          <p:cNvSpPr/>
          <p:nvPr/>
        </p:nvSpPr>
        <p:spPr>
          <a:xfrm>
            <a:off x="3040236" y="5694760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3"/>
          <p:cNvSpPr/>
          <p:nvPr/>
        </p:nvSpPr>
        <p:spPr>
          <a:xfrm>
            <a:off x="1050286" y="531198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3"/>
          <p:cNvSpPr/>
          <p:nvPr/>
        </p:nvSpPr>
        <p:spPr>
          <a:xfrm>
            <a:off x="3067914" y="5265937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3"/>
          <p:cNvSpPr/>
          <p:nvPr/>
        </p:nvSpPr>
        <p:spPr>
          <a:xfrm>
            <a:off x="2141253" y="4627975"/>
            <a:ext cx="238768" cy="239553"/>
          </a:xfrm>
          <a:custGeom>
            <a:rect b="b" l="l" r="r" t="t"/>
            <a:pathLst>
              <a:path extrusionOk="0" h="155554" w="155044">
                <a:moveTo>
                  <a:pt x="9" y="77977"/>
                </a:moveTo>
                <a:cubicBezTo>
                  <a:pt x="9" y="120932"/>
                  <a:pt x="34723" y="155754"/>
                  <a:pt x="77531" y="155754"/>
                </a:cubicBezTo>
                <a:cubicBezTo>
                  <a:pt x="120339" y="155754"/>
                  <a:pt x="155053" y="120932"/>
                  <a:pt x="155053" y="77977"/>
                </a:cubicBezTo>
                <a:cubicBezTo>
                  <a:pt x="155053" y="35022"/>
                  <a:pt x="120339" y="200"/>
                  <a:pt x="77531" y="200"/>
                </a:cubicBezTo>
                <a:cubicBezTo>
                  <a:pt x="34837" y="74"/>
                  <a:pt x="145" y="34691"/>
                  <a:pt x="9" y="77520"/>
                </a:cubicBezTo>
                <a:cubicBezTo>
                  <a:pt x="9" y="77673"/>
                  <a:pt x="9" y="77825"/>
                  <a:pt x="9" y="77977"/>
                </a:cubicBezTo>
                <a:close/>
              </a:path>
            </a:pathLst>
          </a:custGeom>
          <a:solidFill>
            <a:srgbClr val="D1BC94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3"/>
          <p:cNvSpPr/>
          <p:nvPr/>
        </p:nvSpPr>
        <p:spPr>
          <a:xfrm>
            <a:off x="5260103" y="598195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3"/>
          <p:cNvSpPr/>
          <p:nvPr/>
        </p:nvSpPr>
        <p:spPr>
          <a:xfrm>
            <a:off x="5032028" y="6094429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3"/>
          <p:cNvSpPr/>
          <p:nvPr/>
        </p:nvSpPr>
        <p:spPr>
          <a:xfrm>
            <a:off x="3435165" y="4868768"/>
            <a:ext cx="18554" cy="18967"/>
          </a:xfrm>
          <a:custGeom>
            <a:rect b="b" l="l" r="r" t="t"/>
            <a:pathLst>
              <a:path extrusionOk="0" h="12316" w="12048">
                <a:moveTo>
                  <a:pt x="9" y="6358"/>
                </a:moveTo>
                <a:cubicBezTo>
                  <a:pt x="9" y="9666"/>
                  <a:pt x="2623" y="12402"/>
                  <a:pt x="5919" y="12517"/>
                </a:cubicBezTo>
                <a:cubicBezTo>
                  <a:pt x="9307" y="12517"/>
                  <a:pt x="12057" y="9757"/>
                  <a:pt x="12057" y="6358"/>
                </a:cubicBezTo>
                <a:cubicBezTo>
                  <a:pt x="12057" y="2960"/>
                  <a:pt x="9307" y="200"/>
                  <a:pt x="5919" y="200"/>
                </a:cubicBezTo>
                <a:cubicBezTo>
                  <a:pt x="2623" y="314"/>
                  <a:pt x="9" y="3051"/>
                  <a:pt x="9" y="6358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3"/>
          <p:cNvSpPr/>
          <p:nvPr/>
        </p:nvSpPr>
        <p:spPr>
          <a:xfrm>
            <a:off x="1049585" y="555767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3"/>
          <p:cNvSpPr/>
          <p:nvPr/>
        </p:nvSpPr>
        <p:spPr>
          <a:xfrm>
            <a:off x="5664005" y="5843363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3"/>
          <p:cNvSpPr/>
          <p:nvPr/>
        </p:nvSpPr>
        <p:spPr>
          <a:xfrm>
            <a:off x="4810843" y="585487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3"/>
          <p:cNvSpPr/>
          <p:nvPr/>
        </p:nvSpPr>
        <p:spPr>
          <a:xfrm>
            <a:off x="3793530" y="582093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3"/>
          <p:cNvSpPr/>
          <p:nvPr/>
        </p:nvSpPr>
        <p:spPr>
          <a:xfrm>
            <a:off x="3797214" y="602150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"/>
          <p:cNvSpPr/>
          <p:nvPr/>
        </p:nvSpPr>
        <p:spPr>
          <a:xfrm>
            <a:off x="3922840" y="6191441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3"/>
          <p:cNvSpPr/>
          <p:nvPr/>
        </p:nvSpPr>
        <p:spPr>
          <a:xfrm>
            <a:off x="3611062" y="595746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3"/>
          <p:cNvSpPr/>
          <p:nvPr/>
        </p:nvSpPr>
        <p:spPr>
          <a:xfrm>
            <a:off x="5007556" y="5816199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"/>
          <p:cNvSpPr/>
          <p:nvPr/>
        </p:nvSpPr>
        <p:spPr>
          <a:xfrm>
            <a:off x="5689752" y="5636182"/>
            <a:ext cx="24277" cy="24035"/>
          </a:xfrm>
          <a:custGeom>
            <a:rect b="b" l="l" r="r" t="t"/>
            <a:pathLst>
              <a:path extrusionOk="0" h="15607" w="15764">
                <a:moveTo>
                  <a:pt x="379" y="10398"/>
                </a:moveTo>
                <a:cubicBezTo>
                  <a:pt x="1789" y="14526"/>
                  <a:pt x="6245" y="16762"/>
                  <a:pt x="10382" y="15416"/>
                </a:cubicBezTo>
                <a:cubicBezTo>
                  <a:pt x="14451" y="14116"/>
                  <a:pt x="16702" y="9759"/>
                  <a:pt x="15407" y="5677"/>
                </a:cubicBezTo>
                <a:cubicBezTo>
                  <a:pt x="15407" y="5654"/>
                  <a:pt x="15384" y="5631"/>
                  <a:pt x="15384" y="5608"/>
                </a:cubicBezTo>
                <a:cubicBezTo>
                  <a:pt x="14088" y="1525"/>
                  <a:pt x="9745" y="-733"/>
                  <a:pt x="5676" y="567"/>
                </a:cubicBezTo>
                <a:cubicBezTo>
                  <a:pt x="5653" y="567"/>
                  <a:pt x="5631" y="590"/>
                  <a:pt x="5608" y="590"/>
                </a:cubicBezTo>
                <a:cubicBezTo>
                  <a:pt x="1516" y="1776"/>
                  <a:pt x="-871" y="6064"/>
                  <a:pt x="311" y="10193"/>
                </a:cubicBezTo>
                <a:cubicBezTo>
                  <a:pt x="334" y="10261"/>
                  <a:pt x="356" y="10329"/>
                  <a:pt x="379" y="10398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3"/>
          <p:cNvSpPr/>
          <p:nvPr/>
        </p:nvSpPr>
        <p:spPr>
          <a:xfrm>
            <a:off x="4506227" y="6092499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3"/>
          <p:cNvSpPr/>
          <p:nvPr/>
        </p:nvSpPr>
        <p:spPr>
          <a:xfrm>
            <a:off x="5625959" y="608589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"/>
          <p:cNvSpPr/>
          <p:nvPr/>
        </p:nvSpPr>
        <p:spPr>
          <a:xfrm>
            <a:off x="4448513" y="6336147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3"/>
          <p:cNvSpPr/>
          <p:nvPr/>
        </p:nvSpPr>
        <p:spPr>
          <a:xfrm>
            <a:off x="3730564" y="5632965"/>
            <a:ext cx="73504" cy="73430"/>
          </a:xfrm>
          <a:custGeom>
            <a:rect b="b" l="l" r="r" t="t"/>
            <a:pathLst>
              <a:path extrusionOk="0" h="47682" w="47730">
                <a:moveTo>
                  <a:pt x="1105" y="31189"/>
                </a:moveTo>
                <a:cubicBezTo>
                  <a:pt x="4469" y="43323"/>
                  <a:pt x="16995" y="50417"/>
                  <a:pt x="29090" y="47041"/>
                </a:cubicBezTo>
                <a:cubicBezTo>
                  <a:pt x="29704" y="46882"/>
                  <a:pt x="30295" y="46699"/>
                  <a:pt x="30886" y="46471"/>
                </a:cubicBezTo>
                <a:cubicBezTo>
                  <a:pt x="43003" y="43209"/>
                  <a:pt x="50210" y="30710"/>
                  <a:pt x="46959" y="18531"/>
                </a:cubicBezTo>
                <a:cubicBezTo>
                  <a:pt x="46777" y="17869"/>
                  <a:pt x="46572" y="17231"/>
                  <a:pt x="46345" y="16592"/>
                </a:cubicBezTo>
                <a:cubicBezTo>
                  <a:pt x="42139" y="4184"/>
                  <a:pt x="28817" y="-2613"/>
                  <a:pt x="16336" y="1310"/>
                </a:cubicBezTo>
                <a:cubicBezTo>
                  <a:pt x="3992" y="5438"/>
                  <a:pt x="-2783" y="18736"/>
                  <a:pt x="1105" y="31189"/>
                </a:cubicBezTo>
                <a:close/>
              </a:path>
            </a:pathLst>
          </a:custGeom>
          <a:solidFill>
            <a:srgbClr val="E9E0D4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3"/>
          <p:cNvSpPr/>
          <p:nvPr/>
        </p:nvSpPr>
        <p:spPr>
          <a:xfrm>
            <a:off x="5250519" y="5786093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3"/>
          <p:cNvSpPr/>
          <p:nvPr/>
        </p:nvSpPr>
        <p:spPr>
          <a:xfrm>
            <a:off x="4582480" y="6482765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3"/>
          <p:cNvSpPr/>
          <p:nvPr/>
        </p:nvSpPr>
        <p:spPr>
          <a:xfrm>
            <a:off x="5403370" y="592073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3"/>
          <p:cNvSpPr/>
          <p:nvPr/>
        </p:nvSpPr>
        <p:spPr>
          <a:xfrm>
            <a:off x="4630372" y="5638680"/>
            <a:ext cx="50286" cy="50457"/>
          </a:xfrm>
          <a:custGeom>
            <a:rect b="b" l="l" r="r" t="t"/>
            <a:pathLst>
              <a:path extrusionOk="0" h="32764" w="32653">
                <a:moveTo>
                  <a:pt x="769" y="21500"/>
                </a:moveTo>
                <a:cubicBezTo>
                  <a:pt x="3497" y="30111"/>
                  <a:pt x="12636" y="34900"/>
                  <a:pt x="21229" y="32220"/>
                </a:cubicBezTo>
                <a:cubicBezTo>
                  <a:pt x="29845" y="29390"/>
                  <a:pt x="34597" y="20150"/>
                  <a:pt x="31914" y="11465"/>
                </a:cubicBezTo>
                <a:cubicBezTo>
                  <a:pt x="29004" y="2914"/>
                  <a:pt x="19819" y="-1741"/>
                  <a:pt x="11226" y="973"/>
                </a:cubicBezTo>
                <a:cubicBezTo>
                  <a:pt x="2724" y="3799"/>
                  <a:pt x="-1914" y="12940"/>
                  <a:pt x="769" y="21500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3"/>
          <p:cNvSpPr/>
          <p:nvPr/>
        </p:nvSpPr>
        <p:spPr>
          <a:xfrm>
            <a:off x="5726713" y="6240719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3"/>
          <p:cNvSpPr/>
          <p:nvPr/>
        </p:nvSpPr>
        <p:spPr>
          <a:xfrm>
            <a:off x="5685286" y="5757183"/>
            <a:ext cx="14755" cy="14789"/>
          </a:xfrm>
          <a:custGeom>
            <a:rect b="b" l="l" r="r" t="t"/>
            <a:pathLst>
              <a:path extrusionOk="0" h="9603" w="9581">
                <a:moveTo>
                  <a:pt x="295" y="6415"/>
                </a:moveTo>
                <a:cubicBezTo>
                  <a:pt x="1068" y="8924"/>
                  <a:pt x="3705" y="10348"/>
                  <a:pt x="6206" y="9609"/>
                </a:cubicBezTo>
                <a:cubicBezTo>
                  <a:pt x="8729" y="8740"/>
                  <a:pt x="10139" y="6028"/>
                  <a:pt x="9389" y="3450"/>
                </a:cubicBezTo>
                <a:cubicBezTo>
                  <a:pt x="8548" y="946"/>
                  <a:pt x="5820" y="-395"/>
                  <a:pt x="3341" y="456"/>
                </a:cubicBezTo>
                <a:cubicBezTo>
                  <a:pt x="3296" y="467"/>
                  <a:pt x="3274" y="476"/>
                  <a:pt x="3251" y="485"/>
                </a:cubicBezTo>
                <a:cubicBezTo>
                  <a:pt x="841" y="1215"/>
                  <a:pt x="-523" y="3760"/>
                  <a:pt x="204" y="6171"/>
                </a:cubicBezTo>
                <a:cubicBezTo>
                  <a:pt x="250" y="6253"/>
                  <a:pt x="273" y="6336"/>
                  <a:pt x="295" y="6415"/>
                </a:cubicBezTo>
                <a:close/>
              </a:path>
            </a:pathLst>
          </a:custGeom>
          <a:solidFill>
            <a:srgbClr val="D7CA91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3"/>
          <p:cNvSpPr/>
          <p:nvPr/>
        </p:nvSpPr>
        <p:spPr>
          <a:xfrm>
            <a:off x="5022166" y="6468419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"/>
          <p:cNvSpPr/>
          <p:nvPr/>
        </p:nvSpPr>
        <p:spPr>
          <a:xfrm>
            <a:off x="3559824" y="6282012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3"/>
          <p:cNvSpPr/>
          <p:nvPr/>
        </p:nvSpPr>
        <p:spPr>
          <a:xfrm>
            <a:off x="4919205" y="611735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3"/>
          <p:cNvSpPr/>
          <p:nvPr/>
        </p:nvSpPr>
        <p:spPr>
          <a:xfrm>
            <a:off x="5265311" y="604583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3"/>
          <p:cNvSpPr/>
          <p:nvPr/>
        </p:nvSpPr>
        <p:spPr>
          <a:xfrm>
            <a:off x="445665" y="512562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3"/>
          <p:cNvSpPr/>
          <p:nvPr/>
        </p:nvSpPr>
        <p:spPr>
          <a:xfrm>
            <a:off x="4793110" y="5791522"/>
            <a:ext cx="38774" cy="39039"/>
          </a:xfrm>
          <a:custGeom>
            <a:rect b="b" l="l" r="r" t="t"/>
            <a:pathLst>
              <a:path extrusionOk="0" h="25350" w="25178">
                <a:moveTo>
                  <a:pt x="652" y="16749"/>
                </a:moveTo>
                <a:cubicBezTo>
                  <a:pt x="2812" y="23395"/>
                  <a:pt x="9905" y="27056"/>
                  <a:pt x="16566" y="24960"/>
                </a:cubicBezTo>
                <a:cubicBezTo>
                  <a:pt x="23136" y="22809"/>
                  <a:pt x="26705" y="15727"/>
                  <a:pt x="24568" y="9142"/>
                </a:cubicBezTo>
                <a:cubicBezTo>
                  <a:pt x="24545" y="9092"/>
                  <a:pt x="24545" y="9042"/>
                  <a:pt x="24523" y="8994"/>
                </a:cubicBezTo>
                <a:cubicBezTo>
                  <a:pt x="22454" y="2384"/>
                  <a:pt x="15429" y="-1295"/>
                  <a:pt x="8859" y="778"/>
                </a:cubicBezTo>
                <a:cubicBezTo>
                  <a:pt x="8836" y="780"/>
                  <a:pt x="8836" y="780"/>
                  <a:pt x="8836" y="783"/>
                </a:cubicBezTo>
                <a:cubicBezTo>
                  <a:pt x="2244" y="2819"/>
                  <a:pt x="-1462" y="9838"/>
                  <a:pt x="561" y="16461"/>
                </a:cubicBezTo>
                <a:cubicBezTo>
                  <a:pt x="584" y="16557"/>
                  <a:pt x="630" y="16653"/>
                  <a:pt x="652" y="16749"/>
                </a:cubicBezTo>
                <a:close/>
              </a:path>
            </a:pathLst>
          </a:custGeom>
          <a:solidFill>
            <a:srgbClr val="A0C3CA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3"/>
          <p:cNvSpPr/>
          <p:nvPr/>
        </p:nvSpPr>
        <p:spPr>
          <a:xfrm>
            <a:off x="4429052" y="6071308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3"/>
          <p:cNvSpPr/>
          <p:nvPr/>
        </p:nvSpPr>
        <p:spPr>
          <a:xfrm>
            <a:off x="3677250" y="6228349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3"/>
          <p:cNvSpPr/>
          <p:nvPr/>
        </p:nvSpPr>
        <p:spPr>
          <a:xfrm>
            <a:off x="5375591" y="5669357"/>
            <a:ext cx="45764" cy="46121"/>
          </a:xfrm>
          <a:custGeom>
            <a:rect b="b" l="l" r="r" t="t"/>
            <a:pathLst>
              <a:path extrusionOk="0" h="29949" w="29717">
                <a:moveTo>
                  <a:pt x="744" y="19840"/>
                </a:moveTo>
                <a:cubicBezTo>
                  <a:pt x="3222" y="27638"/>
                  <a:pt x="11543" y="31935"/>
                  <a:pt x="19318" y="29440"/>
                </a:cubicBezTo>
                <a:cubicBezTo>
                  <a:pt x="19340" y="29433"/>
                  <a:pt x="19363" y="29426"/>
                  <a:pt x="19386" y="29419"/>
                </a:cubicBezTo>
                <a:cubicBezTo>
                  <a:pt x="27070" y="27084"/>
                  <a:pt x="31435" y="18934"/>
                  <a:pt x="29093" y="11218"/>
                </a:cubicBezTo>
                <a:cubicBezTo>
                  <a:pt x="29048" y="11049"/>
                  <a:pt x="28980" y="10883"/>
                  <a:pt x="28934" y="10716"/>
                </a:cubicBezTo>
                <a:cubicBezTo>
                  <a:pt x="26570" y="2881"/>
                  <a:pt x="18295" y="-1536"/>
                  <a:pt x="10497" y="845"/>
                </a:cubicBezTo>
                <a:cubicBezTo>
                  <a:pt x="10429" y="865"/>
                  <a:pt x="10361" y="886"/>
                  <a:pt x="10293" y="909"/>
                </a:cubicBezTo>
                <a:cubicBezTo>
                  <a:pt x="2472" y="3513"/>
                  <a:pt x="-1802" y="11968"/>
                  <a:pt x="744" y="19840"/>
                </a:cubicBezTo>
                <a:close/>
              </a:path>
            </a:pathLst>
          </a:custGeom>
          <a:solidFill>
            <a:srgbClr val="D1BC94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3"/>
          <p:cNvSpPr/>
          <p:nvPr/>
        </p:nvSpPr>
        <p:spPr>
          <a:xfrm>
            <a:off x="4724074" y="6010247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3"/>
          <p:cNvSpPr/>
          <p:nvPr/>
        </p:nvSpPr>
        <p:spPr>
          <a:xfrm>
            <a:off x="5773197" y="6191162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3"/>
          <p:cNvSpPr/>
          <p:nvPr/>
        </p:nvSpPr>
        <p:spPr>
          <a:xfrm>
            <a:off x="5470057" y="588291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3"/>
          <p:cNvSpPr/>
          <p:nvPr/>
        </p:nvSpPr>
        <p:spPr>
          <a:xfrm>
            <a:off x="4828109" y="6397717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3"/>
          <p:cNvSpPr/>
          <p:nvPr/>
        </p:nvSpPr>
        <p:spPr>
          <a:xfrm>
            <a:off x="4560047" y="5654159"/>
            <a:ext cx="166905" cy="167441"/>
          </a:xfrm>
          <a:custGeom>
            <a:rect b="b" l="l" r="r" t="t"/>
            <a:pathLst>
              <a:path extrusionOk="0" h="108728" w="108380">
                <a:moveTo>
                  <a:pt x="2754" y="71442"/>
                </a:moveTo>
                <a:cubicBezTo>
                  <a:pt x="11756" y="99766"/>
                  <a:pt x="41947" y="115401"/>
                  <a:pt x="70182" y="106369"/>
                </a:cubicBezTo>
                <a:cubicBezTo>
                  <a:pt x="70433" y="106285"/>
                  <a:pt x="70705" y="106198"/>
                  <a:pt x="70955" y="106111"/>
                </a:cubicBezTo>
                <a:cubicBezTo>
                  <a:pt x="99100" y="97239"/>
                  <a:pt x="114763" y="67152"/>
                  <a:pt x="105920" y="38911"/>
                </a:cubicBezTo>
                <a:cubicBezTo>
                  <a:pt x="105783" y="38500"/>
                  <a:pt x="105647" y="38092"/>
                  <a:pt x="105511" y="37686"/>
                </a:cubicBezTo>
                <a:cubicBezTo>
                  <a:pt x="96508" y="9362"/>
                  <a:pt x="66318" y="-6273"/>
                  <a:pt x="38082" y="2759"/>
                </a:cubicBezTo>
                <a:cubicBezTo>
                  <a:pt x="37832" y="2843"/>
                  <a:pt x="37559" y="2930"/>
                  <a:pt x="37309" y="3017"/>
                </a:cubicBezTo>
                <a:cubicBezTo>
                  <a:pt x="9006" y="12211"/>
                  <a:pt x="-6522" y="42688"/>
                  <a:pt x="2640" y="71091"/>
                </a:cubicBezTo>
                <a:cubicBezTo>
                  <a:pt x="2686" y="71210"/>
                  <a:pt x="2708" y="71326"/>
                  <a:pt x="2754" y="71442"/>
                </a:cubicBezTo>
                <a:close/>
              </a:path>
            </a:pathLst>
          </a:custGeom>
          <a:solidFill>
            <a:srgbClr val="A0C3CA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3"/>
          <p:cNvSpPr/>
          <p:nvPr/>
        </p:nvSpPr>
        <p:spPr>
          <a:xfrm>
            <a:off x="5491711" y="6319469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3"/>
          <p:cNvSpPr/>
          <p:nvPr/>
        </p:nvSpPr>
        <p:spPr>
          <a:xfrm>
            <a:off x="5400137" y="5606101"/>
            <a:ext cx="50618" cy="50785"/>
          </a:xfrm>
          <a:custGeom>
            <a:rect b="b" l="l" r="r" t="t"/>
            <a:pathLst>
              <a:path extrusionOk="0" h="32977" w="32869">
                <a:moveTo>
                  <a:pt x="757" y="21707"/>
                </a:moveTo>
                <a:cubicBezTo>
                  <a:pt x="3576" y="30351"/>
                  <a:pt x="12783" y="35118"/>
                  <a:pt x="21445" y="32426"/>
                </a:cubicBezTo>
                <a:cubicBezTo>
                  <a:pt x="30061" y="29598"/>
                  <a:pt x="34812" y="20361"/>
                  <a:pt x="32130" y="11671"/>
                </a:cubicBezTo>
                <a:cubicBezTo>
                  <a:pt x="29311" y="3026"/>
                  <a:pt x="20103" y="-1741"/>
                  <a:pt x="11442" y="951"/>
                </a:cubicBezTo>
                <a:cubicBezTo>
                  <a:pt x="2826" y="3779"/>
                  <a:pt x="-1926" y="13016"/>
                  <a:pt x="757" y="21707"/>
                </a:cubicBezTo>
                <a:close/>
              </a:path>
            </a:pathLst>
          </a:custGeom>
          <a:solidFill>
            <a:srgbClr val="E9E0D4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3"/>
          <p:cNvSpPr/>
          <p:nvPr/>
        </p:nvSpPr>
        <p:spPr>
          <a:xfrm>
            <a:off x="817456" y="4330814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3"/>
          <p:cNvSpPr/>
          <p:nvPr/>
        </p:nvSpPr>
        <p:spPr>
          <a:xfrm>
            <a:off x="1235310" y="4463290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3"/>
          <p:cNvSpPr/>
          <p:nvPr/>
        </p:nvSpPr>
        <p:spPr>
          <a:xfrm>
            <a:off x="4282015" y="6291784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3"/>
          <p:cNvSpPr/>
          <p:nvPr/>
        </p:nvSpPr>
        <p:spPr>
          <a:xfrm>
            <a:off x="5563807" y="6445847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3"/>
          <p:cNvSpPr/>
          <p:nvPr/>
        </p:nvSpPr>
        <p:spPr>
          <a:xfrm>
            <a:off x="5207959" y="590958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"/>
          <p:cNvSpPr/>
          <p:nvPr/>
        </p:nvSpPr>
        <p:spPr>
          <a:xfrm>
            <a:off x="4279301" y="6273112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3"/>
          <p:cNvSpPr/>
          <p:nvPr/>
        </p:nvSpPr>
        <p:spPr>
          <a:xfrm>
            <a:off x="4099935" y="6438362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3"/>
          <p:cNvSpPr/>
          <p:nvPr/>
        </p:nvSpPr>
        <p:spPr>
          <a:xfrm>
            <a:off x="5349390" y="6227325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3"/>
          <p:cNvSpPr/>
          <p:nvPr/>
        </p:nvSpPr>
        <p:spPr>
          <a:xfrm>
            <a:off x="3399549" y="4293714"/>
            <a:ext cx="12810" cy="12630"/>
          </a:xfrm>
          <a:custGeom>
            <a:rect b="b" l="l" r="r" t="t"/>
            <a:pathLst>
              <a:path extrusionOk="0" h="8201" w="8318">
                <a:moveTo>
                  <a:pt x="159" y="5452"/>
                </a:moveTo>
                <a:cubicBezTo>
                  <a:pt x="795" y="7619"/>
                  <a:pt x="3069" y="8873"/>
                  <a:pt x="5228" y="8235"/>
                </a:cubicBezTo>
                <a:cubicBezTo>
                  <a:pt x="5296" y="8212"/>
                  <a:pt x="5342" y="8212"/>
                  <a:pt x="5387" y="8189"/>
                </a:cubicBezTo>
                <a:cubicBezTo>
                  <a:pt x="7547" y="7551"/>
                  <a:pt x="8798" y="5270"/>
                  <a:pt x="8161" y="3103"/>
                </a:cubicBezTo>
                <a:cubicBezTo>
                  <a:pt x="8138" y="3035"/>
                  <a:pt x="8138" y="2989"/>
                  <a:pt x="8116" y="2943"/>
                </a:cubicBezTo>
                <a:cubicBezTo>
                  <a:pt x="7365" y="799"/>
                  <a:pt x="5024" y="-318"/>
                  <a:pt x="2910" y="434"/>
                </a:cubicBezTo>
                <a:cubicBezTo>
                  <a:pt x="2887" y="434"/>
                  <a:pt x="2887" y="434"/>
                  <a:pt x="2887" y="434"/>
                </a:cubicBezTo>
                <a:cubicBezTo>
                  <a:pt x="773" y="1096"/>
                  <a:pt x="-432" y="3308"/>
                  <a:pt x="159" y="5452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3"/>
          <p:cNvSpPr/>
          <p:nvPr/>
        </p:nvSpPr>
        <p:spPr>
          <a:xfrm>
            <a:off x="4503892" y="603510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3"/>
          <p:cNvSpPr/>
          <p:nvPr/>
        </p:nvSpPr>
        <p:spPr>
          <a:xfrm>
            <a:off x="5188236" y="602814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3"/>
          <p:cNvSpPr/>
          <p:nvPr/>
        </p:nvSpPr>
        <p:spPr>
          <a:xfrm>
            <a:off x="2739949" y="4393802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3"/>
          <p:cNvSpPr/>
          <p:nvPr/>
        </p:nvSpPr>
        <p:spPr>
          <a:xfrm>
            <a:off x="200000" y="5470501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3"/>
          <p:cNvSpPr/>
          <p:nvPr/>
        </p:nvSpPr>
        <p:spPr>
          <a:xfrm>
            <a:off x="483572" y="511370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3"/>
          <p:cNvSpPr/>
          <p:nvPr/>
        </p:nvSpPr>
        <p:spPr>
          <a:xfrm>
            <a:off x="2899577" y="4324980"/>
            <a:ext cx="46222" cy="46377"/>
          </a:xfrm>
          <a:custGeom>
            <a:rect b="b" l="l" r="r" t="t"/>
            <a:pathLst>
              <a:path extrusionOk="0" h="30115" w="30014">
                <a:moveTo>
                  <a:pt x="773" y="19997"/>
                </a:moveTo>
                <a:cubicBezTo>
                  <a:pt x="3365" y="27850"/>
                  <a:pt x="11799" y="32129"/>
                  <a:pt x="19642" y="29577"/>
                </a:cubicBezTo>
                <a:cubicBezTo>
                  <a:pt x="27531" y="27013"/>
                  <a:pt x="31850" y="18522"/>
                  <a:pt x="29281" y="10614"/>
                </a:cubicBezTo>
                <a:cubicBezTo>
                  <a:pt x="26735" y="2706"/>
                  <a:pt x="18278" y="-1627"/>
                  <a:pt x="10389" y="938"/>
                </a:cubicBezTo>
                <a:cubicBezTo>
                  <a:pt x="2501" y="3502"/>
                  <a:pt x="-1819" y="11991"/>
                  <a:pt x="750" y="19901"/>
                </a:cubicBezTo>
                <a:cubicBezTo>
                  <a:pt x="750" y="19933"/>
                  <a:pt x="773" y="19965"/>
                  <a:pt x="773" y="1999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3"/>
          <p:cNvSpPr/>
          <p:nvPr/>
        </p:nvSpPr>
        <p:spPr>
          <a:xfrm>
            <a:off x="5615307" y="616535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9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"/>
          <p:cNvSpPr/>
          <p:nvPr/>
        </p:nvSpPr>
        <p:spPr>
          <a:xfrm>
            <a:off x="4513128" y="602405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3"/>
          <p:cNvSpPr/>
          <p:nvPr/>
        </p:nvSpPr>
        <p:spPr>
          <a:xfrm>
            <a:off x="6016917" y="6372775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"/>
          <p:cNvSpPr/>
          <p:nvPr/>
        </p:nvSpPr>
        <p:spPr>
          <a:xfrm>
            <a:off x="2223585" y="4524985"/>
            <a:ext cx="105030" cy="101862"/>
          </a:xfrm>
          <a:custGeom>
            <a:rect b="b" l="l" r="r" t="t"/>
            <a:pathLst>
              <a:path extrusionOk="0" h="66144" w="68201">
                <a:moveTo>
                  <a:pt x="0" y="26686"/>
                </a:moveTo>
                <a:lnTo>
                  <a:pt x="23189" y="21896"/>
                </a:lnTo>
                <a:lnTo>
                  <a:pt x="32509" y="0"/>
                </a:lnTo>
                <a:lnTo>
                  <a:pt x="44331" y="20756"/>
                </a:lnTo>
                <a:lnTo>
                  <a:pt x="68201" y="22809"/>
                </a:lnTo>
                <a:lnTo>
                  <a:pt x="52060" y="40371"/>
                </a:lnTo>
                <a:lnTo>
                  <a:pt x="57289" y="63636"/>
                </a:lnTo>
                <a:lnTo>
                  <a:pt x="35692" y="53828"/>
                </a:lnTo>
                <a:lnTo>
                  <a:pt x="15232" y="66145"/>
                </a:lnTo>
                <a:lnTo>
                  <a:pt x="17960" y="42424"/>
                </a:lnTo>
                <a:lnTo>
                  <a:pt x="0" y="26686"/>
                </a:lnTo>
                <a:close/>
              </a:path>
            </a:pathLst>
          </a:custGeom>
          <a:solidFill>
            <a:srgbClr val="FFFFFF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"/>
          <p:cNvSpPr/>
          <p:nvPr/>
        </p:nvSpPr>
        <p:spPr>
          <a:xfrm>
            <a:off x="3045492" y="4725338"/>
            <a:ext cx="147392" cy="153496"/>
          </a:xfrm>
          <a:custGeom>
            <a:rect b="b" l="l" r="r" t="t"/>
            <a:pathLst>
              <a:path extrusionOk="0" h="99673" w="95709">
                <a:moveTo>
                  <a:pt x="95709" y="79146"/>
                </a:moveTo>
                <a:lnTo>
                  <a:pt x="61154" y="74128"/>
                </a:lnTo>
                <a:lnTo>
                  <a:pt x="37511" y="99673"/>
                </a:lnTo>
                <a:lnTo>
                  <a:pt x="31600" y="65232"/>
                </a:lnTo>
                <a:lnTo>
                  <a:pt x="0" y="50635"/>
                </a:lnTo>
                <a:lnTo>
                  <a:pt x="30691" y="34441"/>
                </a:lnTo>
                <a:lnTo>
                  <a:pt x="35010" y="0"/>
                </a:lnTo>
                <a:lnTo>
                  <a:pt x="59790" y="24177"/>
                </a:lnTo>
                <a:lnTo>
                  <a:pt x="93891" y="17563"/>
                </a:lnTo>
                <a:lnTo>
                  <a:pt x="78659" y="48582"/>
                </a:lnTo>
                <a:lnTo>
                  <a:pt x="95709" y="79146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3"/>
          <p:cNvSpPr/>
          <p:nvPr/>
        </p:nvSpPr>
        <p:spPr>
          <a:xfrm>
            <a:off x="5914926" y="5607846"/>
            <a:ext cx="136188" cy="134177"/>
          </a:xfrm>
          <a:custGeom>
            <a:rect b="b" l="l" r="r" t="t"/>
            <a:pathLst>
              <a:path extrusionOk="0" h="87128" w="88434">
                <a:moveTo>
                  <a:pt x="77295" y="81198"/>
                </a:moveTo>
                <a:lnTo>
                  <a:pt x="48423" y="69794"/>
                </a:lnTo>
                <a:lnTo>
                  <a:pt x="22507" y="87128"/>
                </a:lnTo>
                <a:lnTo>
                  <a:pt x="24553" y="56109"/>
                </a:lnTo>
                <a:lnTo>
                  <a:pt x="0" y="36950"/>
                </a:lnTo>
                <a:lnTo>
                  <a:pt x="30008" y="29195"/>
                </a:lnTo>
                <a:lnTo>
                  <a:pt x="40693" y="0"/>
                </a:lnTo>
                <a:lnTo>
                  <a:pt x="57517" y="26230"/>
                </a:lnTo>
                <a:lnTo>
                  <a:pt x="88434" y="27370"/>
                </a:lnTo>
                <a:lnTo>
                  <a:pt x="68656" y="51319"/>
                </a:lnTo>
                <a:lnTo>
                  <a:pt x="77295" y="81198"/>
                </a:lnTo>
                <a:close/>
              </a:path>
            </a:pathLst>
          </a:custGeom>
          <a:solidFill>
            <a:srgbClr val="FFFFFF">
              <a:alpha val="647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"/>
          <p:cNvSpPr/>
          <p:nvPr/>
        </p:nvSpPr>
        <p:spPr>
          <a:xfrm>
            <a:off x="1345625" y="4521121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3"/>
          <p:cNvSpPr/>
          <p:nvPr/>
        </p:nvSpPr>
        <p:spPr>
          <a:xfrm>
            <a:off x="1608030" y="5098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3"/>
          <p:cNvSpPr/>
          <p:nvPr/>
        </p:nvSpPr>
        <p:spPr>
          <a:xfrm>
            <a:off x="1271000" y="4438871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3"/>
          <p:cNvSpPr/>
          <p:nvPr/>
        </p:nvSpPr>
        <p:spPr>
          <a:xfrm>
            <a:off x="2617328" y="4324558"/>
            <a:ext cx="53918" cy="31963"/>
          </a:xfrm>
          <a:custGeom>
            <a:rect b="b" l="l" r="r" t="t"/>
            <a:pathLst>
              <a:path extrusionOk="0" h="20755" w="35012">
                <a:moveTo>
                  <a:pt x="35019" y="8639"/>
                </a:moveTo>
                <a:lnTo>
                  <a:pt x="35019" y="8639"/>
                </a:lnTo>
                <a:lnTo>
                  <a:pt x="32518" y="8639"/>
                </a:lnTo>
                <a:lnTo>
                  <a:pt x="32518" y="8639"/>
                </a:lnTo>
                <a:cubicBezTo>
                  <a:pt x="32518" y="8639"/>
                  <a:pt x="32518" y="8639"/>
                  <a:pt x="32518" y="7270"/>
                </a:cubicBezTo>
                <a:cubicBezTo>
                  <a:pt x="32518" y="5902"/>
                  <a:pt x="32518" y="7270"/>
                  <a:pt x="32518" y="7270"/>
                </a:cubicBezTo>
                <a:lnTo>
                  <a:pt x="32518" y="7270"/>
                </a:lnTo>
                <a:lnTo>
                  <a:pt x="30472" y="8411"/>
                </a:lnTo>
                <a:lnTo>
                  <a:pt x="28199" y="8411"/>
                </a:lnTo>
                <a:lnTo>
                  <a:pt x="30245" y="7042"/>
                </a:lnTo>
                <a:cubicBezTo>
                  <a:pt x="30245" y="7042"/>
                  <a:pt x="30245" y="7042"/>
                  <a:pt x="30245" y="5902"/>
                </a:cubicBezTo>
                <a:lnTo>
                  <a:pt x="30245" y="5902"/>
                </a:lnTo>
                <a:lnTo>
                  <a:pt x="30245" y="5902"/>
                </a:lnTo>
                <a:lnTo>
                  <a:pt x="26380" y="8183"/>
                </a:lnTo>
                <a:lnTo>
                  <a:pt x="24334" y="8183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cubicBezTo>
                  <a:pt x="26380" y="7042"/>
                  <a:pt x="26380" y="7042"/>
                  <a:pt x="26380" y="7042"/>
                </a:cubicBezTo>
                <a:lnTo>
                  <a:pt x="26380" y="7042"/>
                </a:lnTo>
                <a:lnTo>
                  <a:pt x="25016" y="7042"/>
                </a:lnTo>
                <a:lnTo>
                  <a:pt x="22288" y="7042"/>
                </a:lnTo>
                <a:lnTo>
                  <a:pt x="24106" y="5218"/>
                </a:lnTo>
                <a:lnTo>
                  <a:pt x="26380" y="5218"/>
                </a:lnTo>
                <a:lnTo>
                  <a:pt x="26380" y="5218"/>
                </a:lnTo>
                <a:cubicBezTo>
                  <a:pt x="26380" y="5218"/>
                  <a:pt x="26380" y="5218"/>
                  <a:pt x="26380" y="5218"/>
                </a:cubicBezTo>
                <a:lnTo>
                  <a:pt x="23879" y="5218"/>
                </a:lnTo>
                <a:lnTo>
                  <a:pt x="25471" y="3621"/>
                </a:lnTo>
                <a:lnTo>
                  <a:pt x="28653" y="3621"/>
                </a:lnTo>
                <a:lnTo>
                  <a:pt x="28653" y="3621"/>
                </a:lnTo>
                <a:cubicBezTo>
                  <a:pt x="28653" y="3621"/>
                  <a:pt x="28653" y="3621"/>
                  <a:pt x="28653" y="3621"/>
                </a:cubicBezTo>
                <a:lnTo>
                  <a:pt x="28653" y="3621"/>
                </a:lnTo>
                <a:lnTo>
                  <a:pt x="30472" y="1796"/>
                </a:lnTo>
                <a:lnTo>
                  <a:pt x="30472" y="428"/>
                </a:lnTo>
                <a:lnTo>
                  <a:pt x="30472" y="428"/>
                </a:lnTo>
                <a:cubicBezTo>
                  <a:pt x="30472" y="428"/>
                  <a:pt x="30472" y="428"/>
                  <a:pt x="30472" y="428"/>
                </a:cubicBezTo>
                <a:lnTo>
                  <a:pt x="28653" y="2253"/>
                </a:lnTo>
                <a:lnTo>
                  <a:pt x="28653" y="2253"/>
                </a:lnTo>
                <a:cubicBezTo>
                  <a:pt x="28653" y="2253"/>
                  <a:pt x="28653" y="2253"/>
                  <a:pt x="28653" y="2253"/>
                </a:cubicBezTo>
                <a:lnTo>
                  <a:pt x="28653" y="2253"/>
                </a:lnTo>
                <a:lnTo>
                  <a:pt x="28653" y="2253"/>
                </a:lnTo>
                <a:lnTo>
                  <a:pt x="28653" y="5218"/>
                </a:lnTo>
                <a:lnTo>
                  <a:pt x="27062" y="6814"/>
                </a:ln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lnTo>
                  <a:pt x="27062" y="8867"/>
                </a:lnTo>
                <a:lnTo>
                  <a:pt x="25698" y="10236"/>
                </a:lnTo>
                <a:lnTo>
                  <a:pt x="25698" y="7955"/>
                </a:lnTo>
                <a:lnTo>
                  <a:pt x="25698" y="7955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8867"/>
                </a:lnTo>
                <a:lnTo>
                  <a:pt x="24334" y="11148"/>
                </a:lnTo>
                <a:lnTo>
                  <a:pt x="24334" y="8639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5243" y="4990"/>
                </a:lnTo>
                <a:lnTo>
                  <a:pt x="25243" y="7042"/>
                </a:lnTo>
                <a:lnTo>
                  <a:pt x="25243" y="4762"/>
                </a:lnTo>
                <a:lnTo>
                  <a:pt x="26607" y="2709"/>
                </a:ln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lnTo>
                  <a:pt x="26607" y="200"/>
                </a:lnTo>
                <a:lnTo>
                  <a:pt x="26607" y="200"/>
                </a:lnTo>
                <a:lnTo>
                  <a:pt x="26607" y="200"/>
                </a:lnTo>
                <a:cubicBezTo>
                  <a:pt x="26403" y="553"/>
                  <a:pt x="26403" y="987"/>
                  <a:pt x="26607" y="1340"/>
                </a:cubicBezTo>
                <a:lnTo>
                  <a:pt x="26607" y="3849"/>
                </a:lnTo>
                <a:lnTo>
                  <a:pt x="26607" y="3849"/>
                </a:lnTo>
                <a:lnTo>
                  <a:pt x="26607" y="3849"/>
                </a:lnTo>
                <a:lnTo>
                  <a:pt x="26607" y="4990"/>
                </a:lnTo>
                <a:lnTo>
                  <a:pt x="26607" y="4990"/>
                </a:lnTo>
                <a:lnTo>
                  <a:pt x="28881" y="6358"/>
                </a:lnTo>
                <a:lnTo>
                  <a:pt x="28881" y="8411"/>
                </a:lnTo>
                <a:lnTo>
                  <a:pt x="26835" y="7270"/>
                </a:lnTo>
                <a:lnTo>
                  <a:pt x="26835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9335" y="9551"/>
                </a:lnTo>
                <a:lnTo>
                  <a:pt x="29335" y="11604"/>
                </a:lnTo>
                <a:lnTo>
                  <a:pt x="27517" y="11604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8881" y="10236"/>
                </a:lnTo>
                <a:lnTo>
                  <a:pt x="28881" y="12744"/>
                </a:lnTo>
                <a:lnTo>
                  <a:pt x="26607" y="12744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cubicBezTo>
                  <a:pt x="24561" y="9095"/>
                  <a:pt x="24561" y="9095"/>
                  <a:pt x="24561" y="10464"/>
                </a:cubicBezTo>
                <a:lnTo>
                  <a:pt x="25698" y="12516"/>
                </a:lnTo>
                <a:lnTo>
                  <a:pt x="23424" y="12516"/>
                </a:lnTo>
                <a:lnTo>
                  <a:pt x="22288" y="10464"/>
                </a:lnTo>
                <a:lnTo>
                  <a:pt x="3646" y="10464"/>
                </a:lnTo>
                <a:lnTo>
                  <a:pt x="3646" y="11832"/>
                </a:lnTo>
                <a:lnTo>
                  <a:pt x="3646" y="11832"/>
                </a:lnTo>
                <a:lnTo>
                  <a:pt x="1145" y="11832"/>
                </a:lnTo>
                <a:cubicBezTo>
                  <a:pt x="804" y="11629"/>
                  <a:pt x="350" y="11629"/>
                  <a:pt x="9" y="11832"/>
                </a:cubicBezTo>
                <a:lnTo>
                  <a:pt x="9" y="11832"/>
                </a:lnTo>
                <a:lnTo>
                  <a:pt x="9" y="11832"/>
                </a:lnTo>
                <a:lnTo>
                  <a:pt x="2509" y="11832"/>
                </a:lnTo>
                <a:lnTo>
                  <a:pt x="2509" y="11832"/>
                </a:lnTo>
                <a:lnTo>
                  <a:pt x="2509" y="13201"/>
                </a:lnTo>
                <a:lnTo>
                  <a:pt x="3646" y="13201"/>
                </a:lnTo>
                <a:lnTo>
                  <a:pt x="5920" y="11832"/>
                </a:lnTo>
                <a:lnTo>
                  <a:pt x="8193" y="11832"/>
                </a:lnTo>
                <a:lnTo>
                  <a:pt x="6147" y="12973"/>
                </a:lnTo>
                <a:lnTo>
                  <a:pt x="6147" y="14341"/>
                </a:lnTo>
                <a:lnTo>
                  <a:pt x="6147" y="14341"/>
                </a:lnTo>
                <a:lnTo>
                  <a:pt x="6147" y="14341"/>
                </a:lnTo>
                <a:lnTo>
                  <a:pt x="9784" y="12288"/>
                </a:lnTo>
                <a:lnTo>
                  <a:pt x="11830" y="12288"/>
                </a:lnTo>
                <a:lnTo>
                  <a:pt x="9784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9784" y="12288"/>
                </a:lnTo>
                <a:lnTo>
                  <a:pt x="12739" y="12288"/>
                </a:lnTo>
                <a:lnTo>
                  <a:pt x="10921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8875" y="13885"/>
                </a:lnTo>
                <a:lnTo>
                  <a:pt x="7284" y="15482"/>
                </a:lnTo>
                <a:lnTo>
                  <a:pt x="4555" y="15482"/>
                </a:lnTo>
                <a:lnTo>
                  <a:pt x="4555" y="15482"/>
                </a:lnTo>
                <a:cubicBezTo>
                  <a:pt x="4555" y="15482"/>
                  <a:pt x="4555" y="15482"/>
                  <a:pt x="4555" y="15482"/>
                </a:cubicBezTo>
                <a:lnTo>
                  <a:pt x="4555" y="15482"/>
                </a:lnTo>
                <a:lnTo>
                  <a:pt x="2737" y="17306"/>
                </a:lnTo>
                <a:cubicBezTo>
                  <a:pt x="2487" y="17730"/>
                  <a:pt x="2487" y="18250"/>
                  <a:pt x="2737" y="18675"/>
                </a:cubicBezTo>
                <a:lnTo>
                  <a:pt x="4101" y="18675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3885"/>
                </a:lnTo>
                <a:lnTo>
                  <a:pt x="7511" y="12060"/>
                </a:lnTo>
                <a:lnTo>
                  <a:pt x="7511" y="14569"/>
                </a:lnTo>
                <a:cubicBezTo>
                  <a:pt x="7511" y="14569"/>
                  <a:pt x="7511" y="14569"/>
                  <a:pt x="7511" y="14569"/>
                </a:cubicBezTo>
                <a:lnTo>
                  <a:pt x="7511" y="14569"/>
                </a:lnTo>
                <a:lnTo>
                  <a:pt x="7511" y="14569"/>
                </a:lnTo>
                <a:lnTo>
                  <a:pt x="7511" y="9779"/>
                </a:lnTo>
                <a:lnTo>
                  <a:pt x="9102" y="8411"/>
                </a:lnTo>
                <a:lnTo>
                  <a:pt x="9102" y="10692"/>
                </a:lnTo>
                <a:lnTo>
                  <a:pt x="9102" y="10692"/>
                </a:lnTo>
                <a:lnTo>
                  <a:pt x="9102" y="12060"/>
                </a:ln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0007"/>
                </a:lnTo>
                <a:lnTo>
                  <a:pt x="10693" y="7727"/>
                </a:lnTo>
                <a:lnTo>
                  <a:pt x="10693" y="10007"/>
                </a:lnTo>
                <a:lnTo>
                  <a:pt x="8420" y="13657"/>
                </a:lnTo>
                <a:lnTo>
                  <a:pt x="8420" y="13657"/>
                </a:lnTo>
                <a:lnTo>
                  <a:pt x="8420" y="15025"/>
                </a:lnTo>
                <a:lnTo>
                  <a:pt x="8420" y="15025"/>
                </a:lnTo>
                <a:lnTo>
                  <a:pt x="8420" y="15025"/>
                </a:lnTo>
                <a:lnTo>
                  <a:pt x="9557" y="12973"/>
                </a:lnTo>
                <a:lnTo>
                  <a:pt x="9557" y="15025"/>
                </a:lnTo>
                <a:lnTo>
                  <a:pt x="9557" y="17306"/>
                </a:lnTo>
                <a:lnTo>
                  <a:pt x="9557" y="17306"/>
                </a:lnTo>
                <a:cubicBezTo>
                  <a:pt x="9557" y="17306"/>
                  <a:pt x="9557" y="17306"/>
                  <a:pt x="9557" y="18675"/>
                </a:cubicBezTo>
                <a:lnTo>
                  <a:pt x="9557" y="18675"/>
                </a:lnTo>
                <a:lnTo>
                  <a:pt x="10693" y="18675"/>
                </a:lnTo>
                <a:lnTo>
                  <a:pt x="10693" y="18675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18447"/>
                </a:lnTo>
                <a:lnTo>
                  <a:pt x="10693" y="18447"/>
                </a:lnTo>
                <a:lnTo>
                  <a:pt x="10693" y="18447"/>
                </a:lnTo>
                <a:lnTo>
                  <a:pt x="11830" y="18447"/>
                </a:lnTo>
                <a:cubicBezTo>
                  <a:pt x="11830" y="18447"/>
                  <a:pt x="11830" y="18447"/>
                  <a:pt x="11830" y="18447"/>
                </a:cubicBezTo>
                <a:lnTo>
                  <a:pt x="11830" y="18447"/>
                </a:lnTo>
                <a:lnTo>
                  <a:pt x="9557" y="17078"/>
                </a:lnTo>
                <a:lnTo>
                  <a:pt x="9557" y="14797"/>
                </a:lnTo>
                <a:lnTo>
                  <a:pt x="11603" y="16166"/>
                </a:lnTo>
                <a:lnTo>
                  <a:pt x="11603" y="16166"/>
                </a:lnTo>
                <a:cubicBezTo>
                  <a:pt x="11603" y="16166"/>
                  <a:pt x="11603" y="16166"/>
                  <a:pt x="11603" y="16166"/>
                </a:cubicBezTo>
                <a:lnTo>
                  <a:pt x="11603" y="16166"/>
                </a:lnTo>
                <a:lnTo>
                  <a:pt x="7966" y="14113"/>
                </a:lnTo>
                <a:lnTo>
                  <a:pt x="7966" y="12060"/>
                </a:lnTo>
                <a:lnTo>
                  <a:pt x="10012" y="13201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lnTo>
                  <a:pt x="10012" y="14569"/>
                </a:lnTo>
                <a:lnTo>
                  <a:pt x="8420" y="14569"/>
                </a:lnTo>
                <a:lnTo>
                  <a:pt x="8420" y="12060"/>
                </a:lnTo>
                <a:lnTo>
                  <a:pt x="10693" y="1206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3657"/>
                </a:lnTo>
                <a:lnTo>
                  <a:pt x="15240" y="13657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cubicBezTo>
                  <a:pt x="15240" y="15938"/>
                  <a:pt x="15240" y="15938"/>
                  <a:pt x="15240" y="14569"/>
                </a:cubicBezTo>
                <a:lnTo>
                  <a:pt x="15240" y="14569"/>
                </a:lnTo>
                <a:lnTo>
                  <a:pt x="17741" y="14569"/>
                </a:lnTo>
                <a:cubicBezTo>
                  <a:pt x="17741" y="14569"/>
                  <a:pt x="35246" y="8639"/>
                  <a:pt x="35019" y="8639"/>
                </a:cubicBezTo>
                <a:close/>
              </a:path>
            </a:pathLst>
          </a:custGeom>
          <a:solidFill>
            <a:srgbClr val="FFFFFF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3"/>
          <p:cNvSpPr/>
          <p:nvPr/>
        </p:nvSpPr>
        <p:spPr>
          <a:xfrm>
            <a:off x="2551971" y="5728504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3"/>
          <p:cNvSpPr/>
          <p:nvPr/>
        </p:nvSpPr>
        <p:spPr>
          <a:xfrm>
            <a:off x="7842485" y="0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3"/>
          <p:cNvSpPr/>
          <p:nvPr/>
        </p:nvSpPr>
        <p:spPr>
          <a:xfrm>
            <a:off x="9376695" y="661206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3"/>
          <p:cNvSpPr/>
          <p:nvPr/>
        </p:nvSpPr>
        <p:spPr>
          <a:xfrm>
            <a:off x="10229020" y="164167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"/>
          <p:cNvSpPr/>
          <p:nvPr/>
        </p:nvSpPr>
        <p:spPr>
          <a:xfrm>
            <a:off x="8490107" y="1617133"/>
            <a:ext cx="1312289" cy="132911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3"/>
          <p:cNvSpPr/>
          <p:nvPr/>
        </p:nvSpPr>
        <p:spPr>
          <a:xfrm flipH="1">
            <a:off x="-185480" y="5111530"/>
            <a:ext cx="12422322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3"/>
          <p:cNvSpPr/>
          <p:nvPr/>
        </p:nvSpPr>
        <p:spPr>
          <a:xfrm>
            <a:off x="-4909" y="4331080"/>
            <a:ext cx="4804230" cy="2526921"/>
          </a:xfrm>
          <a:custGeom>
            <a:rect b="b" l="l" r="r" t="t"/>
            <a:pathLst>
              <a:path extrusionOk="0" h="2526921" w="4804230">
                <a:moveTo>
                  <a:pt x="2433188" y="165"/>
                </a:moveTo>
                <a:cubicBezTo>
                  <a:pt x="2532639" y="2321"/>
                  <a:pt x="2630557" y="25609"/>
                  <a:pt x="2719395" y="71696"/>
                </a:cubicBezTo>
                <a:cubicBezTo>
                  <a:pt x="3030684" y="233404"/>
                  <a:pt x="3185115" y="651150"/>
                  <a:pt x="3026641" y="1023214"/>
                </a:cubicBezTo>
                <a:cubicBezTo>
                  <a:pt x="3099168" y="1035208"/>
                  <a:pt x="3163905" y="1075635"/>
                  <a:pt x="3206408" y="1135602"/>
                </a:cubicBezTo>
                <a:cubicBezTo>
                  <a:pt x="3250418" y="1201768"/>
                  <a:pt x="3264057" y="1283564"/>
                  <a:pt x="3243869" y="1360376"/>
                </a:cubicBezTo>
                <a:cubicBezTo>
                  <a:pt x="3327931" y="1323049"/>
                  <a:pt x="3426358" y="1360914"/>
                  <a:pt x="3463712" y="1445004"/>
                </a:cubicBezTo>
                <a:cubicBezTo>
                  <a:pt x="3469763" y="1458614"/>
                  <a:pt x="3473967" y="1473033"/>
                  <a:pt x="3476190" y="1487721"/>
                </a:cubicBezTo>
                <a:cubicBezTo>
                  <a:pt x="3577784" y="1355391"/>
                  <a:pt x="3767441" y="1330461"/>
                  <a:pt x="3899812" y="1431931"/>
                </a:cubicBezTo>
                <a:cubicBezTo>
                  <a:pt x="3985827" y="1497963"/>
                  <a:pt x="4029866" y="1605095"/>
                  <a:pt x="4015219" y="1712496"/>
                </a:cubicBezTo>
                <a:cubicBezTo>
                  <a:pt x="4131069" y="1641749"/>
                  <a:pt x="4282348" y="1678268"/>
                  <a:pt x="4353108" y="1794158"/>
                </a:cubicBezTo>
                <a:cubicBezTo>
                  <a:pt x="4406242" y="1881077"/>
                  <a:pt x="4400165" y="1991847"/>
                  <a:pt x="4337827" y="2072566"/>
                </a:cubicBezTo>
                <a:cubicBezTo>
                  <a:pt x="4360735" y="2069332"/>
                  <a:pt x="4535245" y="2047637"/>
                  <a:pt x="4674719" y="2177408"/>
                </a:cubicBezTo>
                <a:cubicBezTo>
                  <a:pt x="4805955" y="2299329"/>
                  <a:pt x="4806781" y="2462210"/>
                  <a:pt x="4803402" y="2514025"/>
                </a:cubicBezTo>
                <a:lnTo>
                  <a:pt x="4802249" y="2526921"/>
                </a:lnTo>
                <a:lnTo>
                  <a:pt x="0" y="2526921"/>
                </a:lnTo>
                <a:lnTo>
                  <a:pt x="0" y="101611"/>
                </a:lnTo>
                <a:cubicBezTo>
                  <a:pt x="56059" y="75470"/>
                  <a:pt x="312368" y="-37189"/>
                  <a:pt x="614089" y="64149"/>
                </a:cubicBezTo>
                <a:cubicBezTo>
                  <a:pt x="974833" y="185430"/>
                  <a:pt x="1106220" y="513159"/>
                  <a:pt x="1123604" y="558708"/>
                </a:cubicBezTo>
                <a:cubicBezTo>
                  <a:pt x="1139775" y="539437"/>
                  <a:pt x="1252971" y="408724"/>
                  <a:pt x="1438262" y="408858"/>
                </a:cubicBezTo>
                <a:cubicBezTo>
                  <a:pt x="1534343" y="409800"/>
                  <a:pt x="1627083" y="444299"/>
                  <a:pt x="1700499" y="506288"/>
                </a:cubicBezTo>
                <a:cubicBezTo>
                  <a:pt x="1822689" y="177413"/>
                  <a:pt x="2134837" y="-6304"/>
                  <a:pt x="2433188" y="1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3"/>
          <p:cNvSpPr/>
          <p:nvPr/>
        </p:nvSpPr>
        <p:spPr>
          <a:xfrm>
            <a:off x="5344857" y="3913640"/>
            <a:ext cx="6891656" cy="3050841"/>
          </a:xfrm>
          <a:custGeom>
            <a:rect b="b" l="l" r="r" t="t"/>
            <a:pathLst>
              <a:path extrusionOk="0" h="3050841" w="6891656">
                <a:moveTo>
                  <a:pt x="6674374" y="68"/>
                </a:moveTo>
                <a:cubicBezTo>
                  <a:pt x="6790387" y="-2243"/>
                  <a:pt x="6881348" y="54229"/>
                  <a:pt x="6891656" y="60898"/>
                </a:cubicBezTo>
                <a:lnTo>
                  <a:pt x="6891656" y="3050841"/>
                </a:lnTo>
                <a:lnTo>
                  <a:pt x="0" y="3050841"/>
                </a:lnTo>
                <a:lnTo>
                  <a:pt x="16887" y="3016614"/>
                </a:lnTo>
                <a:cubicBezTo>
                  <a:pt x="75476" y="2904075"/>
                  <a:pt x="261498" y="2601557"/>
                  <a:pt x="643651" y="2490837"/>
                </a:cubicBezTo>
                <a:cubicBezTo>
                  <a:pt x="995906" y="2388690"/>
                  <a:pt x="1287656" y="2515362"/>
                  <a:pt x="1362984" y="2550803"/>
                </a:cubicBezTo>
                <a:cubicBezTo>
                  <a:pt x="1373765" y="2534228"/>
                  <a:pt x="1451924" y="2419415"/>
                  <a:pt x="1602717" y="2400953"/>
                </a:cubicBezTo>
                <a:cubicBezTo>
                  <a:pt x="1694217" y="2390846"/>
                  <a:pt x="1785972" y="2417798"/>
                  <a:pt x="1857407" y="2475878"/>
                </a:cubicBezTo>
                <a:cubicBezTo>
                  <a:pt x="1830456" y="2250296"/>
                  <a:pt x="1926268" y="2034953"/>
                  <a:pt x="2097140" y="1936850"/>
                </a:cubicBezTo>
                <a:cubicBezTo>
                  <a:pt x="2329326" y="1802901"/>
                  <a:pt x="2680233" y="1896423"/>
                  <a:pt x="2846388" y="2191540"/>
                </a:cubicBezTo>
                <a:cubicBezTo>
                  <a:pt x="2861279" y="2151788"/>
                  <a:pt x="2892044" y="2120120"/>
                  <a:pt x="2931286" y="2104083"/>
                </a:cubicBezTo>
                <a:cubicBezTo>
                  <a:pt x="2976120" y="2088183"/>
                  <a:pt x="3025790" y="2093706"/>
                  <a:pt x="3066043" y="2119040"/>
                </a:cubicBezTo>
                <a:cubicBezTo>
                  <a:pt x="2866332" y="1750616"/>
                  <a:pt x="3021977" y="1311848"/>
                  <a:pt x="3330705" y="1165098"/>
                </a:cubicBezTo>
                <a:cubicBezTo>
                  <a:pt x="3659915" y="1008510"/>
                  <a:pt x="4131160" y="1199192"/>
                  <a:pt x="4259854" y="1629605"/>
                </a:cubicBezTo>
                <a:cubicBezTo>
                  <a:pt x="4338551" y="1538914"/>
                  <a:pt x="4459698" y="1504550"/>
                  <a:pt x="4561979" y="1542148"/>
                </a:cubicBezTo>
                <a:cubicBezTo>
                  <a:pt x="4669784" y="1582575"/>
                  <a:pt x="4710212" y="1685259"/>
                  <a:pt x="4716814" y="1701969"/>
                </a:cubicBezTo>
                <a:cubicBezTo>
                  <a:pt x="4770205" y="1637152"/>
                  <a:pt x="4866004" y="1627987"/>
                  <a:pt x="4930808" y="1681351"/>
                </a:cubicBezTo>
                <a:cubicBezTo>
                  <a:pt x="4931078" y="1681620"/>
                  <a:pt x="4931348" y="1681756"/>
                  <a:pt x="4931618" y="1682025"/>
                </a:cubicBezTo>
                <a:cubicBezTo>
                  <a:pt x="4845400" y="1466414"/>
                  <a:pt x="4950349" y="1221695"/>
                  <a:pt x="5165824" y="1135585"/>
                </a:cubicBezTo>
                <a:cubicBezTo>
                  <a:pt x="5263522" y="1096505"/>
                  <a:pt x="5372272" y="1095428"/>
                  <a:pt x="5470645" y="1132621"/>
                </a:cubicBezTo>
                <a:cubicBezTo>
                  <a:pt x="5365938" y="812303"/>
                  <a:pt x="5540718" y="467865"/>
                  <a:pt x="5861036" y="363294"/>
                </a:cubicBezTo>
                <a:cubicBezTo>
                  <a:pt x="6017892" y="311951"/>
                  <a:pt x="6188764" y="326506"/>
                  <a:pt x="6334706" y="403316"/>
                </a:cubicBezTo>
                <a:cubicBezTo>
                  <a:pt x="6321231" y="238104"/>
                  <a:pt x="6411248" y="85963"/>
                  <a:pt x="6552069" y="25997"/>
                </a:cubicBezTo>
                <a:cubicBezTo>
                  <a:pt x="6594248" y="8141"/>
                  <a:pt x="6635703" y="839"/>
                  <a:pt x="6674374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3"/>
          <p:cNvSpPr/>
          <p:nvPr/>
        </p:nvSpPr>
        <p:spPr>
          <a:xfrm>
            <a:off x="-240125" y="5366900"/>
            <a:ext cx="12479568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E6F6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3"/>
          <p:cNvSpPr/>
          <p:nvPr/>
        </p:nvSpPr>
        <p:spPr>
          <a:xfrm>
            <a:off x="-20933" y="5403319"/>
            <a:ext cx="3351659" cy="1524731"/>
          </a:xfrm>
          <a:custGeom>
            <a:rect b="b" l="l" r="r" t="t"/>
            <a:pathLst>
              <a:path extrusionOk="0" h="1524731" w="3351659">
                <a:moveTo>
                  <a:pt x="0" y="0"/>
                </a:moveTo>
                <a:cubicBezTo>
                  <a:pt x="147816" y="54848"/>
                  <a:pt x="263221" y="173029"/>
                  <a:pt x="314389" y="322204"/>
                </a:cubicBezTo>
                <a:cubicBezTo>
                  <a:pt x="467445" y="93253"/>
                  <a:pt x="777090" y="31804"/>
                  <a:pt x="1006014" y="184888"/>
                </a:cubicBezTo>
                <a:cubicBezTo>
                  <a:pt x="1089039" y="240408"/>
                  <a:pt x="1153480" y="319511"/>
                  <a:pt x="1190983" y="412089"/>
                </a:cubicBezTo>
                <a:cubicBezTo>
                  <a:pt x="1207827" y="408314"/>
                  <a:pt x="1383145" y="370987"/>
                  <a:pt x="1520733" y="494560"/>
                </a:cubicBezTo>
                <a:cubicBezTo>
                  <a:pt x="1593987" y="562478"/>
                  <a:pt x="1637108" y="656940"/>
                  <a:pt x="1640532" y="756796"/>
                </a:cubicBezTo>
                <a:cubicBezTo>
                  <a:pt x="1676647" y="744130"/>
                  <a:pt x="1950473" y="653169"/>
                  <a:pt x="2217426" y="816764"/>
                </a:cubicBezTo>
                <a:cubicBezTo>
                  <a:pt x="2461335" y="966344"/>
                  <a:pt x="2516182" y="1216721"/>
                  <a:pt x="2524672" y="1258765"/>
                </a:cubicBezTo>
                <a:cubicBezTo>
                  <a:pt x="2569681" y="1240843"/>
                  <a:pt x="2802944" y="1153521"/>
                  <a:pt x="3056557" y="1266312"/>
                </a:cubicBezTo>
                <a:cubicBezTo>
                  <a:pt x="3156261" y="1311287"/>
                  <a:pt x="3243244" y="1379229"/>
                  <a:pt x="3310738" y="1464000"/>
                </a:cubicBezTo>
                <a:lnTo>
                  <a:pt x="3351659" y="1524731"/>
                </a:lnTo>
                <a:lnTo>
                  <a:pt x="0" y="1524731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3"/>
          <p:cNvSpPr/>
          <p:nvPr/>
        </p:nvSpPr>
        <p:spPr>
          <a:xfrm>
            <a:off x="43477" y="117168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3"/>
          <p:cNvSpPr/>
          <p:nvPr/>
        </p:nvSpPr>
        <p:spPr>
          <a:xfrm>
            <a:off x="1468488" y="1115930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3"/>
          <p:cNvSpPr/>
          <p:nvPr/>
        </p:nvSpPr>
        <p:spPr>
          <a:xfrm rot="2101268">
            <a:off x="853679" y="1978968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3"/>
          <p:cNvSpPr txBox="1"/>
          <p:nvPr>
            <p:ph type="title"/>
          </p:nvPr>
        </p:nvSpPr>
        <p:spPr>
          <a:xfrm>
            <a:off x="1915650" y="1051875"/>
            <a:ext cx="8360700" cy="371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9pPr>
          </a:lstStyle>
          <a:p/>
        </p:txBody>
      </p:sp>
      <p:sp>
        <p:nvSpPr>
          <p:cNvPr id="616" name="Google Shape;616;p3"/>
          <p:cNvSpPr/>
          <p:nvPr/>
        </p:nvSpPr>
        <p:spPr>
          <a:xfrm>
            <a:off x="2032747" y="3293622"/>
            <a:ext cx="937562" cy="856719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3"/>
          <p:cNvSpPr txBox="1"/>
          <p:nvPr/>
        </p:nvSpPr>
        <p:spPr>
          <a:xfrm rot="5400000">
            <a:off x="-1007100" y="6175450"/>
            <a:ext cx="23877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sz="120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22">
    <p:spTree>
      <p:nvGrpSpPr>
        <p:cNvPr id="3622" name="Shape 3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3" name="Google Shape;3623;p21"/>
          <p:cNvGrpSpPr/>
          <p:nvPr/>
        </p:nvGrpSpPr>
        <p:grpSpPr>
          <a:xfrm>
            <a:off x="43470" y="39059"/>
            <a:ext cx="7136936" cy="6870462"/>
            <a:chOff x="43470" y="39059"/>
            <a:chExt cx="7136936" cy="6870462"/>
          </a:xfrm>
        </p:grpSpPr>
        <p:sp>
          <p:nvSpPr>
            <p:cNvPr id="3624" name="Google Shape;3624;p21"/>
            <p:cNvSpPr/>
            <p:nvPr/>
          </p:nvSpPr>
          <p:spPr>
            <a:xfrm flipH="1" rot="10800000">
              <a:off x="6283061" y="100445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5" name="Google Shape;3625;p21"/>
            <p:cNvSpPr/>
            <p:nvPr/>
          </p:nvSpPr>
          <p:spPr>
            <a:xfrm flipH="1" rot="10800000">
              <a:off x="2282116" y="1073361"/>
              <a:ext cx="165247" cy="165790"/>
            </a:xfrm>
            <a:custGeom>
              <a:rect b="b" l="l" r="r" t="t"/>
              <a:pathLst>
                <a:path extrusionOk="0" h="107656" w="107303">
                  <a:moveTo>
                    <a:pt x="9" y="54028"/>
                  </a:moveTo>
                  <a:cubicBezTo>
                    <a:pt x="9" y="83756"/>
                    <a:pt x="24038" y="107856"/>
                    <a:pt x="53660" y="107856"/>
                  </a:cubicBezTo>
                  <a:cubicBezTo>
                    <a:pt x="83282" y="107856"/>
                    <a:pt x="107312" y="83756"/>
                    <a:pt x="107312" y="54028"/>
                  </a:cubicBezTo>
                  <a:cubicBezTo>
                    <a:pt x="107312" y="24299"/>
                    <a:pt x="83282" y="200"/>
                    <a:pt x="53660" y="200"/>
                  </a:cubicBezTo>
                  <a:cubicBezTo>
                    <a:pt x="24038" y="200"/>
                    <a:pt x="9" y="24299"/>
                    <a:pt x="9" y="54028"/>
                  </a:cubicBezTo>
                  <a:close/>
                </a:path>
              </a:pathLst>
            </a:custGeom>
            <a:solidFill>
              <a:srgbClr val="E2D8BD">
                <a:alpha val="9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6" name="Google Shape;3626;p21"/>
            <p:cNvSpPr/>
            <p:nvPr/>
          </p:nvSpPr>
          <p:spPr>
            <a:xfrm flipH="1" rot="10800000">
              <a:off x="3023302" y="680781"/>
              <a:ext cx="132337" cy="132773"/>
            </a:xfrm>
            <a:custGeom>
              <a:rect b="b" l="l" r="r" t="t"/>
              <a:pathLst>
                <a:path extrusionOk="0" h="86216" w="85933">
                  <a:moveTo>
                    <a:pt x="9" y="43308"/>
                  </a:moveTo>
                  <a:cubicBezTo>
                    <a:pt x="9" y="67115"/>
                    <a:pt x="19242" y="86416"/>
                    <a:pt x="42975" y="86416"/>
                  </a:cubicBezTo>
                  <a:cubicBezTo>
                    <a:pt x="66709" y="86416"/>
                    <a:pt x="85942" y="67115"/>
                    <a:pt x="85942" y="43308"/>
                  </a:cubicBezTo>
                  <a:cubicBezTo>
                    <a:pt x="85942" y="19500"/>
                    <a:pt x="66709" y="200"/>
                    <a:pt x="42975" y="200"/>
                  </a:cubicBezTo>
                  <a:cubicBezTo>
                    <a:pt x="19242" y="200"/>
                    <a:pt x="9" y="19500"/>
                    <a:pt x="9" y="43308"/>
                  </a:cubicBezTo>
                  <a:close/>
                </a:path>
              </a:pathLst>
            </a:custGeom>
            <a:solidFill>
              <a:srgbClr val="D1BC94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7" name="Google Shape;3627;p21"/>
            <p:cNvSpPr/>
            <p:nvPr/>
          </p:nvSpPr>
          <p:spPr>
            <a:xfrm flipH="1" rot="10800000">
              <a:off x="1033352" y="1141536"/>
              <a:ext cx="54615" cy="54795"/>
            </a:xfrm>
            <a:custGeom>
              <a:rect b="b" l="l" r="r" t="t"/>
              <a:pathLst>
                <a:path extrusionOk="0" h="35581" w="35464">
                  <a:moveTo>
                    <a:pt x="9" y="17990"/>
                  </a:moveTo>
                  <a:cubicBezTo>
                    <a:pt x="9" y="27816"/>
                    <a:pt x="7943" y="35781"/>
                    <a:pt x="17741" y="35781"/>
                  </a:cubicBezTo>
                  <a:cubicBezTo>
                    <a:pt x="27539" y="35781"/>
                    <a:pt x="35473" y="27816"/>
                    <a:pt x="35473" y="17990"/>
                  </a:cubicBezTo>
                  <a:cubicBezTo>
                    <a:pt x="35473" y="8165"/>
                    <a:pt x="27539" y="200"/>
                    <a:pt x="17741" y="200"/>
                  </a:cubicBezTo>
                  <a:cubicBezTo>
                    <a:pt x="7943" y="200"/>
                    <a:pt x="9" y="8165"/>
                    <a:pt x="9" y="17990"/>
                  </a:cubicBezTo>
                  <a:close/>
                </a:path>
              </a:pathLst>
            </a:custGeom>
            <a:solidFill>
              <a:srgbClr val="E2D8BD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8" name="Google Shape;3628;p21"/>
            <p:cNvSpPr/>
            <p:nvPr/>
          </p:nvSpPr>
          <p:spPr>
            <a:xfrm flipH="1" rot="10800000">
              <a:off x="3050980" y="1209359"/>
              <a:ext cx="32908" cy="33018"/>
            </a:xfrm>
            <a:custGeom>
              <a:rect b="b" l="l" r="r" t="t"/>
              <a:pathLst>
                <a:path extrusionOk="0" h="21440" w="21369">
                  <a:moveTo>
                    <a:pt x="9" y="10920"/>
                  </a:moveTo>
                  <a:cubicBezTo>
                    <a:pt x="9" y="16841"/>
                    <a:pt x="4782" y="21640"/>
                    <a:pt x="10693" y="21640"/>
                  </a:cubicBezTo>
                  <a:cubicBezTo>
                    <a:pt x="16604" y="21640"/>
                    <a:pt x="21378" y="16841"/>
                    <a:pt x="21378" y="10920"/>
                  </a:cubicBezTo>
                  <a:cubicBezTo>
                    <a:pt x="21378" y="4999"/>
                    <a:pt x="16604" y="200"/>
                    <a:pt x="10693" y="200"/>
                  </a:cubicBezTo>
                  <a:cubicBezTo>
                    <a:pt x="4782" y="200"/>
                    <a:pt x="9" y="4999"/>
                    <a:pt x="9" y="10920"/>
                  </a:cubicBezTo>
                  <a:close/>
                </a:path>
              </a:pathLst>
            </a:custGeom>
            <a:solidFill>
              <a:srgbClr val="D7CA91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9" name="Google Shape;3629;p21"/>
            <p:cNvSpPr/>
            <p:nvPr/>
          </p:nvSpPr>
          <p:spPr>
            <a:xfrm flipH="1" rot="10800000">
              <a:off x="5243169" y="47718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0" name="Google Shape;3630;p21"/>
            <p:cNvSpPr/>
            <p:nvPr/>
          </p:nvSpPr>
          <p:spPr>
            <a:xfrm flipH="1" rot="10800000">
              <a:off x="1761531" y="674896"/>
              <a:ext cx="44463" cy="44608"/>
            </a:xfrm>
            <a:custGeom>
              <a:rect b="b" l="l" r="r" t="t"/>
              <a:pathLst>
                <a:path extrusionOk="0" h="28966" w="28872">
                  <a:moveTo>
                    <a:pt x="9" y="14797"/>
                  </a:moveTo>
                  <a:cubicBezTo>
                    <a:pt x="9" y="22735"/>
                    <a:pt x="6420" y="29167"/>
                    <a:pt x="14331" y="29167"/>
                  </a:cubicBezTo>
                  <a:cubicBezTo>
                    <a:pt x="22288" y="29167"/>
                    <a:pt x="28767" y="22780"/>
                    <a:pt x="28881" y="14797"/>
                  </a:cubicBezTo>
                  <a:cubicBezTo>
                    <a:pt x="28881" y="6746"/>
                    <a:pt x="22356" y="200"/>
                    <a:pt x="14331" y="200"/>
                  </a:cubicBezTo>
                  <a:cubicBezTo>
                    <a:pt x="6374" y="314"/>
                    <a:pt x="9" y="6814"/>
                    <a:pt x="9" y="14797"/>
                  </a:cubicBezTo>
                  <a:close/>
                </a:path>
              </a:pathLst>
            </a:custGeom>
            <a:solidFill>
              <a:srgbClr val="D7CA91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1" name="Google Shape;3631;p21"/>
            <p:cNvSpPr/>
            <p:nvPr/>
          </p:nvSpPr>
          <p:spPr>
            <a:xfrm flipH="1" rot="10800000">
              <a:off x="542169" y="6651353"/>
              <a:ext cx="257323" cy="258169"/>
            </a:xfrm>
            <a:custGeom>
              <a:rect b="b" l="l" r="r" t="t"/>
              <a:pathLst>
                <a:path extrusionOk="0" h="167642" w="167093">
                  <a:moveTo>
                    <a:pt x="9" y="83907"/>
                  </a:moveTo>
                  <a:cubicBezTo>
                    <a:pt x="9" y="130186"/>
                    <a:pt x="37315" y="167706"/>
                    <a:pt x="83442" y="167842"/>
                  </a:cubicBezTo>
                  <a:cubicBezTo>
                    <a:pt x="129637" y="167842"/>
                    <a:pt x="167102" y="130254"/>
                    <a:pt x="167102" y="83907"/>
                  </a:cubicBezTo>
                  <a:cubicBezTo>
                    <a:pt x="167102" y="37674"/>
                    <a:pt x="129750" y="200"/>
                    <a:pt x="83669" y="200"/>
                  </a:cubicBezTo>
                  <a:cubicBezTo>
                    <a:pt x="83601" y="200"/>
                    <a:pt x="83510" y="200"/>
                    <a:pt x="83442" y="200"/>
                  </a:cubicBezTo>
                  <a:cubicBezTo>
                    <a:pt x="37360" y="200"/>
                    <a:pt x="9" y="37674"/>
                    <a:pt x="9" y="83907"/>
                  </a:cubicBezTo>
                  <a:close/>
                </a:path>
              </a:pathLst>
            </a:custGeom>
            <a:solidFill>
              <a:srgbClr val="D7CA91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2" name="Google Shape;3632;p21"/>
            <p:cNvSpPr/>
            <p:nvPr/>
          </p:nvSpPr>
          <p:spPr>
            <a:xfrm flipH="1" rot="10800000">
              <a:off x="893214" y="6745396"/>
              <a:ext cx="34313" cy="34773"/>
            </a:xfrm>
            <a:custGeom>
              <a:rect b="b" l="l" r="r" t="t"/>
              <a:pathLst>
                <a:path extrusionOk="0" h="22580" w="22281">
                  <a:moveTo>
                    <a:pt x="9" y="11604"/>
                  </a:moveTo>
                  <a:cubicBezTo>
                    <a:pt x="9" y="17785"/>
                    <a:pt x="4987" y="22780"/>
                    <a:pt x="11148" y="22780"/>
                  </a:cubicBezTo>
                  <a:cubicBezTo>
                    <a:pt x="17309" y="22780"/>
                    <a:pt x="22288" y="17785"/>
                    <a:pt x="22288" y="11604"/>
                  </a:cubicBezTo>
                  <a:cubicBezTo>
                    <a:pt x="22424" y="5423"/>
                    <a:pt x="17536" y="337"/>
                    <a:pt x="11375" y="200"/>
                  </a:cubicBezTo>
                  <a:cubicBezTo>
                    <a:pt x="11307" y="200"/>
                    <a:pt x="11216" y="200"/>
                    <a:pt x="11148" y="200"/>
                  </a:cubicBezTo>
                  <a:cubicBezTo>
                    <a:pt x="4987" y="200"/>
                    <a:pt x="9" y="5195"/>
                    <a:pt x="9" y="11376"/>
                  </a:cubicBezTo>
                  <a:cubicBezTo>
                    <a:pt x="9" y="11444"/>
                    <a:pt x="9" y="11536"/>
                    <a:pt x="9" y="11604"/>
                  </a:cubicBezTo>
                  <a:close/>
                </a:path>
              </a:pathLst>
            </a:custGeom>
            <a:solidFill>
              <a:srgbClr val="C5A57E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3" name="Google Shape;3633;p21"/>
            <p:cNvSpPr/>
            <p:nvPr/>
          </p:nvSpPr>
          <p:spPr>
            <a:xfrm flipH="1" rot="10800000">
              <a:off x="335817" y="6554196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166"/>
                  </a:moveTo>
                  <a:cubicBezTo>
                    <a:pt x="9" y="24993"/>
                    <a:pt x="7124" y="32132"/>
                    <a:pt x="15922" y="32132"/>
                  </a:cubicBezTo>
                  <a:cubicBezTo>
                    <a:pt x="24720" y="32132"/>
                    <a:pt x="31836" y="24993"/>
                    <a:pt x="31836" y="16166"/>
                  </a:cubicBezTo>
                  <a:cubicBezTo>
                    <a:pt x="31836" y="7339"/>
                    <a:pt x="24720" y="200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lose/>
                </a:path>
              </a:pathLst>
            </a:custGeom>
            <a:solidFill>
              <a:srgbClr val="C5A57E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4" name="Google Shape;3634;p21"/>
            <p:cNvSpPr/>
            <p:nvPr/>
          </p:nvSpPr>
          <p:spPr>
            <a:xfrm flipH="1" rot="10800000">
              <a:off x="126313" y="6697677"/>
              <a:ext cx="155794" cy="156658"/>
            </a:xfrm>
            <a:custGeom>
              <a:rect b="b" l="l" r="r" t="t"/>
              <a:pathLst>
                <a:path extrusionOk="0" h="101726" w="101165">
                  <a:moveTo>
                    <a:pt x="9" y="51063"/>
                  </a:moveTo>
                  <a:cubicBezTo>
                    <a:pt x="-127" y="79026"/>
                    <a:pt x="22379" y="101789"/>
                    <a:pt x="50251" y="101926"/>
                  </a:cubicBezTo>
                  <a:cubicBezTo>
                    <a:pt x="50319" y="101926"/>
                    <a:pt x="50410" y="101926"/>
                    <a:pt x="50478" y="101926"/>
                  </a:cubicBezTo>
                  <a:cubicBezTo>
                    <a:pt x="78486" y="101926"/>
                    <a:pt x="101175" y="79163"/>
                    <a:pt x="101175" y="51063"/>
                  </a:cubicBezTo>
                  <a:cubicBezTo>
                    <a:pt x="101175" y="22963"/>
                    <a:pt x="78486" y="200"/>
                    <a:pt x="50478" y="200"/>
                  </a:cubicBezTo>
                  <a:cubicBezTo>
                    <a:pt x="22607" y="200"/>
                    <a:pt x="9" y="22872"/>
                    <a:pt x="9" y="50835"/>
                  </a:cubicBezTo>
                  <a:cubicBezTo>
                    <a:pt x="9" y="50903"/>
                    <a:pt x="9" y="50994"/>
                    <a:pt x="9" y="51063"/>
                  </a:cubicBezTo>
                  <a:close/>
                </a:path>
              </a:pathLst>
            </a:custGeom>
            <a:solidFill>
              <a:srgbClr val="D1BC94">
                <a:alpha val="8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5" name="Google Shape;3635;p21"/>
            <p:cNvSpPr/>
            <p:nvPr/>
          </p:nvSpPr>
          <p:spPr>
            <a:xfrm flipH="1" rot="10800000">
              <a:off x="1032651" y="839642"/>
              <a:ext cx="110631" cy="110995"/>
            </a:xfrm>
            <a:custGeom>
              <a:rect b="b" l="l" r="r" t="t"/>
              <a:pathLst>
                <a:path extrusionOk="0" h="72075" w="71838">
                  <a:moveTo>
                    <a:pt x="9" y="36238"/>
                  </a:moveTo>
                  <a:cubicBezTo>
                    <a:pt x="9" y="56141"/>
                    <a:pt x="16081" y="72275"/>
                    <a:pt x="35928" y="72275"/>
                  </a:cubicBezTo>
                  <a:cubicBezTo>
                    <a:pt x="55775" y="72275"/>
                    <a:pt x="71847" y="56138"/>
                    <a:pt x="71847" y="36236"/>
                  </a:cubicBezTo>
                  <a:cubicBezTo>
                    <a:pt x="71847" y="16422"/>
                    <a:pt x="55911" y="326"/>
                    <a:pt x="36155" y="201"/>
                  </a:cubicBezTo>
                  <a:cubicBezTo>
                    <a:pt x="16309" y="75"/>
                    <a:pt x="145" y="16107"/>
                    <a:pt x="9" y="36010"/>
                  </a:cubicBezTo>
                  <a:cubicBezTo>
                    <a:pt x="9" y="36085"/>
                    <a:pt x="9" y="36163"/>
                    <a:pt x="9" y="36238"/>
                  </a:cubicBezTo>
                  <a:close/>
                </a:path>
              </a:pathLst>
            </a:custGeom>
            <a:solidFill>
              <a:srgbClr val="D7CA91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6" name="Google Shape;3636;p21"/>
            <p:cNvSpPr/>
            <p:nvPr/>
          </p:nvSpPr>
          <p:spPr>
            <a:xfrm flipH="1" rot="10800000">
              <a:off x="5647071" y="52442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7" name="Google Shape;3637;p21"/>
            <p:cNvSpPr/>
            <p:nvPr/>
          </p:nvSpPr>
          <p:spPr>
            <a:xfrm flipH="1" rot="10800000">
              <a:off x="4793909" y="614227"/>
              <a:ext cx="38720" cy="39215"/>
            </a:xfrm>
            <a:custGeom>
              <a:rect b="b" l="l" r="r" t="t"/>
              <a:pathLst>
                <a:path extrusionOk="0" h="25464" w="25143">
                  <a:moveTo>
                    <a:pt x="541" y="16746"/>
                  </a:moveTo>
                  <a:cubicBezTo>
                    <a:pt x="2405" y="23292"/>
                    <a:pt x="9202" y="27055"/>
                    <a:pt x="15727" y="25185"/>
                  </a:cubicBezTo>
                  <a:cubicBezTo>
                    <a:pt x="15977" y="25116"/>
                    <a:pt x="16204" y="25048"/>
                    <a:pt x="16454" y="24957"/>
                  </a:cubicBezTo>
                  <a:cubicBezTo>
                    <a:pt x="22933" y="22972"/>
                    <a:pt x="26593" y="16084"/>
                    <a:pt x="24616" y="9584"/>
                  </a:cubicBezTo>
                  <a:cubicBezTo>
                    <a:pt x="24547" y="9378"/>
                    <a:pt x="24479" y="9196"/>
                    <a:pt x="24411" y="8991"/>
                  </a:cubicBezTo>
                  <a:cubicBezTo>
                    <a:pt x="22342" y="2376"/>
                    <a:pt x="15317" y="-1296"/>
                    <a:pt x="8747" y="780"/>
                  </a:cubicBezTo>
                  <a:cubicBezTo>
                    <a:pt x="8725" y="780"/>
                    <a:pt x="8725" y="780"/>
                    <a:pt x="8725" y="780"/>
                  </a:cubicBezTo>
                  <a:cubicBezTo>
                    <a:pt x="2177" y="3060"/>
                    <a:pt x="-1415" y="10086"/>
                    <a:pt x="541" y="16746"/>
                  </a:cubicBezTo>
                  <a:close/>
                </a:path>
              </a:pathLst>
            </a:custGeom>
            <a:solidFill>
              <a:srgbClr val="C5A57E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8" name="Google Shape;3638;p21"/>
            <p:cNvSpPr/>
            <p:nvPr/>
          </p:nvSpPr>
          <p:spPr>
            <a:xfrm flipH="1" rot="10800000">
              <a:off x="106969" y="3729557"/>
              <a:ext cx="107979" cy="108325"/>
            </a:xfrm>
            <a:custGeom>
              <a:rect b="b" l="l" r="r" t="t"/>
              <a:pathLst>
                <a:path extrusionOk="0" h="70341" w="70116">
                  <a:moveTo>
                    <a:pt x="1648" y="46091"/>
                  </a:moveTo>
                  <a:cubicBezTo>
                    <a:pt x="7627" y="64550"/>
                    <a:pt x="27292" y="74729"/>
                    <a:pt x="45752" y="68899"/>
                  </a:cubicBezTo>
                  <a:cubicBezTo>
                    <a:pt x="64144" y="62910"/>
                    <a:pt x="74306" y="43160"/>
                    <a:pt x="68486" y="24651"/>
                  </a:cubicBezTo>
                  <a:cubicBezTo>
                    <a:pt x="62507" y="6192"/>
                    <a:pt x="42842" y="-3988"/>
                    <a:pt x="24382" y="1842"/>
                  </a:cubicBezTo>
                  <a:cubicBezTo>
                    <a:pt x="5991" y="7832"/>
                    <a:pt x="-4172" y="27582"/>
                    <a:pt x="1648" y="46091"/>
                  </a:cubicBezTo>
                  <a:close/>
                </a:path>
              </a:pathLst>
            </a:custGeom>
            <a:solidFill>
              <a:srgbClr val="ADA183">
                <a:alpha val="8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9" name="Google Shape;3639;p21"/>
            <p:cNvSpPr/>
            <p:nvPr/>
          </p:nvSpPr>
          <p:spPr>
            <a:xfrm flipH="1" rot="10800000">
              <a:off x="3776596" y="616361"/>
              <a:ext cx="70801" cy="71022"/>
            </a:xfrm>
            <a:custGeom>
              <a:rect b="b" l="l" r="r" t="t"/>
              <a:pathLst>
                <a:path extrusionOk="0" h="46118" w="45975">
                  <a:moveTo>
                    <a:pt x="1168" y="30330"/>
                  </a:moveTo>
                  <a:cubicBezTo>
                    <a:pt x="4919" y="42350"/>
                    <a:pt x="17673" y="49033"/>
                    <a:pt x="29653" y="45269"/>
                  </a:cubicBezTo>
                  <a:cubicBezTo>
                    <a:pt x="29789" y="45246"/>
                    <a:pt x="29903" y="45201"/>
                    <a:pt x="30040" y="45155"/>
                  </a:cubicBezTo>
                  <a:cubicBezTo>
                    <a:pt x="42020" y="41392"/>
                    <a:pt x="48704" y="28596"/>
                    <a:pt x="44930" y="16576"/>
                  </a:cubicBezTo>
                  <a:cubicBezTo>
                    <a:pt x="44908" y="16439"/>
                    <a:pt x="44862" y="16325"/>
                    <a:pt x="44817" y="16188"/>
                  </a:cubicBezTo>
                  <a:cubicBezTo>
                    <a:pt x="41065" y="4168"/>
                    <a:pt x="28312" y="-2515"/>
                    <a:pt x="16331" y="1249"/>
                  </a:cubicBezTo>
                  <a:cubicBezTo>
                    <a:pt x="16195" y="1272"/>
                    <a:pt x="16081" y="1317"/>
                    <a:pt x="15945" y="1363"/>
                  </a:cubicBezTo>
                  <a:cubicBezTo>
                    <a:pt x="3964" y="5126"/>
                    <a:pt x="-2697" y="17922"/>
                    <a:pt x="1054" y="29942"/>
                  </a:cubicBezTo>
                  <a:cubicBezTo>
                    <a:pt x="1077" y="30079"/>
                    <a:pt x="1122" y="30193"/>
                    <a:pt x="1168" y="30330"/>
                  </a:cubicBezTo>
                  <a:close/>
                </a:path>
              </a:pathLst>
            </a:custGeom>
            <a:solidFill>
              <a:srgbClr val="C5A57E">
                <a:alpha val="839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0" name="Google Shape;3640;p21"/>
            <p:cNvSpPr/>
            <p:nvPr/>
          </p:nvSpPr>
          <p:spPr>
            <a:xfrm flipH="1" rot="10800000">
              <a:off x="526717" y="626074"/>
              <a:ext cx="165333" cy="166351"/>
            </a:xfrm>
            <a:custGeom>
              <a:rect b="b" l="l" r="r" t="t"/>
              <a:pathLst>
                <a:path extrusionOk="0" h="108020" w="107359">
                  <a:moveTo>
                    <a:pt x="2870" y="71012"/>
                  </a:moveTo>
                  <a:cubicBezTo>
                    <a:pt x="11872" y="99135"/>
                    <a:pt x="41881" y="114640"/>
                    <a:pt x="69934" y="105681"/>
                  </a:cubicBezTo>
                  <a:cubicBezTo>
                    <a:pt x="98079" y="96809"/>
                    <a:pt x="113742" y="66724"/>
                    <a:pt x="104899" y="38487"/>
                  </a:cubicBezTo>
                  <a:cubicBezTo>
                    <a:pt x="104762" y="38077"/>
                    <a:pt x="104626" y="37666"/>
                    <a:pt x="104490" y="37256"/>
                  </a:cubicBezTo>
                  <a:cubicBezTo>
                    <a:pt x="95510" y="9201"/>
                    <a:pt x="65547" y="-6240"/>
                    <a:pt x="37561" y="2769"/>
                  </a:cubicBezTo>
                  <a:cubicBezTo>
                    <a:pt x="37516" y="2792"/>
                    <a:pt x="37471" y="2792"/>
                    <a:pt x="37425" y="2815"/>
                  </a:cubicBezTo>
                  <a:cubicBezTo>
                    <a:pt x="9371" y="11573"/>
                    <a:pt x="-6292" y="41475"/>
                    <a:pt x="2415" y="69621"/>
                  </a:cubicBezTo>
                  <a:cubicBezTo>
                    <a:pt x="2552" y="70100"/>
                    <a:pt x="2710" y="70556"/>
                    <a:pt x="2870" y="71012"/>
                  </a:cubicBezTo>
                  <a:close/>
                </a:path>
              </a:pathLst>
            </a:custGeom>
            <a:solidFill>
              <a:srgbClr val="E9E0D4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1" name="Google Shape;3641;p21"/>
            <p:cNvSpPr/>
            <p:nvPr/>
          </p:nvSpPr>
          <p:spPr>
            <a:xfrm flipH="1" rot="10800000">
              <a:off x="1326418" y="4148733"/>
              <a:ext cx="22747" cy="22812"/>
            </a:xfrm>
            <a:custGeom>
              <a:rect b="b" l="l" r="r" t="t"/>
              <a:pathLst>
                <a:path extrusionOk="0" h="14813" w="14771">
                  <a:moveTo>
                    <a:pt x="347" y="9887"/>
                  </a:moveTo>
                  <a:cubicBezTo>
                    <a:pt x="1643" y="13756"/>
                    <a:pt x="5780" y="15879"/>
                    <a:pt x="9668" y="14677"/>
                  </a:cubicBezTo>
                  <a:cubicBezTo>
                    <a:pt x="13532" y="13375"/>
                    <a:pt x="15647" y="9226"/>
                    <a:pt x="14442" y="5326"/>
                  </a:cubicBezTo>
                  <a:cubicBezTo>
                    <a:pt x="13146" y="1457"/>
                    <a:pt x="9008" y="-666"/>
                    <a:pt x="5121" y="536"/>
                  </a:cubicBezTo>
                  <a:cubicBezTo>
                    <a:pt x="1256" y="1838"/>
                    <a:pt x="-858" y="5987"/>
                    <a:pt x="347" y="9887"/>
                  </a:cubicBezTo>
                  <a:close/>
                </a:path>
              </a:pathLst>
            </a:custGeom>
            <a:solidFill>
              <a:srgbClr val="D1BC94">
                <a:alpha val="8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2" name="Google Shape;3642;p21"/>
            <p:cNvSpPr/>
            <p:nvPr/>
          </p:nvSpPr>
          <p:spPr>
            <a:xfrm flipH="1" rot="10800000">
              <a:off x="599630" y="253261"/>
              <a:ext cx="137342" cy="137787"/>
            </a:xfrm>
            <a:custGeom>
              <a:rect b="b" l="l" r="r" t="t"/>
              <a:pathLst>
                <a:path extrusionOk="0" h="89472" w="89183">
                  <a:moveTo>
                    <a:pt x="1934" y="58486"/>
                  </a:moveTo>
                  <a:cubicBezTo>
                    <a:pt x="9731" y="81938"/>
                    <a:pt x="34738" y="94887"/>
                    <a:pt x="58313" y="87681"/>
                  </a:cubicBezTo>
                  <a:cubicBezTo>
                    <a:pt x="81593" y="79760"/>
                    <a:pt x="94392" y="54702"/>
                    <a:pt x="87185" y="31116"/>
                  </a:cubicBezTo>
                  <a:cubicBezTo>
                    <a:pt x="79297" y="7870"/>
                    <a:pt x="54471" y="-4935"/>
                    <a:pt x="31033" y="2149"/>
                  </a:cubicBezTo>
                  <a:cubicBezTo>
                    <a:pt x="7776" y="9975"/>
                    <a:pt x="-5114" y="34907"/>
                    <a:pt x="1934" y="58486"/>
                  </a:cubicBezTo>
                  <a:close/>
                </a:path>
              </a:pathLst>
            </a:custGeom>
            <a:solidFill>
              <a:srgbClr val="D1BC94">
                <a:alpha val="7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3" name="Google Shape;3643;p21"/>
            <p:cNvSpPr/>
            <p:nvPr/>
          </p:nvSpPr>
          <p:spPr>
            <a:xfrm flipH="1" rot="10800000">
              <a:off x="1005926" y="2832697"/>
              <a:ext cx="55865" cy="55762"/>
            </a:xfrm>
            <a:custGeom>
              <a:rect b="b" l="l" r="r" t="t"/>
              <a:pathLst>
                <a:path extrusionOk="0" h="36209" w="36276">
                  <a:moveTo>
                    <a:pt x="983" y="23942"/>
                  </a:moveTo>
                  <a:cubicBezTo>
                    <a:pt x="3802" y="33223"/>
                    <a:pt x="13577" y="38464"/>
                    <a:pt x="22807" y="35647"/>
                  </a:cubicBezTo>
                  <a:cubicBezTo>
                    <a:pt x="23125" y="35556"/>
                    <a:pt x="23421" y="35456"/>
                    <a:pt x="23716" y="35346"/>
                  </a:cubicBezTo>
                  <a:cubicBezTo>
                    <a:pt x="33083" y="32479"/>
                    <a:pt x="38357" y="22539"/>
                    <a:pt x="35515" y="13140"/>
                  </a:cubicBezTo>
                  <a:cubicBezTo>
                    <a:pt x="35447" y="12939"/>
                    <a:pt x="35379" y="12739"/>
                    <a:pt x="35311" y="12538"/>
                  </a:cubicBezTo>
                  <a:cubicBezTo>
                    <a:pt x="32174" y="3095"/>
                    <a:pt x="22011" y="-2014"/>
                    <a:pt x="12600" y="1124"/>
                  </a:cubicBezTo>
                  <a:cubicBezTo>
                    <a:pt x="12600" y="1129"/>
                    <a:pt x="12577" y="1131"/>
                    <a:pt x="12577" y="1134"/>
                  </a:cubicBezTo>
                  <a:cubicBezTo>
                    <a:pt x="3211" y="4001"/>
                    <a:pt x="-2064" y="13941"/>
                    <a:pt x="778" y="23340"/>
                  </a:cubicBezTo>
                  <a:cubicBezTo>
                    <a:pt x="846" y="23541"/>
                    <a:pt x="915" y="23741"/>
                    <a:pt x="983" y="23942"/>
                  </a:cubicBezTo>
                  <a:close/>
                </a:path>
              </a:pathLst>
            </a:custGeom>
            <a:solidFill>
              <a:srgbClr val="D7CA91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4" name="Google Shape;3644;p21"/>
            <p:cNvSpPr/>
            <p:nvPr/>
          </p:nvSpPr>
          <p:spPr>
            <a:xfrm flipH="1" rot="10800000">
              <a:off x="601935" y="3453733"/>
              <a:ext cx="35549" cy="35540"/>
            </a:xfrm>
            <a:custGeom>
              <a:rect b="b" l="l" r="r" t="t"/>
              <a:pathLst>
                <a:path extrusionOk="0" h="23078" w="23084">
                  <a:moveTo>
                    <a:pt x="556" y="15347"/>
                  </a:moveTo>
                  <a:cubicBezTo>
                    <a:pt x="2466" y="21345"/>
                    <a:pt x="8877" y="24652"/>
                    <a:pt x="14856" y="22732"/>
                  </a:cubicBezTo>
                  <a:cubicBezTo>
                    <a:pt x="14924" y="22705"/>
                    <a:pt x="15015" y="22675"/>
                    <a:pt x="15106" y="22645"/>
                  </a:cubicBezTo>
                  <a:cubicBezTo>
                    <a:pt x="21062" y="20684"/>
                    <a:pt x="24404" y="14313"/>
                    <a:pt x="22608" y="8276"/>
                  </a:cubicBezTo>
                  <a:cubicBezTo>
                    <a:pt x="20653" y="2175"/>
                    <a:pt x="14151" y="-1192"/>
                    <a:pt x="8058" y="749"/>
                  </a:cubicBezTo>
                  <a:cubicBezTo>
                    <a:pt x="1966" y="2711"/>
                    <a:pt x="-1376" y="9238"/>
                    <a:pt x="556" y="15347"/>
                  </a:cubicBezTo>
                  <a:close/>
                </a:path>
              </a:pathLst>
            </a:custGeom>
            <a:solidFill>
              <a:srgbClr val="ADA183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5" name="Google Shape;3645;p21"/>
            <p:cNvSpPr/>
            <p:nvPr/>
          </p:nvSpPr>
          <p:spPr>
            <a:xfrm flipH="1" rot="10800000">
              <a:off x="652343" y="570507"/>
              <a:ext cx="51815" cy="51984"/>
            </a:xfrm>
            <a:custGeom>
              <a:rect b="b" l="l" r="r" t="t"/>
              <a:pathLst>
                <a:path extrusionOk="0" h="33756" w="33646">
                  <a:moveTo>
                    <a:pt x="33646" y="16878"/>
                  </a:moveTo>
                  <a:cubicBezTo>
                    <a:pt x="33646" y="26200"/>
                    <a:pt x="26114" y="33756"/>
                    <a:pt x="16823" y="33756"/>
                  </a:cubicBezTo>
                  <a:cubicBezTo>
                    <a:pt x="7532" y="33756"/>
                    <a:pt x="0" y="26200"/>
                    <a:pt x="0" y="16878"/>
                  </a:cubicBezTo>
                  <a:cubicBezTo>
                    <a:pt x="0" y="7557"/>
                    <a:pt x="7532" y="0"/>
                    <a:pt x="16823" y="0"/>
                  </a:cubicBezTo>
                  <a:cubicBezTo>
                    <a:pt x="26114" y="0"/>
                    <a:pt x="33646" y="7557"/>
                    <a:pt x="33646" y="16878"/>
                  </a:cubicBezTo>
                  <a:close/>
                </a:path>
              </a:pathLst>
            </a:custGeom>
            <a:solidFill>
              <a:srgbClr val="A0C3CA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6" name="Google Shape;3646;p21"/>
            <p:cNvSpPr/>
            <p:nvPr/>
          </p:nvSpPr>
          <p:spPr>
            <a:xfrm flipH="1" rot="10800000">
              <a:off x="3594128" y="439999"/>
              <a:ext cx="110580" cy="110849"/>
            </a:xfrm>
            <a:custGeom>
              <a:rect b="b" l="l" r="r" t="t"/>
              <a:pathLst>
                <a:path extrusionOk="0" h="71980" w="71805">
                  <a:moveTo>
                    <a:pt x="1811" y="47564"/>
                  </a:moveTo>
                  <a:cubicBezTo>
                    <a:pt x="8176" y="66381"/>
                    <a:pt x="28455" y="76554"/>
                    <a:pt x="47278" y="70373"/>
                  </a:cubicBezTo>
                  <a:cubicBezTo>
                    <a:pt x="66034" y="63986"/>
                    <a:pt x="76173" y="43641"/>
                    <a:pt x="70012" y="24756"/>
                  </a:cubicBezTo>
                  <a:cubicBezTo>
                    <a:pt x="63556" y="6030"/>
                    <a:pt x="43368" y="-4097"/>
                    <a:pt x="24544" y="1947"/>
                  </a:cubicBezTo>
                  <a:cubicBezTo>
                    <a:pt x="5789" y="8333"/>
                    <a:pt x="-4350" y="28679"/>
                    <a:pt x="1811" y="47564"/>
                  </a:cubicBezTo>
                  <a:close/>
                </a:path>
              </a:pathLst>
            </a:custGeom>
            <a:solidFill>
              <a:srgbClr val="A0C3CA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7" name="Google Shape;3647;p21"/>
            <p:cNvSpPr/>
            <p:nvPr/>
          </p:nvSpPr>
          <p:spPr>
            <a:xfrm flipH="1" rot="10800000">
              <a:off x="638245" y="5624295"/>
              <a:ext cx="158911" cy="159425"/>
            </a:xfrm>
            <a:custGeom>
              <a:rect b="b" l="l" r="r" t="t"/>
              <a:pathLst>
                <a:path extrusionOk="0" h="103523" w="103189">
                  <a:moveTo>
                    <a:pt x="2456" y="67737"/>
                  </a:moveTo>
                  <a:cubicBezTo>
                    <a:pt x="11254" y="94948"/>
                    <a:pt x="40308" y="109933"/>
                    <a:pt x="67475" y="101266"/>
                  </a:cubicBezTo>
                  <a:cubicBezTo>
                    <a:pt x="94596" y="92462"/>
                    <a:pt x="109464" y="63267"/>
                    <a:pt x="100666" y="36056"/>
                  </a:cubicBezTo>
                  <a:cubicBezTo>
                    <a:pt x="100666" y="36056"/>
                    <a:pt x="100666" y="36033"/>
                    <a:pt x="100666" y="36033"/>
                  </a:cubicBezTo>
                  <a:cubicBezTo>
                    <a:pt x="92004" y="8914"/>
                    <a:pt x="63087" y="-6003"/>
                    <a:pt x="36056" y="2665"/>
                  </a:cubicBezTo>
                  <a:cubicBezTo>
                    <a:pt x="35988" y="2687"/>
                    <a:pt x="35943" y="2710"/>
                    <a:pt x="35875" y="2733"/>
                  </a:cubicBezTo>
                  <a:cubicBezTo>
                    <a:pt x="8776" y="11446"/>
                    <a:pt x="-6183" y="40527"/>
                    <a:pt x="2456" y="67737"/>
                  </a:cubicBezTo>
                  <a:close/>
                </a:path>
              </a:pathLst>
            </a:custGeom>
            <a:solidFill>
              <a:srgbClr val="C5A57E">
                <a:alpha val="7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8" name="Google Shape;3648;p21"/>
            <p:cNvSpPr/>
            <p:nvPr/>
          </p:nvSpPr>
          <p:spPr>
            <a:xfrm flipH="1" rot="10800000">
              <a:off x="646583" y="3965654"/>
              <a:ext cx="173960" cy="174450"/>
            </a:xfrm>
            <a:custGeom>
              <a:rect b="b" l="l" r="r" t="t"/>
              <a:pathLst>
                <a:path extrusionOk="0" h="113279" w="112961">
                  <a:moveTo>
                    <a:pt x="2730" y="74104"/>
                  </a:moveTo>
                  <a:cubicBezTo>
                    <a:pt x="12278" y="103830"/>
                    <a:pt x="43969" y="120236"/>
                    <a:pt x="73659" y="110825"/>
                  </a:cubicBezTo>
                  <a:cubicBezTo>
                    <a:pt x="103395" y="101239"/>
                    <a:pt x="119786" y="69289"/>
                    <a:pt x="110261" y="39435"/>
                  </a:cubicBezTo>
                  <a:cubicBezTo>
                    <a:pt x="100622" y="9681"/>
                    <a:pt x="68794" y="-6636"/>
                    <a:pt x="39104" y="2941"/>
                  </a:cubicBezTo>
                  <a:cubicBezTo>
                    <a:pt x="9482" y="12521"/>
                    <a:pt x="-6796" y="44375"/>
                    <a:pt x="2730" y="74104"/>
                  </a:cubicBezTo>
                  <a:close/>
                </a:path>
              </a:pathLst>
            </a:custGeom>
            <a:solidFill>
              <a:srgbClr val="C5A57E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9" name="Google Shape;3649;p21"/>
            <p:cNvSpPr/>
            <p:nvPr/>
          </p:nvSpPr>
          <p:spPr>
            <a:xfrm flipH="1" rot="10800000">
              <a:off x="4990622" y="556292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0" name="Google Shape;3650;p21"/>
            <p:cNvSpPr/>
            <p:nvPr/>
          </p:nvSpPr>
          <p:spPr>
            <a:xfrm flipH="1" rot="10800000">
              <a:off x="453278" y="6687837"/>
              <a:ext cx="160354" cy="160654"/>
            </a:xfrm>
            <a:custGeom>
              <a:rect b="b" l="l" r="r" t="t"/>
              <a:pathLst>
                <a:path extrusionOk="0" h="104321" w="104126">
                  <a:moveTo>
                    <a:pt x="2448" y="68255"/>
                  </a:moveTo>
                  <a:cubicBezTo>
                    <a:pt x="11246" y="95717"/>
                    <a:pt x="40550" y="110816"/>
                    <a:pt x="67921" y="102012"/>
                  </a:cubicBezTo>
                  <a:cubicBezTo>
                    <a:pt x="95225" y="93345"/>
                    <a:pt x="110343" y="64127"/>
                    <a:pt x="101704" y="36734"/>
                  </a:cubicBezTo>
                  <a:cubicBezTo>
                    <a:pt x="101659" y="36597"/>
                    <a:pt x="101613" y="36460"/>
                    <a:pt x="101568" y="36323"/>
                  </a:cubicBezTo>
                  <a:cubicBezTo>
                    <a:pt x="92815" y="8976"/>
                    <a:pt x="63625" y="-6078"/>
                    <a:pt x="36367" y="2704"/>
                  </a:cubicBezTo>
                  <a:cubicBezTo>
                    <a:pt x="36276" y="2726"/>
                    <a:pt x="36185" y="2772"/>
                    <a:pt x="36094" y="2795"/>
                  </a:cubicBezTo>
                  <a:cubicBezTo>
                    <a:pt x="8836" y="11622"/>
                    <a:pt x="-6191" y="40862"/>
                    <a:pt x="2448" y="6825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1" name="Google Shape;3651;p21"/>
            <p:cNvSpPr/>
            <p:nvPr/>
          </p:nvSpPr>
          <p:spPr>
            <a:xfrm flipH="1" rot="10800000">
              <a:off x="61849" y="4379512"/>
              <a:ext cx="70019" cy="70250"/>
            </a:xfrm>
            <a:custGeom>
              <a:rect b="b" l="l" r="r" t="t"/>
              <a:pathLst>
                <a:path extrusionOk="0" h="45617" w="45467">
                  <a:moveTo>
                    <a:pt x="45468" y="22809"/>
                  </a:moveTo>
                  <a:cubicBezTo>
                    <a:pt x="45468" y="35405"/>
                    <a:pt x="35289" y="45617"/>
                    <a:pt x="22734" y="45617"/>
                  </a:cubicBezTo>
                  <a:cubicBezTo>
                    <a:pt x="10178" y="45617"/>
                    <a:pt x="0" y="35405"/>
                    <a:pt x="0" y="22809"/>
                  </a:cubicBezTo>
                  <a:cubicBezTo>
                    <a:pt x="0" y="10212"/>
                    <a:pt x="10178" y="0"/>
                    <a:pt x="22734" y="0"/>
                  </a:cubicBezTo>
                  <a:cubicBezTo>
                    <a:pt x="35289" y="0"/>
                    <a:pt x="45468" y="10212"/>
                    <a:pt x="45468" y="22809"/>
                  </a:cubicBezTo>
                  <a:close/>
                </a:path>
              </a:pathLst>
            </a:custGeom>
            <a:solidFill>
              <a:srgbClr val="C5A57E">
                <a:alpha val="8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2" name="Google Shape;3652;p21"/>
            <p:cNvSpPr/>
            <p:nvPr/>
          </p:nvSpPr>
          <p:spPr>
            <a:xfrm flipH="1" rot="10800000">
              <a:off x="677146" y="6274845"/>
              <a:ext cx="40610" cy="40909"/>
            </a:xfrm>
            <a:custGeom>
              <a:rect b="b" l="l" r="r" t="t"/>
              <a:pathLst>
                <a:path extrusionOk="0" h="26564" w="26370">
                  <a:moveTo>
                    <a:pt x="630" y="17474"/>
                  </a:moveTo>
                  <a:cubicBezTo>
                    <a:pt x="2790" y="24453"/>
                    <a:pt x="10178" y="28330"/>
                    <a:pt x="17135" y="26164"/>
                  </a:cubicBezTo>
                  <a:cubicBezTo>
                    <a:pt x="17180" y="26164"/>
                    <a:pt x="17203" y="26141"/>
                    <a:pt x="17226" y="26141"/>
                  </a:cubicBezTo>
                  <a:cubicBezTo>
                    <a:pt x="24046" y="23769"/>
                    <a:pt x="27820" y="16470"/>
                    <a:pt x="25865" y="9491"/>
                  </a:cubicBezTo>
                  <a:cubicBezTo>
                    <a:pt x="23705" y="2511"/>
                    <a:pt x="16317" y="-1366"/>
                    <a:pt x="9360" y="801"/>
                  </a:cubicBezTo>
                  <a:cubicBezTo>
                    <a:pt x="9315" y="801"/>
                    <a:pt x="9292" y="824"/>
                    <a:pt x="9269" y="824"/>
                  </a:cubicBezTo>
                  <a:cubicBezTo>
                    <a:pt x="2312" y="2990"/>
                    <a:pt x="-1552" y="10403"/>
                    <a:pt x="607" y="17382"/>
                  </a:cubicBezTo>
                  <a:cubicBezTo>
                    <a:pt x="607" y="17428"/>
                    <a:pt x="630" y="17451"/>
                    <a:pt x="630" y="17474"/>
                  </a:cubicBezTo>
                  <a:close/>
                </a:path>
              </a:pathLst>
            </a:custGeom>
            <a:solidFill>
              <a:srgbClr val="A0C3CA">
                <a:alpha val="80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3" name="Google Shape;3653;p21"/>
            <p:cNvSpPr/>
            <p:nvPr/>
          </p:nvSpPr>
          <p:spPr>
            <a:xfrm flipH="1" rot="-9716833">
              <a:off x="733639" y="5351004"/>
              <a:ext cx="49706" cy="49870"/>
            </a:xfrm>
            <a:custGeom>
              <a:rect b="b" l="l" r="r" t="t"/>
              <a:pathLst>
                <a:path extrusionOk="0" h="32365" w="32259">
                  <a:moveTo>
                    <a:pt x="32267" y="16382"/>
                  </a:moveTo>
                  <a:cubicBezTo>
                    <a:pt x="32267" y="25319"/>
                    <a:pt x="25046" y="32564"/>
                    <a:pt x="16137" y="32564"/>
                  </a:cubicBezTo>
                  <a:cubicBezTo>
                    <a:pt x="7229" y="32564"/>
                    <a:pt x="7" y="25319"/>
                    <a:pt x="7" y="16382"/>
                  </a:cubicBezTo>
                  <a:cubicBezTo>
                    <a:pt x="7" y="7444"/>
                    <a:pt x="7229" y="199"/>
                    <a:pt x="16137" y="199"/>
                  </a:cubicBezTo>
                  <a:cubicBezTo>
                    <a:pt x="25045" y="199"/>
                    <a:pt x="32267" y="7444"/>
                    <a:pt x="32267" y="16382"/>
                  </a:cubicBezTo>
                  <a:close/>
                </a:path>
              </a:pathLst>
            </a:custGeom>
            <a:solidFill>
              <a:srgbClr val="E9E0D4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4" name="Google Shape;3654;p21"/>
            <p:cNvSpPr/>
            <p:nvPr/>
          </p:nvSpPr>
          <p:spPr>
            <a:xfrm flipH="1" rot="10800000">
              <a:off x="1235730" y="665362"/>
              <a:ext cx="55686" cy="56071"/>
            </a:xfrm>
            <a:custGeom>
              <a:rect b="b" l="l" r="r" t="t"/>
              <a:pathLst>
                <a:path extrusionOk="0" h="36410" w="36160">
                  <a:moveTo>
                    <a:pt x="1076" y="24210"/>
                  </a:moveTo>
                  <a:cubicBezTo>
                    <a:pt x="4054" y="33573"/>
                    <a:pt x="14012" y="38748"/>
                    <a:pt x="23355" y="35767"/>
                  </a:cubicBezTo>
                  <a:cubicBezTo>
                    <a:pt x="23515" y="35720"/>
                    <a:pt x="23651" y="35667"/>
                    <a:pt x="23810" y="35615"/>
                  </a:cubicBezTo>
                  <a:cubicBezTo>
                    <a:pt x="33131" y="32636"/>
                    <a:pt x="38291" y="22630"/>
                    <a:pt x="35336" y="13267"/>
                  </a:cubicBezTo>
                  <a:cubicBezTo>
                    <a:pt x="35291" y="13112"/>
                    <a:pt x="35222" y="12959"/>
                    <a:pt x="35177" y="12806"/>
                  </a:cubicBezTo>
                  <a:cubicBezTo>
                    <a:pt x="32312" y="3409"/>
                    <a:pt x="22401" y="-1887"/>
                    <a:pt x="13034" y="978"/>
                  </a:cubicBezTo>
                  <a:cubicBezTo>
                    <a:pt x="12853" y="1039"/>
                    <a:pt x="12648" y="1105"/>
                    <a:pt x="12443" y="1174"/>
                  </a:cubicBezTo>
                  <a:cubicBezTo>
                    <a:pt x="3100" y="4114"/>
                    <a:pt x="-2106" y="14097"/>
                    <a:pt x="826" y="23471"/>
                  </a:cubicBezTo>
                  <a:cubicBezTo>
                    <a:pt x="895" y="23720"/>
                    <a:pt x="985" y="23966"/>
                    <a:pt x="1076" y="24210"/>
                  </a:cubicBezTo>
                  <a:close/>
                </a:path>
              </a:pathLst>
            </a:custGeom>
            <a:solidFill>
              <a:srgbClr val="ADA183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5" name="Google Shape;3655;p21"/>
            <p:cNvSpPr/>
            <p:nvPr/>
          </p:nvSpPr>
          <p:spPr>
            <a:xfrm flipH="1" rot="10800000">
              <a:off x="2702792" y="905765"/>
              <a:ext cx="27583" cy="27835"/>
            </a:xfrm>
            <a:custGeom>
              <a:rect b="b" l="l" r="r" t="t"/>
              <a:pathLst>
                <a:path extrusionOk="0" h="18075" w="17911">
                  <a:moveTo>
                    <a:pt x="372" y="12075"/>
                  </a:moveTo>
                  <a:cubicBezTo>
                    <a:pt x="1849" y="16755"/>
                    <a:pt x="6851" y="19344"/>
                    <a:pt x="11511" y="17854"/>
                  </a:cubicBezTo>
                  <a:cubicBezTo>
                    <a:pt x="11580" y="17829"/>
                    <a:pt x="11670" y="17804"/>
                    <a:pt x="11738" y="17777"/>
                  </a:cubicBezTo>
                  <a:cubicBezTo>
                    <a:pt x="16308" y="16408"/>
                    <a:pt x="18923" y="11582"/>
                    <a:pt x="17559" y="6995"/>
                  </a:cubicBezTo>
                  <a:cubicBezTo>
                    <a:pt x="17513" y="6863"/>
                    <a:pt x="17468" y="6731"/>
                    <a:pt x="17422" y="6601"/>
                  </a:cubicBezTo>
                  <a:cubicBezTo>
                    <a:pt x="16172" y="1980"/>
                    <a:pt x="11420" y="-748"/>
                    <a:pt x="6828" y="504"/>
                  </a:cubicBezTo>
                  <a:cubicBezTo>
                    <a:pt x="6646" y="554"/>
                    <a:pt x="6464" y="609"/>
                    <a:pt x="6283" y="670"/>
                  </a:cubicBezTo>
                  <a:cubicBezTo>
                    <a:pt x="1599" y="2295"/>
                    <a:pt x="-992" y="7301"/>
                    <a:pt x="372" y="12075"/>
                  </a:cubicBezTo>
                  <a:close/>
                </a:path>
              </a:pathLst>
            </a:custGeom>
            <a:solidFill>
              <a:srgbClr val="D7CA91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6" name="Google Shape;3656;p21"/>
            <p:cNvSpPr/>
            <p:nvPr/>
          </p:nvSpPr>
          <p:spPr>
            <a:xfrm flipH="1" rot="10800000">
              <a:off x="568248" y="5742630"/>
              <a:ext cx="41064" cy="40978"/>
            </a:xfrm>
            <a:custGeom>
              <a:rect b="b" l="l" r="r" t="t"/>
              <a:pathLst>
                <a:path extrusionOk="0" h="26609" w="26665">
                  <a:moveTo>
                    <a:pt x="591" y="17713"/>
                  </a:moveTo>
                  <a:cubicBezTo>
                    <a:pt x="2955" y="24669"/>
                    <a:pt x="10457" y="28410"/>
                    <a:pt x="17413" y="26152"/>
                  </a:cubicBezTo>
                  <a:cubicBezTo>
                    <a:pt x="24370" y="23985"/>
                    <a:pt x="28235" y="16572"/>
                    <a:pt x="26075" y="9593"/>
                  </a:cubicBezTo>
                  <a:cubicBezTo>
                    <a:pt x="26075" y="9547"/>
                    <a:pt x="26052" y="9524"/>
                    <a:pt x="26052" y="9502"/>
                  </a:cubicBezTo>
                  <a:cubicBezTo>
                    <a:pt x="23779" y="2454"/>
                    <a:pt x="16254" y="-1401"/>
                    <a:pt x="9229" y="834"/>
                  </a:cubicBezTo>
                  <a:cubicBezTo>
                    <a:pt x="2296" y="3229"/>
                    <a:pt x="-1524" y="10665"/>
                    <a:pt x="591" y="17713"/>
                  </a:cubicBezTo>
                  <a:close/>
                </a:path>
              </a:pathLst>
            </a:custGeom>
            <a:solidFill>
              <a:srgbClr val="E9E0D4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7" name="Google Shape;3657;p21"/>
            <p:cNvSpPr/>
            <p:nvPr/>
          </p:nvSpPr>
          <p:spPr>
            <a:xfrm flipH="1" rot="10800000">
              <a:off x="1178016" y="429258"/>
              <a:ext cx="48151" cy="48527"/>
            </a:xfrm>
            <a:custGeom>
              <a:rect b="b" l="l" r="r" t="t"/>
              <a:pathLst>
                <a:path extrusionOk="0" h="31511" w="31267">
                  <a:moveTo>
                    <a:pt x="789" y="20749"/>
                  </a:moveTo>
                  <a:cubicBezTo>
                    <a:pt x="3403" y="28969"/>
                    <a:pt x="12110" y="33547"/>
                    <a:pt x="20340" y="31013"/>
                  </a:cubicBezTo>
                  <a:cubicBezTo>
                    <a:pt x="28569" y="28292"/>
                    <a:pt x="33116" y="19474"/>
                    <a:pt x="30570" y="11169"/>
                  </a:cubicBezTo>
                  <a:cubicBezTo>
                    <a:pt x="27865" y="2920"/>
                    <a:pt x="19067" y="-1642"/>
                    <a:pt x="10791" y="906"/>
                  </a:cubicBezTo>
                  <a:cubicBezTo>
                    <a:pt x="2562" y="3620"/>
                    <a:pt x="-1894" y="12499"/>
                    <a:pt x="789" y="20749"/>
                  </a:cubicBezTo>
                  <a:close/>
                </a:path>
              </a:pathLst>
            </a:custGeom>
            <a:solidFill>
              <a:srgbClr val="D1BC94">
                <a:alpha val="839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8" name="Google Shape;3658;p21"/>
            <p:cNvSpPr/>
            <p:nvPr/>
          </p:nvSpPr>
          <p:spPr>
            <a:xfrm flipH="1" rot="10800000">
              <a:off x="842155" y="6204646"/>
              <a:ext cx="51464" cy="51750"/>
            </a:xfrm>
            <a:custGeom>
              <a:rect b="b" l="l" r="r" t="t"/>
              <a:pathLst>
                <a:path extrusionOk="0" h="33604" w="33418">
                  <a:moveTo>
                    <a:pt x="859" y="22065"/>
                  </a:moveTo>
                  <a:cubicBezTo>
                    <a:pt x="3564" y="30846"/>
                    <a:pt x="12862" y="35773"/>
                    <a:pt x="21614" y="33058"/>
                  </a:cubicBezTo>
                  <a:cubicBezTo>
                    <a:pt x="21660" y="33058"/>
                    <a:pt x="21728" y="33035"/>
                    <a:pt x="21774" y="33013"/>
                  </a:cubicBezTo>
                  <a:cubicBezTo>
                    <a:pt x="30549" y="30070"/>
                    <a:pt x="35368" y="20673"/>
                    <a:pt x="32686" y="11801"/>
                  </a:cubicBezTo>
                  <a:cubicBezTo>
                    <a:pt x="30026" y="3134"/>
                    <a:pt x="20864" y="-1725"/>
                    <a:pt x="12225" y="921"/>
                  </a:cubicBezTo>
                  <a:cubicBezTo>
                    <a:pt x="12066" y="990"/>
                    <a:pt x="11930" y="1035"/>
                    <a:pt x="11771" y="1081"/>
                  </a:cubicBezTo>
                  <a:cubicBezTo>
                    <a:pt x="3086" y="3635"/>
                    <a:pt x="-1870" y="12759"/>
                    <a:pt x="676" y="21449"/>
                  </a:cubicBezTo>
                  <a:cubicBezTo>
                    <a:pt x="722" y="21654"/>
                    <a:pt x="790" y="21859"/>
                    <a:pt x="859" y="22065"/>
                  </a:cubicBezTo>
                  <a:close/>
                </a:path>
              </a:pathLst>
            </a:custGeom>
            <a:solidFill>
              <a:srgbClr val="C5A57E">
                <a:alpha val="7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9" name="Google Shape;3659;p21"/>
            <p:cNvSpPr/>
            <p:nvPr/>
          </p:nvSpPr>
          <p:spPr>
            <a:xfrm flipH="1" rot="10800000">
              <a:off x="4113623" y="247182"/>
              <a:ext cx="388687" cy="389977"/>
            </a:xfrm>
            <a:custGeom>
              <a:rect b="b" l="l" r="r" t="t"/>
              <a:pathLst>
                <a:path extrusionOk="0" h="253232" w="252394">
                  <a:moveTo>
                    <a:pt x="6427" y="166245"/>
                  </a:moveTo>
                  <a:cubicBezTo>
                    <a:pt x="27887" y="232495"/>
                    <a:pt x="98817" y="268751"/>
                    <a:pt x="164836" y="247225"/>
                  </a:cubicBezTo>
                  <a:cubicBezTo>
                    <a:pt x="165086" y="247147"/>
                    <a:pt x="165313" y="247067"/>
                    <a:pt x="165563" y="246987"/>
                  </a:cubicBezTo>
                  <a:cubicBezTo>
                    <a:pt x="231673" y="225301"/>
                    <a:pt x="267752" y="153949"/>
                    <a:pt x="246132" y="87617"/>
                  </a:cubicBezTo>
                  <a:cubicBezTo>
                    <a:pt x="246109" y="87522"/>
                    <a:pt x="246064" y="87424"/>
                    <a:pt x="246041" y="87328"/>
                  </a:cubicBezTo>
                  <a:cubicBezTo>
                    <a:pt x="224421" y="20996"/>
                    <a:pt x="153310" y="-15196"/>
                    <a:pt x="87200" y="6490"/>
                  </a:cubicBezTo>
                  <a:cubicBezTo>
                    <a:pt x="87086" y="6522"/>
                    <a:pt x="86995" y="6554"/>
                    <a:pt x="86904" y="6586"/>
                  </a:cubicBezTo>
                  <a:cubicBezTo>
                    <a:pt x="20863" y="28112"/>
                    <a:pt x="-15261" y="99270"/>
                    <a:pt x="6199" y="165520"/>
                  </a:cubicBezTo>
                  <a:cubicBezTo>
                    <a:pt x="6268" y="165762"/>
                    <a:pt x="6336" y="166003"/>
                    <a:pt x="6427" y="166245"/>
                  </a:cubicBezTo>
                  <a:close/>
                </a:path>
              </a:pathLst>
            </a:custGeom>
            <a:solidFill>
              <a:srgbClr val="ADA183">
                <a:alpha val="9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0" name="Google Shape;3660;p21"/>
            <p:cNvSpPr/>
            <p:nvPr/>
          </p:nvSpPr>
          <p:spPr>
            <a:xfrm flipH="1" rot="10800000">
              <a:off x="1027333" y="4301075"/>
              <a:ext cx="76353" cy="76601"/>
            </a:xfrm>
            <a:custGeom>
              <a:rect b="b" l="l" r="r" t="t"/>
              <a:pathLst>
                <a:path extrusionOk="0" h="49741" w="49580">
                  <a:moveTo>
                    <a:pt x="1186" y="32568"/>
                  </a:moveTo>
                  <a:cubicBezTo>
                    <a:pt x="5301" y="45660"/>
                    <a:pt x="19237" y="52918"/>
                    <a:pt x="32286" y="48778"/>
                  </a:cubicBezTo>
                  <a:cubicBezTo>
                    <a:pt x="32309" y="48771"/>
                    <a:pt x="32309" y="48767"/>
                    <a:pt x="32331" y="48762"/>
                  </a:cubicBezTo>
                  <a:cubicBezTo>
                    <a:pt x="45312" y="44513"/>
                    <a:pt x="52496" y="30604"/>
                    <a:pt x="48472" y="17515"/>
                  </a:cubicBezTo>
                  <a:cubicBezTo>
                    <a:pt x="44244" y="4491"/>
                    <a:pt x="30376" y="-2717"/>
                    <a:pt x="17327" y="1321"/>
                  </a:cubicBezTo>
                  <a:cubicBezTo>
                    <a:pt x="4278" y="5460"/>
                    <a:pt x="-2951" y="19428"/>
                    <a:pt x="1163" y="32520"/>
                  </a:cubicBezTo>
                  <a:cubicBezTo>
                    <a:pt x="1186" y="32536"/>
                    <a:pt x="1186" y="32552"/>
                    <a:pt x="1186" y="32568"/>
                  </a:cubicBezTo>
                  <a:close/>
                </a:path>
              </a:pathLst>
            </a:custGeom>
            <a:solidFill>
              <a:srgbClr val="D7CA91">
                <a:alpha val="7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1" name="Google Shape;3661;p21"/>
            <p:cNvSpPr/>
            <p:nvPr/>
          </p:nvSpPr>
          <p:spPr>
            <a:xfrm flipH="1" rot="10800000">
              <a:off x="1311983" y="300506"/>
              <a:ext cx="30575" cy="30661"/>
            </a:xfrm>
            <a:custGeom>
              <a:rect b="b" l="l" r="r" t="t"/>
              <a:pathLst>
                <a:path extrusionOk="0" h="19910" w="19854">
                  <a:moveTo>
                    <a:pt x="473" y="13194"/>
                  </a:moveTo>
                  <a:cubicBezTo>
                    <a:pt x="2065" y="18369"/>
                    <a:pt x="7544" y="21270"/>
                    <a:pt x="12704" y="19671"/>
                  </a:cubicBezTo>
                  <a:cubicBezTo>
                    <a:pt x="12795" y="19642"/>
                    <a:pt x="12886" y="19612"/>
                    <a:pt x="12977" y="19580"/>
                  </a:cubicBezTo>
                  <a:cubicBezTo>
                    <a:pt x="18047" y="18104"/>
                    <a:pt x="20957" y="12790"/>
                    <a:pt x="19479" y="7708"/>
                  </a:cubicBezTo>
                  <a:cubicBezTo>
                    <a:pt x="19433" y="7560"/>
                    <a:pt x="19388" y="7412"/>
                    <a:pt x="19342" y="7263"/>
                  </a:cubicBezTo>
                  <a:cubicBezTo>
                    <a:pt x="17706" y="1976"/>
                    <a:pt x="12113" y="-984"/>
                    <a:pt x="6839" y="649"/>
                  </a:cubicBezTo>
                  <a:cubicBezTo>
                    <a:pt x="1656" y="2387"/>
                    <a:pt x="-1163" y="7970"/>
                    <a:pt x="473" y="13194"/>
                  </a:cubicBezTo>
                  <a:close/>
                </a:path>
              </a:pathLst>
            </a:custGeom>
            <a:solidFill>
              <a:srgbClr val="D7CA91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2" name="Google Shape;3662;p21"/>
            <p:cNvSpPr/>
            <p:nvPr/>
          </p:nvSpPr>
          <p:spPr>
            <a:xfrm flipH="1" rot="10800000">
              <a:off x="5386436" y="546374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3" name="Google Shape;3663;p21"/>
            <p:cNvSpPr/>
            <p:nvPr/>
          </p:nvSpPr>
          <p:spPr>
            <a:xfrm flipH="1" rot="10800000">
              <a:off x="897873" y="5497706"/>
              <a:ext cx="98518" cy="98526"/>
            </a:xfrm>
            <a:custGeom>
              <a:rect b="b" l="l" r="r" t="t"/>
              <a:pathLst>
                <a:path extrusionOk="0" h="63978" w="63973">
                  <a:moveTo>
                    <a:pt x="1532" y="42100"/>
                  </a:moveTo>
                  <a:cubicBezTo>
                    <a:pt x="7057" y="58864"/>
                    <a:pt x="25016" y="68033"/>
                    <a:pt x="41771" y="62627"/>
                  </a:cubicBezTo>
                  <a:cubicBezTo>
                    <a:pt x="58526" y="57290"/>
                    <a:pt x="67801" y="39340"/>
                    <a:pt x="62482" y="22530"/>
                  </a:cubicBezTo>
                  <a:cubicBezTo>
                    <a:pt x="62459" y="22507"/>
                    <a:pt x="62459" y="22507"/>
                    <a:pt x="62459" y="22484"/>
                  </a:cubicBezTo>
                  <a:cubicBezTo>
                    <a:pt x="57025" y="5629"/>
                    <a:pt x="39043" y="-3654"/>
                    <a:pt x="22220" y="1729"/>
                  </a:cubicBezTo>
                  <a:cubicBezTo>
                    <a:pt x="5420" y="7180"/>
                    <a:pt x="-3833" y="25221"/>
                    <a:pt x="1532" y="42100"/>
                  </a:cubicBezTo>
                  <a:close/>
                </a:path>
              </a:pathLst>
            </a:custGeom>
            <a:solidFill>
              <a:srgbClr val="E2D8B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4" name="Google Shape;3664;p21"/>
            <p:cNvSpPr/>
            <p:nvPr/>
          </p:nvSpPr>
          <p:spPr>
            <a:xfrm flipH="1" rot="10800000">
              <a:off x="881361" y="5755849"/>
              <a:ext cx="50806" cy="50974"/>
            </a:xfrm>
            <a:custGeom>
              <a:rect b="b" l="l" r="r" t="t"/>
              <a:pathLst>
                <a:path extrusionOk="0" h="33100" w="32991">
                  <a:moveTo>
                    <a:pt x="879" y="21829"/>
                  </a:moveTo>
                  <a:cubicBezTo>
                    <a:pt x="3698" y="30474"/>
                    <a:pt x="12906" y="35240"/>
                    <a:pt x="21567" y="32549"/>
                  </a:cubicBezTo>
                  <a:cubicBezTo>
                    <a:pt x="30183" y="29721"/>
                    <a:pt x="34935" y="20483"/>
                    <a:pt x="32252" y="11793"/>
                  </a:cubicBezTo>
                  <a:cubicBezTo>
                    <a:pt x="29706" y="3217"/>
                    <a:pt x="20726" y="-1664"/>
                    <a:pt x="12178" y="868"/>
                  </a:cubicBezTo>
                  <a:cubicBezTo>
                    <a:pt x="11974" y="937"/>
                    <a:pt x="11769" y="1005"/>
                    <a:pt x="11564" y="1073"/>
                  </a:cubicBezTo>
                  <a:cubicBezTo>
                    <a:pt x="3016" y="3628"/>
                    <a:pt x="-1849" y="12637"/>
                    <a:pt x="675" y="21213"/>
                  </a:cubicBezTo>
                  <a:cubicBezTo>
                    <a:pt x="743" y="21419"/>
                    <a:pt x="811" y="21624"/>
                    <a:pt x="879" y="21829"/>
                  </a:cubicBezTo>
                  <a:close/>
                </a:path>
              </a:pathLst>
            </a:custGeom>
            <a:solidFill>
              <a:srgbClr val="D7CA91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5" name="Google Shape;3665;p21"/>
            <p:cNvSpPr/>
            <p:nvPr/>
          </p:nvSpPr>
          <p:spPr>
            <a:xfrm flipH="1" rot="10800000">
              <a:off x="454364" y="3938535"/>
              <a:ext cx="145490" cy="145388"/>
            </a:xfrm>
            <a:custGeom>
              <a:rect b="b" l="l" r="r" t="t"/>
              <a:pathLst>
                <a:path extrusionOk="0" h="94408" w="94474">
                  <a:moveTo>
                    <a:pt x="2198" y="61598"/>
                  </a:moveTo>
                  <a:cubicBezTo>
                    <a:pt x="10018" y="86464"/>
                    <a:pt x="36458" y="100257"/>
                    <a:pt x="61237" y="92404"/>
                  </a:cubicBezTo>
                  <a:cubicBezTo>
                    <a:pt x="61488" y="92326"/>
                    <a:pt x="61738" y="92244"/>
                    <a:pt x="61988" y="92162"/>
                  </a:cubicBezTo>
                  <a:cubicBezTo>
                    <a:pt x="86608" y="84113"/>
                    <a:pt x="100135" y="57607"/>
                    <a:pt x="92224" y="32860"/>
                  </a:cubicBezTo>
                  <a:cubicBezTo>
                    <a:pt x="84335" y="8149"/>
                    <a:pt x="57964" y="-5465"/>
                    <a:pt x="33343" y="2454"/>
                  </a:cubicBezTo>
                  <a:cubicBezTo>
                    <a:pt x="33252" y="2476"/>
                    <a:pt x="33184" y="2502"/>
                    <a:pt x="33116" y="2524"/>
                  </a:cubicBezTo>
                  <a:cubicBezTo>
                    <a:pt x="8381" y="10136"/>
                    <a:pt x="-5509" y="36418"/>
                    <a:pt x="2084" y="61227"/>
                  </a:cubicBezTo>
                  <a:cubicBezTo>
                    <a:pt x="2130" y="61350"/>
                    <a:pt x="2152" y="61475"/>
                    <a:pt x="2198" y="61598"/>
                  </a:cubicBezTo>
                  <a:close/>
                </a:path>
              </a:pathLst>
            </a:custGeom>
            <a:solidFill>
              <a:srgbClr val="E2D8BD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6" name="Google Shape;3666;p21"/>
            <p:cNvSpPr/>
            <p:nvPr/>
          </p:nvSpPr>
          <p:spPr>
            <a:xfrm flipH="1" rot="10800000">
              <a:off x="575531" y="6505209"/>
              <a:ext cx="30390" cy="30336"/>
            </a:xfrm>
            <a:custGeom>
              <a:rect b="b" l="l" r="r" t="t"/>
              <a:pathLst>
                <a:path extrusionOk="0" h="19699" w="19734">
                  <a:moveTo>
                    <a:pt x="413" y="12983"/>
                  </a:moveTo>
                  <a:cubicBezTo>
                    <a:pt x="2005" y="18160"/>
                    <a:pt x="7483" y="21057"/>
                    <a:pt x="12644" y="19460"/>
                  </a:cubicBezTo>
                  <a:cubicBezTo>
                    <a:pt x="12735" y="19437"/>
                    <a:pt x="12826" y="19392"/>
                    <a:pt x="12917" y="19369"/>
                  </a:cubicBezTo>
                  <a:cubicBezTo>
                    <a:pt x="18054" y="17727"/>
                    <a:pt x="20919" y="12230"/>
                    <a:pt x="19282" y="7052"/>
                  </a:cubicBezTo>
                  <a:cubicBezTo>
                    <a:pt x="19282" y="7052"/>
                    <a:pt x="19282" y="7052"/>
                    <a:pt x="19282" y="7052"/>
                  </a:cubicBezTo>
                  <a:cubicBezTo>
                    <a:pt x="17554" y="1852"/>
                    <a:pt x="11985" y="-976"/>
                    <a:pt x="6778" y="666"/>
                  </a:cubicBezTo>
                  <a:cubicBezTo>
                    <a:pt x="1709" y="2400"/>
                    <a:pt x="-1087" y="7828"/>
                    <a:pt x="413" y="12983"/>
                  </a:cubicBezTo>
                  <a:close/>
                </a:path>
              </a:pathLst>
            </a:custGeom>
            <a:solidFill>
              <a:srgbClr val="A0C3CA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7" name="Google Shape;3667;p21"/>
            <p:cNvSpPr/>
            <p:nvPr/>
          </p:nvSpPr>
          <p:spPr>
            <a:xfrm flipH="1" rot="10800000">
              <a:off x="405559" y="5231916"/>
              <a:ext cx="67204" cy="67641"/>
            </a:xfrm>
            <a:custGeom>
              <a:rect b="b" l="l" r="r" t="t"/>
              <a:pathLst>
                <a:path extrusionOk="0" h="43923" w="43639">
                  <a:moveTo>
                    <a:pt x="903" y="28860"/>
                  </a:moveTo>
                  <a:cubicBezTo>
                    <a:pt x="4881" y="40267"/>
                    <a:pt x="17067" y="46571"/>
                    <a:pt x="28638" y="43230"/>
                  </a:cubicBezTo>
                  <a:cubicBezTo>
                    <a:pt x="39914" y="39138"/>
                    <a:pt x="46098" y="26956"/>
                    <a:pt x="42733" y="15404"/>
                  </a:cubicBezTo>
                  <a:cubicBezTo>
                    <a:pt x="38755" y="4109"/>
                    <a:pt x="26729" y="-2168"/>
                    <a:pt x="15225" y="1034"/>
                  </a:cubicBezTo>
                  <a:cubicBezTo>
                    <a:pt x="3858" y="5037"/>
                    <a:pt x="-2439" y="17242"/>
                    <a:pt x="903" y="28860"/>
                  </a:cubicBezTo>
                  <a:close/>
                </a:path>
              </a:pathLst>
            </a:custGeom>
            <a:solidFill>
              <a:srgbClr val="A0C3CA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8" name="Google Shape;3668;p21"/>
            <p:cNvSpPr/>
            <p:nvPr/>
          </p:nvSpPr>
          <p:spPr>
            <a:xfrm flipH="1" rot="10800000">
              <a:off x="86715" y="5161104"/>
              <a:ext cx="30450" cy="30424"/>
            </a:xfrm>
            <a:custGeom>
              <a:rect b="b" l="l" r="r" t="t"/>
              <a:pathLst>
                <a:path extrusionOk="0" h="19756" w="19773">
                  <a:moveTo>
                    <a:pt x="469" y="13046"/>
                  </a:moveTo>
                  <a:cubicBezTo>
                    <a:pt x="1947" y="18128"/>
                    <a:pt x="7244" y="21050"/>
                    <a:pt x="12291" y="19574"/>
                  </a:cubicBezTo>
                  <a:cubicBezTo>
                    <a:pt x="12450" y="19531"/>
                    <a:pt x="12609" y="19483"/>
                    <a:pt x="12746" y="19433"/>
                  </a:cubicBezTo>
                  <a:cubicBezTo>
                    <a:pt x="17929" y="17911"/>
                    <a:pt x="20907" y="12465"/>
                    <a:pt x="19384" y="7267"/>
                  </a:cubicBezTo>
                  <a:cubicBezTo>
                    <a:pt x="19361" y="7217"/>
                    <a:pt x="19361" y="7166"/>
                    <a:pt x="19339" y="7116"/>
                  </a:cubicBezTo>
                  <a:cubicBezTo>
                    <a:pt x="17747" y="1941"/>
                    <a:pt x="12268" y="-958"/>
                    <a:pt x="7108" y="638"/>
                  </a:cubicBezTo>
                  <a:cubicBezTo>
                    <a:pt x="7017" y="668"/>
                    <a:pt x="6926" y="698"/>
                    <a:pt x="6835" y="730"/>
                  </a:cubicBezTo>
                  <a:cubicBezTo>
                    <a:pt x="1697" y="2365"/>
                    <a:pt x="-1168" y="7878"/>
                    <a:pt x="469" y="13042"/>
                  </a:cubicBezTo>
                  <a:cubicBezTo>
                    <a:pt x="469" y="13044"/>
                    <a:pt x="469" y="13044"/>
                    <a:pt x="469" y="13046"/>
                  </a:cubicBezTo>
                  <a:close/>
                </a:path>
              </a:pathLst>
            </a:custGeom>
            <a:solidFill>
              <a:srgbClr val="D1BC94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9" name="Google Shape;3669;p21"/>
            <p:cNvSpPr/>
            <p:nvPr/>
          </p:nvSpPr>
          <p:spPr>
            <a:xfrm flipH="1" rot="10800000">
              <a:off x="2803546" y="758678"/>
              <a:ext cx="20162" cy="20099"/>
            </a:xfrm>
            <a:custGeom>
              <a:rect b="b" l="l" r="r" t="t"/>
              <a:pathLst>
                <a:path extrusionOk="0" h="13051" w="13092">
                  <a:moveTo>
                    <a:pt x="238" y="8774"/>
                  </a:moveTo>
                  <a:cubicBezTo>
                    <a:pt x="1420" y="12232"/>
                    <a:pt x="5171" y="14075"/>
                    <a:pt x="8604" y="12894"/>
                  </a:cubicBezTo>
                  <a:cubicBezTo>
                    <a:pt x="8627" y="12889"/>
                    <a:pt x="8627" y="12884"/>
                    <a:pt x="8650" y="12880"/>
                  </a:cubicBezTo>
                  <a:cubicBezTo>
                    <a:pt x="11992" y="11819"/>
                    <a:pt x="13856" y="8234"/>
                    <a:pt x="12810" y="4869"/>
                  </a:cubicBezTo>
                  <a:cubicBezTo>
                    <a:pt x="12787" y="4803"/>
                    <a:pt x="12764" y="4735"/>
                    <a:pt x="12742" y="4669"/>
                  </a:cubicBezTo>
                  <a:cubicBezTo>
                    <a:pt x="11696" y="1304"/>
                    <a:pt x="8104" y="-564"/>
                    <a:pt x="4762" y="497"/>
                  </a:cubicBezTo>
                  <a:cubicBezTo>
                    <a:pt x="4694" y="518"/>
                    <a:pt x="4626" y="540"/>
                    <a:pt x="4558" y="563"/>
                  </a:cubicBezTo>
                  <a:cubicBezTo>
                    <a:pt x="1193" y="1751"/>
                    <a:pt x="-671" y="5326"/>
                    <a:pt x="238" y="8774"/>
                  </a:cubicBezTo>
                  <a:close/>
                </a:path>
              </a:pathLst>
            </a:custGeom>
            <a:solidFill>
              <a:srgbClr val="E2D8BD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0" name="Google Shape;3670;p21"/>
            <p:cNvSpPr/>
            <p:nvPr/>
          </p:nvSpPr>
          <p:spPr>
            <a:xfrm flipH="1" rot="10800000">
              <a:off x="854573" y="5003229"/>
              <a:ext cx="51168" cy="51404"/>
            </a:xfrm>
            <a:custGeom>
              <a:rect b="b" l="l" r="r" t="t"/>
              <a:pathLst>
                <a:path extrusionOk="0" h="33379" w="33226">
                  <a:moveTo>
                    <a:pt x="757" y="21834"/>
                  </a:moveTo>
                  <a:cubicBezTo>
                    <a:pt x="3462" y="30620"/>
                    <a:pt x="12760" y="35546"/>
                    <a:pt x="21513" y="32835"/>
                  </a:cubicBezTo>
                  <a:cubicBezTo>
                    <a:pt x="21559" y="32816"/>
                    <a:pt x="21627" y="32800"/>
                    <a:pt x="21672" y="32782"/>
                  </a:cubicBezTo>
                  <a:cubicBezTo>
                    <a:pt x="30311" y="30116"/>
                    <a:pt x="35153" y="20926"/>
                    <a:pt x="32516" y="12259"/>
                  </a:cubicBezTo>
                  <a:cubicBezTo>
                    <a:pt x="32448" y="12104"/>
                    <a:pt x="32402" y="11951"/>
                    <a:pt x="32357" y="11798"/>
                  </a:cubicBezTo>
                  <a:cubicBezTo>
                    <a:pt x="29697" y="3129"/>
                    <a:pt x="20536" y="-1736"/>
                    <a:pt x="11897" y="930"/>
                  </a:cubicBezTo>
                  <a:cubicBezTo>
                    <a:pt x="11737" y="975"/>
                    <a:pt x="11601" y="1026"/>
                    <a:pt x="11442" y="1078"/>
                  </a:cubicBezTo>
                  <a:cubicBezTo>
                    <a:pt x="2826" y="3909"/>
                    <a:pt x="-1925" y="13149"/>
                    <a:pt x="757" y="21834"/>
                  </a:cubicBezTo>
                  <a:close/>
                </a:path>
              </a:pathLst>
            </a:custGeom>
            <a:solidFill>
              <a:srgbClr val="E9E0D4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1" name="Google Shape;3671;p21"/>
            <p:cNvSpPr/>
            <p:nvPr/>
          </p:nvSpPr>
          <p:spPr>
            <a:xfrm flipH="1" rot="10800000">
              <a:off x="1589711" y="203433"/>
              <a:ext cx="64269" cy="64548"/>
            </a:xfrm>
            <a:custGeom>
              <a:rect b="b" l="l" r="r" t="t"/>
              <a:pathLst>
                <a:path extrusionOk="0" h="41914" w="41733">
                  <a:moveTo>
                    <a:pt x="990" y="27617"/>
                  </a:moveTo>
                  <a:cubicBezTo>
                    <a:pt x="4559" y="38638"/>
                    <a:pt x="16358" y="44664"/>
                    <a:pt x="27361" y="41079"/>
                  </a:cubicBezTo>
                  <a:cubicBezTo>
                    <a:pt x="27361" y="41076"/>
                    <a:pt x="27361" y="41076"/>
                    <a:pt x="27361" y="41074"/>
                  </a:cubicBezTo>
                  <a:cubicBezTo>
                    <a:pt x="38228" y="37484"/>
                    <a:pt x="44207" y="25797"/>
                    <a:pt x="40774" y="14844"/>
                  </a:cubicBezTo>
                  <a:cubicBezTo>
                    <a:pt x="37182" y="3816"/>
                    <a:pt x="25451" y="-2280"/>
                    <a:pt x="14403" y="1159"/>
                  </a:cubicBezTo>
                  <a:cubicBezTo>
                    <a:pt x="3490" y="4847"/>
                    <a:pt x="-2466" y="16605"/>
                    <a:pt x="990" y="27617"/>
                  </a:cubicBezTo>
                  <a:close/>
                </a:path>
              </a:pathLst>
            </a:custGeom>
            <a:solidFill>
              <a:srgbClr val="D1BC94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2" name="Google Shape;3672;p21"/>
            <p:cNvSpPr/>
            <p:nvPr/>
          </p:nvSpPr>
          <p:spPr>
            <a:xfrm flipH="1" rot="10800000">
              <a:off x="1751669" y="289360"/>
              <a:ext cx="56028" cy="56153"/>
            </a:xfrm>
            <a:custGeom>
              <a:rect b="b" l="l" r="r" t="t"/>
              <a:pathLst>
                <a:path extrusionOk="0" h="36463" w="36382">
                  <a:moveTo>
                    <a:pt x="696" y="23871"/>
                  </a:moveTo>
                  <a:cubicBezTo>
                    <a:pt x="3834" y="33344"/>
                    <a:pt x="13859" y="38665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3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D7CA91">
                <a:alpha val="6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3" name="Google Shape;3673;p21"/>
            <p:cNvSpPr/>
            <p:nvPr/>
          </p:nvSpPr>
          <p:spPr>
            <a:xfrm flipH="1" rot="10800000">
              <a:off x="328050" y="6021974"/>
              <a:ext cx="194540" cy="195163"/>
            </a:xfrm>
            <a:custGeom>
              <a:rect b="b" l="l" r="r" t="t"/>
              <a:pathLst>
                <a:path extrusionOk="0" h="126729" w="126325">
                  <a:moveTo>
                    <a:pt x="3004" y="82806"/>
                  </a:moveTo>
                  <a:cubicBezTo>
                    <a:pt x="13620" y="116152"/>
                    <a:pt x="49199" y="134559"/>
                    <a:pt x="82436" y="123907"/>
                  </a:cubicBezTo>
                  <a:cubicBezTo>
                    <a:pt x="82481" y="123884"/>
                    <a:pt x="82526" y="123884"/>
                    <a:pt x="82572" y="123862"/>
                  </a:cubicBezTo>
                  <a:cubicBezTo>
                    <a:pt x="115695" y="113210"/>
                    <a:pt x="133928" y="77629"/>
                    <a:pt x="123311" y="44420"/>
                  </a:cubicBezTo>
                  <a:cubicBezTo>
                    <a:pt x="123288" y="44351"/>
                    <a:pt x="123288" y="44305"/>
                    <a:pt x="123265" y="44260"/>
                  </a:cubicBezTo>
                  <a:cubicBezTo>
                    <a:pt x="112626" y="10959"/>
                    <a:pt x="77139" y="-7401"/>
                    <a:pt x="43924" y="3205"/>
                  </a:cubicBezTo>
                  <a:cubicBezTo>
                    <a:pt x="10733" y="13879"/>
                    <a:pt x="-7568" y="49483"/>
                    <a:pt x="3004" y="82806"/>
                  </a:cubicBezTo>
                  <a:close/>
                </a:path>
              </a:pathLst>
            </a:custGeom>
            <a:solidFill>
              <a:srgbClr val="A0C3CA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4" name="Google Shape;3674;p21"/>
            <p:cNvSpPr/>
            <p:nvPr/>
          </p:nvSpPr>
          <p:spPr>
            <a:xfrm flipH="1" rot="10800000">
              <a:off x="289327" y="499760"/>
              <a:ext cx="32349" cy="32160"/>
            </a:xfrm>
            <a:custGeom>
              <a:rect b="b" l="l" r="r" t="t"/>
              <a:pathLst>
                <a:path extrusionOk="0" h="20883" w="21006">
                  <a:moveTo>
                    <a:pt x="505" y="13731"/>
                  </a:moveTo>
                  <a:cubicBezTo>
                    <a:pt x="2233" y="19260"/>
                    <a:pt x="8098" y="22335"/>
                    <a:pt x="13622" y="20599"/>
                  </a:cubicBezTo>
                  <a:cubicBezTo>
                    <a:pt x="13645" y="20590"/>
                    <a:pt x="13668" y="20583"/>
                    <a:pt x="13690" y="20574"/>
                  </a:cubicBezTo>
                  <a:cubicBezTo>
                    <a:pt x="19192" y="18838"/>
                    <a:pt x="22261" y="12949"/>
                    <a:pt x="20533" y="7420"/>
                  </a:cubicBezTo>
                  <a:cubicBezTo>
                    <a:pt x="20533" y="7395"/>
                    <a:pt x="20511" y="7370"/>
                    <a:pt x="20511" y="7345"/>
                  </a:cubicBezTo>
                  <a:cubicBezTo>
                    <a:pt x="18669" y="1878"/>
                    <a:pt x="12781" y="-1076"/>
                    <a:pt x="7325" y="730"/>
                  </a:cubicBezTo>
                  <a:cubicBezTo>
                    <a:pt x="1914" y="2345"/>
                    <a:pt x="-1177" y="8059"/>
                    <a:pt x="437" y="13492"/>
                  </a:cubicBezTo>
                  <a:cubicBezTo>
                    <a:pt x="459" y="13572"/>
                    <a:pt x="482" y="13651"/>
                    <a:pt x="505" y="13731"/>
                  </a:cubicBezTo>
                  <a:close/>
                </a:path>
              </a:pathLst>
            </a:custGeom>
            <a:solidFill>
              <a:srgbClr val="D7CA91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5" name="Google Shape;3675;p21"/>
            <p:cNvSpPr/>
            <p:nvPr/>
          </p:nvSpPr>
          <p:spPr>
            <a:xfrm flipH="1" rot="10800000">
              <a:off x="1082751" y="3704492"/>
              <a:ext cx="31244" cy="31125"/>
            </a:xfrm>
            <a:custGeom>
              <a:rect b="b" l="l" r="r" t="t"/>
              <a:pathLst>
                <a:path extrusionOk="0" h="20211" w="20288">
                  <a:moveTo>
                    <a:pt x="462" y="13488"/>
                  </a:moveTo>
                  <a:cubicBezTo>
                    <a:pt x="2167" y="18757"/>
                    <a:pt x="7828" y="21633"/>
                    <a:pt x="13079" y="19913"/>
                  </a:cubicBezTo>
                  <a:cubicBezTo>
                    <a:pt x="13125" y="19902"/>
                    <a:pt x="13147" y="19888"/>
                    <a:pt x="13193" y="19874"/>
                  </a:cubicBezTo>
                  <a:cubicBezTo>
                    <a:pt x="18376" y="18392"/>
                    <a:pt x="21400" y="12966"/>
                    <a:pt x="19922" y="7756"/>
                  </a:cubicBezTo>
                  <a:cubicBezTo>
                    <a:pt x="19877" y="7612"/>
                    <a:pt x="19831" y="7471"/>
                    <a:pt x="19786" y="7330"/>
                  </a:cubicBezTo>
                  <a:cubicBezTo>
                    <a:pt x="18194" y="2024"/>
                    <a:pt x="12602" y="-973"/>
                    <a:pt x="7305" y="633"/>
                  </a:cubicBezTo>
                  <a:cubicBezTo>
                    <a:pt x="7237" y="658"/>
                    <a:pt x="7146" y="685"/>
                    <a:pt x="7055" y="715"/>
                  </a:cubicBezTo>
                  <a:cubicBezTo>
                    <a:pt x="1758" y="2458"/>
                    <a:pt x="-1175" y="8139"/>
                    <a:pt x="462" y="13488"/>
                  </a:cubicBezTo>
                  <a:close/>
                </a:path>
              </a:pathLst>
            </a:custGeom>
            <a:solidFill>
              <a:srgbClr val="D1BC94">
                <a:alpha val="80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6" name="Google Shape;3676;p21"/>
            <p:cNvSpPr/>
            <p:nvPr/>
          </p:nvSpPr>
          <p:spPr>
            <a:xfrm flipH="1" rot="10800000">
              <a:off x="1648708" y="619738"/>
              <a:ext cx="76627" cy="76838"/>
            </a:xfrm>
            <a:custGeom>
              <a:rect b="b" l="l" r="r" t="t"/>
              <a:pathLst>
                <a:path extrusionOk="0" h="49895" w="49758">
                  <a:moveTo>
                    <a:pt x="1125" y="32715"/>
                  </a:moveTo>
                  <a:cubicBezTo>
                    <a:pt x="5354" y="45855"/>
                    <a:pt x="19381" y="53095"/>
                    <a:pt x="32498" y="48909"/>
                  </a:cubicBezTo>
                  <a:cubicBezTo>
                    <a:pt x="45502" y="44562"/>
                    <a:pt x="52686" y="30583"/>
                    <a:pt x="48639" y="17433"/>
                  </a:cubicBezTo>
                  <a:cubicBezTo>
                    <a:pt x="44434" y="4366"/>
                    <a:pt x="30475" y="-2809"/>
                    <a:pt x="17448" y="1408"/>
                  </a:cubicBezTo>
                  <a:cubicBezTo>
                    <a:pt x="17380" y="1429"/>
                    <a:pt x="17335" y="1447"/>
                    <a:pt x="17267" y="1467"/>
                  </a:cubicBezTo>
                  <a:cubicBezTo>
                    <a:pt x="4286" y="5717"/>
                    <a:pt x="-2898" y="19625"/>
                    <a:pt x="1125" y="32715"/>
                  </a:cubicBezTo>
                  <a:close/>
                </a:path>
              </a:pathLst>
            </a:custGeom>
            <a:solidFill>
              <a:srgbClr val="E2D8BD">
                <a:alpha val="80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7" name="Google Shape;3677;p21"/>
            <p:cNvSpPr/>
            <p:nvPr/>
          </p:nvSpPr>
          <p:spPr>
            <a:xfrm flipH="1" rot="10800000">
              <a:off x="43470" y="5835097"/>
              <a:ext cx="77691" cy="77776"/>
            </a:xfrm>
            <a:custGeom>
              <a:rect b="b" l="l" r="r" t="t"/>
              <a:pathLst>
                <a:path extrusionOk="0" h="50504" w="50449">
                  <a:moveTo>
                    <a:pt x="1251" y="33169"/>
                  </a:moveTo>
                  <a:cubicBezTo>
                    <a:pt x="5593" y="46352"/>
                    <a:pt x="19620" y="53628"/>
                    <a:pt x="32851" y="49591"/>
                  </a:cubicBezTo>
                  <a:cubicBezTo>
                    <a:pt x="46127" y="45349"/>
                    <a:pt x="53493" y="31116"/>
                    <a:pt x="49265" y="17796"/>
                  </a:cubicBezTo>
                  <a:cubicBezTo>
                    <a:pt x="49242" y="17751"/>
                    <a:pt x="49242" y="17705"/>
                    <a:pt x="49219" y="17659"/>
                  </a:cubicBezTo>
                  <a:cubicBezTo>
                    <a:pt x="44877" y="4362"/>
                    <a:pt x="30646" y="-2891"/>
                    <a:pt x="17392" y="1465"/>
                  </a:cubicBezTo>
                  <a:cubicBezTo>
                    <a:pt x="4229" y="5685"/>
                    <a:pt x="-3001" y="19803"/>
                    <a:pt x="1206" y="33010"/>
                  </a:cubicBezTo>
                  <a:cubicBezTo>
                    <a:pt x="1206" y="33055"/>
                    <a:pt x="1228" y="33123"/>
                    <a:pt x="1251" y="33169"/>
                  </a:cubicBezTo>
                  <a:close/>
                </a:path>
              </a:pathLst>
            </a:custGeom>
            <a:solidFill>
              <a:srgbClr val="D1BC94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8" name="Google Shape;3678;p21"/>
            <p:cNvSpPr/>
            <p:nvPr/>
          </p:nvSpPr>
          <p:spPr>
            <a:xfrm flipH="1" rot="10800000">
              <a:off x="870355" y="4013698"/>
              <a:ext cx="106446" cy="106730"/>
            </a:xfrm>
            <a:custGeom>
              <a:rect b="b" l="l" r="r" t="t"/>
              <a:pathLst>
                <a:path extrusionOk="0" h="69305" w="69121">
                  <a:moveTo>
                    <a:pt x="1657" y="45142"/>
                  </a:moveTo>
                  <a:cubicBezTo>
                    <a:pt x="7317" y="63391"/>
                    <a:pt x="26641" y="73596"/>
                    <a:pt x="44851" y="67951"/>
                  </a:cubicBezTo>
                  <a:cubicBezTo>
                    <a:pt x="63038" y="62264"/>
                    <a:pt x="73200" y="42877"/>
                    <a:pt x="67585" y="24614"/>
                  </a:cubicBezTo>
                  <a:cubicBezTo>
                    <a:pt x="62197" y="6511"/>
                    <a:pt x="43191" y="-3771"/>
                    <a:pt x="25141" y="1644"/>
                  </a:cubicBezTo>
                  <a:cubicBezTo>
                    <a:pt x="24959" y="1696"/>
                    <a:pt x="24800" y="1751"/>
                    <a:pt x="24618" y="1806"/>
                  </a:cubicBezTo>
                  <a:cubicBezTo>
                    <a:pt x="6522" y="7070"/>
                    <a:pt x="-3868" y="26049"/>
                    <a:pt x="1361" y="44196"/>
                  </a:cubicBezTo>
                  <a:cubicBezTo>
                    <a:pt x="1452" y="44512"/>
                    <a:pt x="1566" y="44827"/>
                    <a:pt x="1657" y="45142"/>
                  </a:cubicBezTo>
                  <a:close/>
                </a:path>
              </a:pathLst>
            </a:custGeom>
            <a:solidFill>
              <a:srgbClr val="A0C3CA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9" name="Google Shape;3679;p21"/>
            <p:cNvSpPr/>
            <p:nvPr/>
          </p:nvSpPr>
          <p:spPr>
            <a:xfrm flipH="1" rot="10800000">
              <a:off x="2342144" y="897015"/>
              <a:ext cx="76310" cy="76647"/>
            </a:xfrm>
            <a:custGeom>
              <a:rect b="b" l="l" r="r" t="t"/>
              <a:pathLst>
                <a:path extrusionOk="0" h="49771" w="49552">
                  <a:moveTo>
                    <a:pt x="1147" y="32598"/>
                  </a:moveTo>
                  <a:cubicBezTo>
                    <a:pt x="5262" y="45690"/>
                    <a:pt x="19198" y="52948"/>
                    <a:pt x="32247" y="48808"/>
                  </a:cubicBezTo>
                  <a:cubicBezTo>
                    <a:pt x="32270" y="48801"/>
                    <a:pt x="32270" y="48796"/>
                    <a:pt x="32293" y="48792"/>
                  </a:cubicBezTo>
                  <a:cubicBezTo>
                    <a:pt x="45297" y="44445"/>
                    <a:pt x="52480" y="30465"/>
                    <a:pt x="48434" y="17316"/>
                  </a:cubicBezTo>
                  <a:cubicBezTo>
                    <a:pt x="44001" y="4354"/>
                    <a:pt x="30110" y="-2723"/>
                    <a:pt x="17061" y="1350"/>
                  </a:cubicBezTo>
                  <a:cubicBezTo>
                    <a:pt x="4171" y="5693"/>
                    <a:pt x="-2899" y="19574"/>
                    <a:pt x="1147" y="32598"/>
                  </a:cubicBezTo>
                  <a:close/>
                </a:path>
              </a:pathLst>
            </a:custGeom>
            <a:solidFill>
              <a:srgbClr val="D7CA91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0" name="Google Shape;3680;p21"/>
            <p:cNvSpPr/>
            <p:nvPr/>
          </p:nvSpPr>
          <p:spPr>
            <a:xfrm flipH="1" rot="10800000">
              <a:off x="428731" y="1261823"/>
              <a:ext cx="120465" cy="120861"/>
            </a:xfrm>
            <a:custGeom>
              <a:rect b="b" l="l" r="r" t="t"/>
              <a:pathLst>
                <a:path extrusionOk="0" h="78481" w="78224">
                  <a:moveTo>
                    <a:pt x="2008" y="51787"/>
                  </a:moveTo>
                  <a:cubicBezTo>
                    <a:pt x="8805" y="72354"/>
                    <a:pt x="30925" y="83496"/>
                    <a:pt x="51431" y="76678"/>
                  </a:cubicBezTo>
                  <a:cubicBezTo>
                    <a:pt x="71936" y="69858"/>
                    <a:pt x="83031" y="47659"/>
                    <a:pt x="76233" y="27095"/>
                  </a:cubicBezTo>
                  <a:cubicBezTo>
                    <a:pt x="69504" y="6695"/>
                    <a:pt x="47657" y="-4465"/>
                    <a:pt x="27242" y="2065"/>
                  </a:cubicBezTo>
                  <a:cubicBezTo>
                    <a:pt x="6668" y="8647"/>
                    <a:pt x="-4699" y="30719"/>
                    <a:pt x="1871" y="51361"/>
                  </a:cubicBezTo>
                  <a:cubicBezTo>
                    <a:pt x="1917" y="51502"/>
                    <a:pt x="1962" y="51646"/>
                    <a:pt x="2008" y="51787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1" name="Google Shape;3681;p21"/>
            <p:cNvSpPr/>
            <p:nvPr/>
          </p:nvSpPr>
          <p:spPr>
            <a:xfrm flipH="1" rot="10800000">
              <a:off x="706599" y="6495861"/>
              <a:ext cx="26023" cy="26192"/>
            </a:xfrm>
            <a:custGeom>
              <a:rect b="b" l="l" r="r" t="t"/>
              <a:pathLst>
                <a:path extrusionOk="0" h="17008" w="16898">
                  <a:moveTo>
                    <a:pt x="388" y="11300"/>
                  </a:moveTo>
                  <a:cubicBezTo>
                    <a:pt x="1774" y="15748"/>
                    <a:pt x="6503" y="18211"/>
                    <a:pt x="10936" y="16820"/>
                  </a:cubicBezTo>
                  <a:cubicBezTo>
                    <a:pt x="10981" y="16797"/>
                    <a:pt x="11027" y="16797"/>
                    <a:pt x="11073" y="16774"/>
                  </a:cubicBezTo>
                  <a:cubicBezTo>
                    <a:pt x="15460" y="15246"/>
                    <a:pt x="17892" y="10525"/>
                    <a:pt x="16528" y="6054"/>
                  </a:cubicBezTo>
                  <a:cubicBezTo>
                    <a:pt x="15005" y="1652"/>
                    <a:pt x="10299" y="-788"/>
                    <a:pt x="5844" y="580"/>
                  </a:cubicBezTo>
                  <a:cubicBezTo>
                    <a:pt x="1456" y="2108"/>
                    <a:pt x="-977" y="6830"/>
                    <a:pt x="388" y="11300"/>
                  </a:cubicBezTo>
                  <a:close/>
                </a:path>
              </a:pathLst>
            </a:custGeom>
            <a:solidFill>
              <a:srgbClr val="ADA183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2" name="Google Shape;3682;p21"/>
            <p:cNvSpPr/>
            <p:nvPr/>
          </p:nvSpPr>
          <p:spPr>
            <a:xfrm flipH="1" rot="10800000">
              <a:off x="1158555" y="700649"/>
              <a:ext cx="41953" cy="41976"/>
            </a:xfrm>
            <a:custGeom>
              <a:rect b="b" l="l" r="r" t="t"/>
              <a:pathLst>
                <a:path extrusionOk="0" h="27257" w="27242">
                  <a:moveTo>
                    <a:pt x="713" y="17940"/>
                  </a:moveTo>
                  <a:cubicBezTo>
                    <a:pt x="2987" y="25101"/>
                    <a:pt x="10602" y="29070"/>
                    <a:pt x="17764" y="26835"/>
                  </a:cubicBezTo>
                  <a:cubicBezTo>
                    <a:pt x="24902" y="24554"/>
                    <a:pt x="28858" y="16913"/>
                    <a:pt x="26630" y="9728"/>
                  </a:cubicBezTo>
                  <a:cubicBezTo>
                    <a:pt x="24243" y="2544"/>
                    <a:pt x="16559" y="-1425"/>
                    <a:pt x="9352" y="833"/>
                  </a:cubicBezTo>
                  <a:cubicBezTo>
                    <a:pt x="2305" y="3091"/>
                    <a:pt x="-1606" y="10664"/>
                    <a:pt x="645" y="17734"/>
                  </a:cubicBezTo>
                  <a:cubicBezTo>
                    <a:pt x="668" y="17803"/>
                    <a:pt x="690" y="17871"/>
                    <a:pt x="713" y="17940"/>
                  </a:cubicBezTo>
                  <a:close/>
                </a:path>
              </a:pathLst>
            </a:custGeom>
            <a:solidFill>
              <a:srgbClr val="D7CA91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3" name="Google Shape;3683;p21"/>
            <p:cNvSpPr/>
            <p:nvPr/>
          </p:nvSpPr>
          <p:spPr>
            <a:xfrm flipH="1" rot="10800000">
              <a:off x="406753" y="526574"/>
              <a:ext cx="58816" cy="59010"/>
            </a:xfrm>
            <a:custGeom>
              <a:rect b="b" l="l" r="r" t="t"/>
              <a:pathLst>
                <a:path extrusionOk="0" h="38318" w="38192">
                  <a:moveTo>
                    <a:pt x="38193" y="19159"/>
                  </a:moveTo>
                  <a:cubicBezTo>
                    <a:pt x="38193" y="29740"/>
                    <a:pt x="29643" y="38318"/>
                    <a:pt x="19096" y="38318"/>
                  </a:cubicBezTo>
                  <a:cubicBezTo>
                    <a:pt x="8550" y="38318"/>
                    <a:pt x="0" y="29740"/>
                    <a:pt x="0" y="19159"/>
                  </a:cubicBezTo>
                  <a:cubicBezTo>
                    <a:pt x="0" y="8578"/>
                    <a:pt x="8550" y="0"/>
                    <a:pt x="19096" y="0"/>
                  </a:cubicBezTo>
                  <a:cubicBezTo>
                    <a:pt x="29643" y="0"/>
                    <a:pt x="38193" y="8578"/>
                    <a:pt x="38193" y="19159"/>
                  </a:cubicBezTo>
                  <a:close/>
                </a:path>
              </a:pathLst>
            </a:custGeom>
            <a:solidFill>
              <a:srgbClr val="A0C3CA">
                <a:alpha val="839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4" name="Google Shape;3684;p21"/>
            <p:cNvSpPr/>
            <p:nvPr/>
          </p:nvSpPr>
          <p:spPr>
            <a:xfrm flipH="1" rot="10800000">
              <a:off x="66517" y="3631265"/>
              <a:ext cx="42616" cy="42857"/>
            </a:xfrm>
            <a:custGeom>
              <a:rect b="b" l="l" r="r" t="t"/>
              <a:pathLst>
                <a:path extrusionOk="0" h="27829" w="27673">
                  <a:moveTo>
                    <a:pt x="618" y="18287"/>
                  </a:moveTo>
                  <a:cubicBezTo>
                    <a:pt x="3005" y="25600"/>
                    <a:pt x="10780" y="29655"/>
                    <a:pt x="18123" y="27411"/>
                  </a:cubicBezTo>
                  <a:cubicBezTo>
                    <a:pt x="25398" y="25023"/>
                    <a:pt x="29376" y="17165"/>
                    <a:pt x="26989" y="9862"/>
                  </a:cubicBezTo>
                  <a:cubicBezTo>
                    <a:pt x="26989" y="9857"/>
                    <a:pt x="26989" y="9853"/>
                    <a:pt x="26989" y="9848"/>
                  </a:cubicBezTo>
                  <a:cubicBezTo>
                    <a:pt x="24898" y="2721"/>
                    <a:pt x="17441" y="-1351"/>
                    <a:pt x="10326" y="755"/>
                  </a:cubicBezTo>
                  <a:cubicBezTo>
                    <a:pt x="10121" y="816"/>
                    <a:pt x="9917" y="882"/>
                    <a:pt x="9712" y="953"/>
                  </a:cubicBezTo>
                  <a:cubicBezTo>
                    <a:pt x="2460" y="3247"/>
                    <a:pt x="-1610" y="10984"/>
                    <a:pt x="618" y="18287"/>
                  </a:cubicBezTo>
                  <a:close/>
                </a:path>
              </a:pathLst>
            </a:custGeom>
            <a:solidFill>
              <a:srgbClr val="D7CA91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5" name="Google Shape;3685;p21"/>
            <p:cNvSpPr/>
            <p:nvPr/>
          </p:nvSpPr>
          <p:spPr>
            <a:xfrm flipH="1" rot="10800000">
              <a:off x="554182" y="4731167"/>
              <a:ext cx="23955" cy="23939"/>
            </a:xfrm>
            <a:custGeom>
              <a:rect b="b" l="l" r="r" t="t"/>
              <a:pathLst>
                <a:path extrusionOk="0" h="15545" w="15555">
                  <a:moveTo>
                    <a:pt x="398" y="10396"/>
                  </a:moveTo>
                  <a:cubicBezTo>
                    <a:pt x="1807" y="14417"/>
                    <a:pt x="6104" y="16627"/>
                    <a:pt x="10173" y="15414"/>
                  </a:cubicBezTo>
                  <a:cubicBezTo>
                    <a:pt x="14242" y="14116"/>
                    <a:pt x="16493" y="9755"/>
                    <a:pt x="15197" y="5672"/>
                  </a:cubicBezTo>
                  <a:cubicBezTo>
                    <a:pt x="15197" y="5651"/>
                    <a:pt x="15174" y="5629"/>
                    <a:pt x="15174" y="5606"/>
                  </a:cubicBezTo>
                  <a:cubicBezTo>
                    <a:pt x="13879" y="1525"/>
                    <a:pt x="9537" y="-733"/>
                    <a:pt x="5467" y="567"/>
                  </a:cubicBezTo>
                  <a:cubicBezTo>
                    <a:pt x="5445" y="574"/>
                    <a:pt x="5422" y="581"/>
                    <a:pt x="5399" y="588"/>
                  </a:cubicBezTo>
                  <a:cubicBezTo>
                    <a:pt x="1330" y="1886"/>
                    <a:pt x="-921" y="6247"/>
                    <a:pt x="375" y="10330"/>
                  </a:cubicBezTo>
                  <a:cubicBezTo>
                    <a:pt x="375" y="10350"/>
                    <a:pt x="398" y="10373"/>
                    <a:pt x="398" y="10396"/>
                  </a:cubicBezTo>
                  <a:close/>
                </a:path>
              </a:pathLst>
            </a:custGeom>
            <a:solidFill>
              <a:srgbClr val="A0C3CA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6" name="Google Shape;3686;p21"/>
            <p:cNvSpPr/>
            <p:nvPr/>
          </p:nvSpPr>
          <p:spPr>
            <a:xfrm flipH="1" rot="10800000">
              <a:off x="2666142" y="39059"/>
              <a:ext cx="15454" cy="15494"/>
            </a:xfrm>
            <a:custGeom>
              <a:rect b="b" l="l" r="r" t="t"/>
              <a:pathLst>
                <a:path extrusionOk="0" h="10061" w="10035">
                  <a:moveTo>
                    <a:pt x="283" y="6856"/>
                  </a:moveTo>
                  <a:cubicBezTo>
                    <a:pt x="1238" y="9429"/>
                    <a:pt x="4011" y="10820"/>
                    <a:pt x="6648" y="10049"/>
                  </a:cubicBezTo>
                  <a:cubicBezTo>
                    <a:pt x="9217" y="9084"/>
                    <a:pt x="10604" y="6299"/>
                    <a:pt x="9831" y="3663"/>
                  </a:cubicBezTo>
                  <a:cubicBezTo>
                    <a:pt x="8967" y="1028"/>
                    <a:pt x="6148" y="-411"/>
                    <a:pt x="3534" y="449"/>
                  </a:cubicBezTo>
                  <a:cubicBezTo>
                    <a:pt x="3511" y="456"/>
                    <a:pt x="3488" y="462"/>
                    <a:pt x="3466" y="469"/>
                  </a:cubicBezTo>
                  <a:cubicBezTo>
                    <a:pt x="829" y="1329"/>
                    <a:pt x="-604" y="4162"/>
                    <a:pt x="260" y="6796"/>
                  </a:cubicBezTo>
                  <a:cubicBezTo>
                    <a:pt x="260" y="6817"/>
                    <a:pt x="283" y="6835"/>
                    <a:pt x="283" y="6856"/>
                  </a:cubicBezTo>
                  <a:close/>
                </a:path>
              </a:pathLst>
            </a:custGeom>
            <a:solidFill>
              <a:srgbClr val="E2D8BD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7" name="Google Shape;3687;p21"/>
            <p:cNvSpPr/>
            <p:nvPr/>
          </p:nvSpPr>
          <p:spPr>
            <a:xfrm flipH="1" rot="10800000">
              <a:off x="263021" y="5650382"/>
              <a:ext cx="78974" cy="80262"/>
            </a:xfrm>
            <a:custGeom>
              <a:rect b="b" l="l" r="r" t="t"/>
              <a:pathLst>
                <a:path extrusionOk="0" h="52118" w="51282">
                  <a:moveTo>
                    <a:pt x="1552" y="34435"/>
                  </a:moveTo>
                  <a:cubicBezTo>
                    <a:pt x="5780" y="47892"/>
                    <a:pt x="20080" y="55373"/>
                    <a:pt x="33493" y="51131"/>
                  </a:cubicBezTo>
                  <a:cubicBezTo>
                    <a:pt x="33538" y="51108"/>
                    <a:pt x="33561" y="51108"/>
                    <a:pt x="33606" y="51085"/>
                  </a:cubicBezTo>
                  <a:cubicBezTo>
                    <a:pt x="46997" y="46774"/>
                    <a:pt x="54363" y="32382"/>
                    <a:pt x="50066" y="18948"/>
                  </a:cubicBezTo>
                  <a:cubicBezTo>
                    <a:pt x="49975" y="18629"/>
                    <a:pt x="49861" y="18332"/>
                    <a:pt x="49748" y="18013"/>
                  </a:cubicBezTo>
                  <a:cubicBezTo>
                    <a:pt x="45406" y="4601"/>
                    <a:pt x="31129" y="-2811"/>
                    <a:pt x="17693" y="1362"/>
                  </a:cubicBezTo>
                  <a:cubicBezTo>
                    <a:pt x="4303" y="5673"/>
                    <a:pt x="-3063" y="20065"/>
                    <a:pt x="1234" y="33500"/>
                  </a:cubicBezTo>
                  <a:cubicBezTo>
                    <a:pt x="1324" y="33819"/>
                    <a:pt x="1438" y="34116"/>
                    <a:pt x="1552" y="34435"/>
                  </a:cubicBezTo>
                  <a:close/>
                </a:path>
              </a:pathLst>
            </a:custGeom>
            <a:solidFill>
              <a:srgbClr val="D7CA91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8" name="Google Shape;3688;p21"/>
            <p:cNvSpPr/>
            <p:nvPr/>
          </p:nvSpPr>
          <p:spPr>
            <a:xfrm flipH="1" rot="10800000">
              <a:off x="1453577" y="716839"/>
              <a:ext cx="87457" cy="86847"/>
            </a:xfrm>
            <a:custGeom>
              <a:rect b="b" l="l" r="r" t="t"/>
              <a:pathLst>
                <a:path extrusionOk="0" h="56394" w="56790">
                  <a:moveTo>
                    <a:pt x="1120" y="36758"/>
                  </a:moveTo>
                  <a:cubicBezTo>
                    <a:pt x="6007" y="51771"/>
                    <a:pt x="22035" y="60023"/>
                    <a:pt x="37039" y="55233"/>
                  </a:cubicBezTo>
                  <a:cubicBezTo>
                    <a:pt x="51975" y="50439"/>
                    <a:pt x="60205" y="34413"/>
                    <a:pt x="55453" y="19424"/>
                  </a:cubicBezTo>
                  <a:cubicBezTo>
                    <a:pt x="50202" y="4448"/>
                    <a:pt x="33856" y="-3428"/>
                    <a:pt x="18943" y="1832"/>
                  </a:cubicBezTo>
                  <a:cubicBezTo>
                    <a:pt x="18897" y="1841"/>
                    <a:pt x="18875" y="1852"/>
                    <a:pt x="18852" y="1861"/>
                  </a:cubicBezTo>
                  <a:cubicBezTo>
                    <a:pt x="4734" y="7025"/>
                    <a:pt x="-3018" y="22259"/>
                    <a:pt x="1120" y="36758"/>
                  </a:cubicBezTo>
                  <a:close/>
                </a:path>
              </a:pathLst>
            </a:custGeom>
            <a:solidFill>
              <a:srgbClr val="A0C3CA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9" name="Google Shape;3689;p21"/>
            <p:cNvSpPr/>
            <p:nvPr/>
          </p:nvSpPr>
          <p:spPr>
            <a:xfrm flipH="1" rot="10800000">
              <a:off x="2866417" y="362932"/>
              <a:ext cx="31451" cy="31645"/>
            </a:xfrm>
            <a:custGeom>
              <a:rect b="b" l="l" r="r" t="t"/>
              <a:pathLst>
                <a:path extrusionOk="0" h="20549" w="20423">
                  <a:moveTo>
                    <a:pt x="589" y="13553"/>
                  </a:moveTo>
                  <a:cubicBezTo>
                    <a:pt x="2022" y="18774"/>
                    <a:pt x="7410" y="21835"/>
                    <a:pt x="12616" y="20391"/>
                  </a:cubicBezTo>
                  <a:cubicBezTo>
                    <a:pt x="12843" y="20325"/>
                    <a:pt x="13093" y="20252"/>
                    <a:pt x="13320" y="20168"/>
                  </a:cubicBezTo>
                  <a:cubicBezTo>
                    <a:pt x="18617" y="18562"/>
                    <a:pt x="21595" y="12960"/>
                    <a:pt x="20004" y="7655"/>
                  </a:cubicBezTo>
                  <a:cubicBezTo>
                    <a:pt x="19959" y="7568"/>
                    <a:pt x="19936" y="7482"/>
                    <a:pt x="19913" y="7395"/>
                  </a:cubicBezTo>
                  <a:cubicBezTo>
                    <a:pt x="18481" y="2174"/>
                    <a:pt x="13093" y="-887"/>
                    <a:pt x="7887" y="557"/>
                  </a:cubicBezTo>
                  <a:cubicBezTo>
                    <a:pt x="7660" y="623"/>
                    <a:pt x="7410" y="696"/>
                    <a:pt x="7182" y="781"/>
                  </a:cubicBezTo>
                  <a:cubicBezTo>
                    <a:pt x="1976" y="2224"/>
                    <a:pt x="-1070" y="7628"/>
                    <a:pt x="362" y="12849"/>
                  </a:cubicBezTo>
                  <a:cubicBezTo>
                    <a:pt x="430" y="13086"/>
                    <a:pt x="499" y="13321"/>
                    <a:pt x="589" y="1355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0" name="Google Shape;3690;p21"/>
            <p:cNvSpPr/>
            <p:nvPr/>
          </p:nvSpPr>
          <p:spPr>
            <a:xfrm flipH="1" rot="10800000">
              <a:off x="70540" y="4990357"/>
              <a:ext cx="45575" cy="46121"/>
            </a:xfrm>
            <a:custGeom>
              <a:rect b="b" l="l" r="r" t="t"/>
              <a:pathLst>
                <a:path extrusionOk="0" h="29949" w="29594">
                  <a:moveTo>
                    <a:pt x="735" y="19633"/>
                  </a:moveTo>
                  <a:cubicBezTo>
                    <a:pt x="3099" y="27467"/>
                    <a:pt x="11374" y="31885"/>
                    <a:pt x="19172" y="29504"/>
                  </a:cubicBezTo>
                  <a:cubicBezTo>
                    <a:pt x="19240" y="29484"/>
                    <a:pt x="19309" y="29463"/>
                    <a:pt x="19377" y="29440"/>
                  </a:cubicBezTo>
                  <a:cubicBezTo>
                    <a:pt x="27129" y="26735"/>
                    <a:pt x="31335" y="18369"/>
                    <a:pt x="28925" y="10509"/>
                  </a:cubicBezTo>
                  <a:cubicBezTo>
                    <a:pt x="26447" y="2711"/>
                    <a:pt x="18126" y="-1586"/>
                    <a:pt x="10351" y="909"/>
                  </a:cubicBezTo>
                  <a:cubicBezTo>
                    <a:pt x="10329" y="916"/>
                    <a:pt x="10306" y="923"/>
                    <a:pt x="10283" y="930"/>
                  </a:cubicBezTo>
                  <a:cubicBezTo>
                    <a:pt x="2508" y="3425"/>
                    <a:pt x="-1766" y="11771"/>
                    <a:pt x="712" y="19569"/>
                  </a:cubicBezTo>
                  <a:cubicBezTo>
                    <a:pt x="712" y="19589"/>
                    <a:pt x="735" y="19612"/>
                    <a:pt x="735" y="19633"/>
                  </a:cubicBezTo>
                  <a:close/>
                </a:path>
              </a:pathLst>
            </a:custGeom>
            <a:solidFill>
              <a:srgbClr val="A0C3CA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1" name="Google Shape;3691;p21"/>
            <p:cNvSpPr/>
            <p:nvPr/>
          </p:nvSpPr>
          <p:spPr>
            <a:xfrm flipH="1" rot="10800000">
              <a:off x="630468" y="4457884"/>
              <a:ext cx="130455" cy="130728"/>
            </a:xfrm>
            <a:custGeom>
              <a:rect b="b" l="l" r="r" t="t"/>
              <a:pathLst>
                <a:path extrusionOk="0" h="84888" w="84711">
                  <a:moveTo>
                    <a:pt x="2048" y="55402"/>
                  </a:moveTo>
                  <a:cubicBezTo>
                    <a:pt x="8936" y="77656"/>
                    <a:pt x="32511" y="90091"/>
                    <a:pt x="54699" y="83178"/>
                  </a:cubicBezTo>
                  <a:cubicBezTo>
                    <a:pt x="54881" y="83119"/>
                    <a:pt x="55063" y="83059"/>
                    <a:pt x="55245" y="83000"/>
                  </a:cubicBezTo>
                  <a:cubicBezTo>
                    <a:pt x="77478" y="75808"/>
                    <a:pt x="89755" y="51978"/>
                    <a:pt x="82753" y="29628"/>
                  </a:cubicBezTo>
                  <a:cubicBezTo>
                    <a:pt x="75501" y="7305"/>
                    <a:pt x="51608" y="-4929"/>
                    <a:pt x="29328" y="2258"/>
                  </a:cubicBezTo>
                  <a:cubicBezTo>
                    <a:pt x="7185" y="9324"/>
                    <a:pt x="-5045" y="33054"/>
                    <a:pt x="2002" y="55260"/>
                  </a:cubicBezTo>
                  <a:cubicBezTo>
                    <a:pt x="2025" y="55308"/>
                    <a:pt x="2025" y="55356"/>
                    <a:pt x="2048" y="55402"/>
                  </a:cubicBezTo>
                  <a:close/>
                </a:path>
              </a:pathLst>
            </a:custGeom>
            <a:solidFill>
              <a:srgbClr val="C5A57E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2" name="Google Shape;3692;p21"/>
            <p:cNvSpPr/>
            <p:nvPr/>
          </p:nvSpPr>
          <p:spPr>
            <a:xfrm flipH="1" rot="10800000">
              <a:off x="2850030" y="778810"/>
              <a:ext cx="49576" cy="49523"/>
            </a:xfrm>
            <a:custGeom>
              <a:rect b="b" l="l" r="r" t="t"/>
              <a:pathLst>
                <a:path extrusionOk="0" h="32158" w="32192">
                  <a:moveTo>
                    <a:pt x="765" y="21316"/>
                  </a:moveTo>
                  <a:cubicBezTo>
                    <a:pt x="3584" y="29714"/>
                    <a:pt x="12586" y="34287"/>
                    <a:pt x="20998" y="31580"/>
                  </a:cubicBezTo>
                  <a:cubicBezTo>
                    <a:pt x="29386" y="28968"/>
                    <a:pt x="34092" y="20023"/>
                    <a:pt x="31478" y="11602"/>
                  </a:cubicBezTo>
                  <a:cubicBezTo>
                    <a:pt x="31478" y="11570"/>
                    <a:pt x="31455" y="11540"/>
                    <a:pt x="31455" y="11508"/>
                  </a:cubicBezTo>
                  <a:cubicBezTo>
                    <a:pt x="28886" y="3074"/>
                    <a:pt x="19998" y="-1675"/>
                    <a:pt x="11586" y="900"/>
                  </a:cubicBezTo>
                  <a:cubicBezTo>
                    <a:pt x="11472" y="937"/>
                    <a:pt x="11336" y="975"/>
                    <a:pt x="11222" y="1016"/>
                  </a:cubicBezTo>
                  <a:cubicBezTo>
                    <a:pt x="2765" y="3742"/>
                    <a:pt x="-1918" y="12815"/>
                    <a:pt x="765" y="21316"/>
                  </a:cubicBezTo>
                  <a:close/>
                </a:path>
              </a:pathLst>
            </a:custGeom>
            <a:solidFill>
              <a:srgbClr val="D1BC94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3" name="Google Shape;3693;p21"/>
            <p:cNvSpPr/>
            <p:nvPr/>
          </p:nvSpPr>
          <p:spPr>
            <a:xfrm flipH="1" rot="10800000">
              <a:off x="2408325" y="379152"/>
              <a:ext cx="48150" cy="48484"/>
            </a:xfrm>
            <a:custGeom>
              <a:rect b="b" l="l" r="r" t="t"/>
              <a:pathLst>
                <a:path extrusionOk="0" h="31483" w="31266">
                  <a:moveTo>
                    <a:pt x="715" y="20863"/>
                  </a:moveTo>
                  <a:cubicBezTo>
                    <a:pt x="3421" y="29108"/>
                    <a:pt x="12264" y="33599"/>
                    <a:pt x="20494" y="30898"/>
                  </a:cubicBezTo>
                  <a:cubicBezTo>
                    <a:pt x="28633" y="28303"/>
                    <a:pt x="33134" y="19581"/>
                    <a:pt x="30542" y="11418"/>
                  </a:cubicBezTo>
                  <a:cubicBezTo>
                    <a:pt x="30519" y="11372"/>
                    <a:pt x="30519" y="11329"/>
                    <a:pt x="30497" y="11283"/>
                  </a:cubicBezTo>
                  <a:cubicBezTo>
                    <a:pt x="28178" y="3168"/>
                    <a:pt x="19743" y="-1529"/>
                    <a:pt x="11673" y="793"/>
                  </a:cubicBezTo>
                  <a:cubicBezTo>
                    <a:pt x="11423" y="864"/>
                    <a:pt x="11173" y="937"/>
                    <a:pt x="10946" y="1019"/>
                  </a:cubicBezTo>
                  <a:cubicBezTo>
                    <a:pt x="2716" y="3740"/>
                    <a:pt x="-1831" y="12558"/>
                    <a:pt x="715" y="20863"/>
                  </a:cubicBezTo>
                  <a:close/>
                </a:path>
              </a:pathLst>
            </a:custGeom>
            <a:solidFill>
              <a:srgbClr val="D7CA91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4" name="Google Shape;3694;p21"/>
            <p:cNvSpPr/>
            <p:nvPr/>
          </p:nvSpPr>
          <p:spPr>
            <a:xfrm flipH="1" rot="10800000">
              <a:off x="5453123" y="597925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5" name="Google Shape;3695;p21"/>
            <p:cNvSpPr/>
            <p:nvPr/>
          </p:nvSpPr>
          <p:spPr>
            <a:xfrm flipH="1" rot="10800000">
              <a:off x="1557612" y="316159"/>
              <a:ext cx="99732" cy="100057"/>
            </a:xfrm>
            <a:custGeom>
              <a:rect b="b" l="l" r="r" t="t"/>
              <a:pathLst>
                <a:path extrusionOk="0" h="64972" w="64761">
                  <a:moveTo>
                    <a:pt x="1585" y="42608"/>
                  </a:moveTo>
                  <a:cubicBezTo>
                    <a:pt x="6996" y="59650"/>
                    <a:pt x="25160" y="69066"/>
                    <a:pt x="42142" y="63635"/>
                  </a:cubicBezTo>
                  <a:cubicBezTo>
                    <a:pt x="42188" y="63621"/>
                    <a:pt x="42233" y="63605"/>
                    <a:pt x="42278" y="63592"/>
                  </a:cubicBezTo>
                  <a:cubicBezTo>
                    <a:pt x="59260" y="58161"/>
                    <a:pt x="68650" y="39944"/>
                    <a:pt x="63239" y="22899"/>
                  </a:cubicBezTo>
                  <a:cubicBezTo>
                    <a:pt x="63216" y="22856"/>
                    <a:pt x="63216" y="22810"/>
                    <a:pt x="63194" y="22764"/>
                  </a:cubicBezTo>
                  <a:cubicBezTo>
                    <a:pt x="57783" y="5722"/>
                    <a:pt x="39618" y="-3694"/>
                    <a:pt x="22636" y="1737"/>
                  </a:cubicBezTo>
                  <a:cubicBezTo>
                    <a:pt x="22591" y="1751"/>
                    <a:pt x="22546" y="1767"/>
                    <a:pt x="22500" y="1780"/>
                  </a:cubicBezTo>
                  <a:cubicBezTo>
                    <a:pt x="5518" y="7211"/>
                    <a:pt x="-3871" y="25428"/>
                    <a:pt x="1539" y="42473"/>
                  </a:cubicBezTo>
                  <a:cubicBezTo>
                    <a:pt x="1562" y="42516"/>
                    <a:pt x="1562" y="42562"/>
                    <a:pt x="1585" y="42608"/>
                  </a:cubicBezTo>
                  <a:close/>
                </a:path>
              </a:pathLst>
            </a:custGeom>
            <a:solidFill>
              <a:srgbClr val="A0C3CA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6" name="Google Shape;3696;p21"/>
            <p:cNvSpPr/>
            <p:nvPr/>
          </p:nvSpPr>
          <p:spPr>
            <a:xfrm flipH="1" rot="10800000">
              <a:off x="381582" y="4904768"/>
              <a:ext cx="48803" cy="49172"/>
            </a:xfrm>
            <a:custGeom>
              <a:rect b="b" l="l" r="r" t="t"/>
              <a:pathLst>
                <a:path extrusionOk="0" h="31930" w="31690">
                  <a:moveTo>
                    <a:pt x="776" y="21042"/>
                  </a:moveTo>
                  <a:cubicBezTo>
                    <a:pt x="3209" y="29251"/>
                    <a:pt x="11825" y="33927"/>
                    <a:pt x="20009" y="31482"/>
                  </a:cubicBezTo>
                  <a:cubicBezTo>
                    <a:pt x="20191" y="31427"/>
                    <a:pt x="20373" y="31368"/>
                    <a:pt x="20555" y="31306"/>
                  </a:cubicBezTo>
                  <a:cubicBezTo>
                    <a:pt x="28898" y="28580"/>
                    <a:pt x="33536" y="19665"/>
                    <a:pt x="31012" y="11235"/>
                  </a:cubicBezTo>
                  <a:cubicBezTo>
                    <a:pt x="28307" y="2868"/>
                    <a:pt x="19350" y="-1723"/>
                    <a:pt x="11007" y="971"/>
                  </a:cubicBezTo>
                  <a:cubicBezTo>
                    <a:pt x="2663" y="3692"/>
                    <a:pt x="-1906" y="12667"/>
                    <a:pt x="776" y="21042"/>
                  </a:cubicBezTo>
                  <a:close/>
                </a:path>
              </a:pathLst>
            </a:custGeom>
            <a:solidFill>
              <a:srgbClr val="C5A57E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7" name="Google Shape;3697;p21"/>
            <p:cNvSpPr/>
            <p:nvPr/>
          </p:nvSpPr>
          <p:spPr>
            <a:xfrm flipH="1" rot="10800000">
              <a:off x="744300" y="4739313"/>
              <a:ext cx="31619" cy="31727"/>
            </a:xfrm>
            <a:custGeom>
              <a:rect b="b" l="l" r="r" t="t"/>
              <a:pathLst>
                <a:path extrusionOk="0" h="20602" w="20532">
                  <a:moveTo>
                    <a:pt x="474" y="13665"/>
                  </a:moveTo>
                  <a:cubicBezTo>
                    <a:pt x="2202" y="19064"/>
                    <a:pt x="7954" y="22038"/>
                    <a:pt x="13342" y="20312"/>
                  </a:cubicBezTo>
                  <a:cubicBezTo>
                    <a:pt x="13364" y="20300"/>
                    <a:pt x="13410" y="20291"/>
                    <a:pt x="13433" y="20280"/>
                  </a:cubicBezTo>
                  <a:cubicBezTo>
                    <a:pt x="18820" y="18551"/>
                    <a:pt x="21776" y="12773"/>
                    <a:pt x="20048" y="7375"/>
                  </a:cubicBezTo>
                  <a:cubicBezTo>
                    <a:pt x="20048" y="7343"/>
                    <a:pt x="20025" y="7311"/>
                    <a:pt x="20025" y="7279"/>
                  </a:cubicBezTo>
                  <a:cubicBezTo>
                    <a:pt x="18184" y="1930"/>
                    <a:pt x="12455" y="-996"/>
                    <a:pt x="7067" y="664"/>
                  </a:cubicBezTo>
                  <a:cubicBezTo>
                    <a:pt x="1725" y="2505"/>
                    <a:pt x="-1185" y="8257"/>
                    <a:pt x="474" y="13665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8" name="Google Shape;3698;p21"/>
            <p:cNvSpPr/>
            <p:nvPr/>
          </p:nvSpPr>
          <p:spPr>
            <a:xfrm flipH="1" rot="10800000">
              <a:off x="804737" y="4509131"/>
              <a:ext cx="27215" cy="27310"/>
            </a:xfrm>
            <a:custGeom>
              <a:rect b="b" l="l" r="r" t="t"/>
              <a:pathLst>
                <a:path extrusionOk="0" h="17734" w="17672">
                  <a:moveTo>
                    <a:pt x="360" y="11741"/>
                  </a:moveTo>
                  <a:cubicBezTo>
                    <a:pt x="1724" y="16328"/>
                    <a:pt x="6543" y="18939"/>
                    <a:pt x="11113" y="17571"/>
                  </a:cubicBezTo>
                  <a:cubicBezTo>
                    <a:pt x="11249" y="17532"/>
                    <a:pt x="11363" y="17489"/>
                    <a:pt x="11499" y="17443"/>
                  </a:cubicBezTo>
                  <a:cubicBezTo>
                    <a:pt x="16069" y="16075"/>
                    <a:pt x="18683" y="11248"/>
                    <a:pt x="17319" y="6662"/>
                  </a:cubicBezTo>
                  <a:cubicBezTo>
                    <a:pt x="17274" y="6529"/>
                    <a:pt x="17228" y="6397"/>
                    <a:pt x="17183" y="6267"/>
                  </a:cubicBezTo>
                  <a:cubicBezTo>
                    <a:pt x="15660" y="1730"/>
                    <a:pt x="10840" y="-788"/>
                    <a:pt x="6271" y="565"/>
                  </a:cubicBezTo>
                  <a:cubicBezTo>
                    <a:pt x="1633" y="2091"/>
                    <a:pt x="-981" y="7027"/>
                    <a:pt x="360" y="11741"/>
                  </a:cubicBezTo>
                  <a:close/>
                </a:path>
              </a:pathLst>
            </a:custGeom>
            <a:solidFill>
              <a:srgbClr val="E9E0D4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9" name="Google Shape;3699;p21"/>
            <p:cNvSpPr/>
            <p:nvPr/>
          </p:nvSpPr>
          <p:spPr>
            <a:xfrm flipH="1" rot="10800000">
              <a:off x="388109" y="6287849"/>
              <a:ext cx="43232" cy="43374"/>
            </a:xfrm>
            <a:custGeom>
              <a:rect b="b" l="l" r="r" t="t"/>
              <a:pathLst>
                <a:path extrusionOk="0" h="28165" w="28073">
                  <a:moveTo>
                    <a:pt x="632" y="18616"/>
                  </a:moveTo>
                  <a:cubicBezTo>
                    <a:pt x="3110" y="25961"/>
                    <a:pt x="10976" y="29998"/>
                    <a:pt x="18365" y="27740"/>
                  </a:cubicBezTo>
                  <a:cubicBezTo>
                    <a:pt x="25685" y="25254"/>
                    <a:pt x="29709" y="17362"/>
                    <a:pt x="27458" y="9949"/>
                  </a:cubicBezTo>
                  <a:cubicBezTo>
                    <a:pt x="24980" y="2605"/>
                    <a:pt x="17114" y="-1432"/>
                    <a:pt x="9726" y="826"/>
                  </a:cubicBezTo>
                  <a:cubicBezTo>
                    <a:pt x="2406" y="3312"/>
                    <a:pt x="-1618" y="11204"/>
                    <a:pt x="632" y="18616"/>
                  </a:cubicBezTo>
                  <a:close/>
                </a:path>
              </a:pathLst>
            </a:custGeom>
            <a:solidFill>
              <a:srgbClr val="ADA183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0" name="Google Shape;3700;p21"/>
            <p:cNvSpPr/>
            <p:nvPr/>
          </p:nvSpPr>
          <p:spPr>
            <a:xfrm flipH="1" rot="10800000">
              <a:off x="493906" y="4754125"/>
              <a:ext cx="28353" cy="28535"/>
            </a:xfrm>
            <a:custGeom>
              <a:rect b="b" l="l" r="r" t="t"/>
              <a:pathLst>
                <a:path extrusionOk="0" h="18529" w="18411">
                  <a:moveTo>
                    <a:pt x="410" y="12309"/>
                  </a:moveTo>
                  <a:cubicBezTo>
                    <a:pt x="2024" y="17213"/>
                    <a:pt x="7298" y="19874"/>
                    <a:pt x="12186" y="18255"/>
                  </a:cubicBezTo>
                  <a:cubicBezTo>
                    <a:pt x="12209" y="18250"/>
                    <a:pt x="12209" y="18244"/>
                    <a:pt x="12232" y="18239"/>
                  </a:cubicBezTo>
                  <a:cubicBezTo>
                    <a:pt x="16983" y="16626"/>
                    <a:pt x="19552" y="11451"/>
                    <a:pt x="17938" y="6677"/>
                  </a:cubicBezTo>
                  <a:cubicBezTo>
                    <a:pt x="17938" y="6652"/>
                    <a:pt x="17915" y="6629"/>
                    <a:pt x="17915" y="6607"/>
                  </a:cubicBezTo>
                  <a:cubicBezTo>
                    <a:pt x="16551" y="1890"/>
                    <a:pt x="11618" y="-817"/>
                    <a:pt x="6912" y="558"/>
                  </a:cubicBezTo>
                  <a:cubicBezTo>
                    <a:pt x="6798" y="594"/>
                    <a:pt x="6662" y="635"/>
                    <a:pt x="6548" y="676"/>
                  </a:cubicBezTo>
                  <a:cubicBezTo>
                    <a:pt x="1660" y="2209"/>
                    <a:pt x="-1068" y="7398"/>
                    <a:pt x="410" y="12309"/>
                  </a:cubicBezTo>
                  <a:close/>
                </a:path>
              </a:pathLst>
            </a:custGeom>
            <a:solidFill>
              <a:srgbClr val="D7CA91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1" name="Google Shape;3701;p21"/>
            <p:cNvSpPr/>
            <p:nvPr/>
          </p:nvSpPr>
          <p:spPr>
            <a:xfrm flipH="1" rot="10800000">
              <a:off x="308482" y="4076054"/>
              <a:ext cx="56028" cy="56233"/>
            </a:xfrm>
            <a:custGeom>
              <a:rect b="b" l="l" r="r" t="t"/>
              <a:pathLst>
                <a:path extrusionOk="0" h="36515" w="36382">
                  <a:moveTo>
                    <a:pt x="696" y="23871"/>
                  </a:moveTo>
                  <a:cubicBezTo>
                    <a:pt x="3743" y="33426"/>
                    <a:pt x="13837" y="38790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2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ADA183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2" name="Google Shape;3702;p21"/>
            <p:cNvSpPr/>
            <p:nvPr/>
          </p:nvSpPr>
          <p:spPr>
            <a:xfrm flipH="1" rot="10800000">
              <a:off x="2568544" y="688923"/>
              <a:ext cx="10965" cy="11103"/>
            </a:xfrm>
            <a:custGeom>
              <a:rect b="b" l="l" r="r" t="t"/>
              <a:pathLst>
                <a:path extrusionOk="0" h="7210" w="7120">
                  <a:moveTo>
                    <a:pt x="187" y="4887"/>
                  </a:moveTo>
                  <a:cubicBezTo>
                    <a:pt x="687" y="6709"/>
                    <a:pt x="2551" y="7786"/>
                    <a:pt x="4370" y="7289"/>
                  </a:cubicBezTo>
                  <a:cubicBezTo>
                    <a:pt x="4506" y="7254"/>
                    <a:pt x="4620" y="7215"/>
                    <a:pt x="4733" y="7168"/>
                  </a:cubicBezTo>
                  <a:cubicBezTo>
                    <a:pt x="6530" y="6431"/>
                    <a:pt x="7484" y="4483"/>
                    <a:pt x="7007" y="2606"/>
                  </a:cubicBezTo>
                  <a:cubicBezTo>
                    <a:pt x="6280" y="811"/>
                    <a:pt x="4324" y="-163"/>
                    <a:pt x="2460" y="325"/>
                  </a:cubicBezTo>
                  <a:cubicBezTo>
                    <a:pt x="596" y="973"/>
                    <a:pt x="-427" y="2998"/>
                    <a:pt x="187" y="4887"/>
                  </a:cubicBezTo>
                  <a:close/>
                </a:path>
              </a:pathLst>
            </a:custGeom>
            <a:solidFill>
              <a:srgbClr val="A0C3CA">
                <a:alpha val="7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3" name="Google Shape;3703;p21"/>
            <p:cNvSpPr/>
            <p:nvPr/>
          </p:nvSpPr>
          <p:spPr>
            <a:xfrm flipH="1" rot="10800000">
              <a:off x="800522" y="2127716"/>
              <a:ext cx="49780" cy="49784"/>
            </a:xfrm>
            <a:custGeom>
              <a:rect b="b" l="l" r="r" t="t"/>
              <a:pathLst>
                <a:path extrusionOk="0" h="32327" w="32325">
                  <a:moveTo>
                    <a:pt x="822" y="21278"/>
                  </a:moveTo>
                  <a:cubicBezTo>
                    <a:pt x="3527" y="29767"/>
                    <a:pt x="12575" y="34457"/>
                    <a:pt x="21055" y="31770"/>
                  </a:cubicBezTo>
                  <a:cubicBezTo>
                    <a:pt x="29557" y="29074"/>
                    <a:pt x="34263" y="19975"/>
                    <a:pt x="31580" y="11448"/>
                  </a:cubicBezTo>
                  <a:cubicBezTo>
                    <a:pt x="31558" y="11379"/>
                    <a:pt x="31535" y="11311"/>
                    <a:pt x="31512" y="11243"/>
                  </a:cubicBezTo>
                  <a:cubicBezTo>
                    <a:pt x="28693" y="2844"/>
                    <a:pt x="19691" y="-1729"/>
                    <a:pt x="11279" y="979"/>
                  </a:cubicBezTo>
                  <a:cubicBezTo>
                    <a:pt x="2868" y="3554"/>
                    <a:pt x="-1861" y="12476"/>
                    <a:pt x="708" y="20910"/>
                  </a:cubicBezTo>
                  <a:cubicBezTo>
                    <a:pt x="753" y="21034"/>
                    <a:pt x="776" y="21156"/>
                    <a:pt x="822" y="21278"/>
                  </a:cubicBezTo>
                  <a:close/>
                </a:path>
              </a:pathLst>
            </a:custGeom>
            <a:solidFill>
              <a:srgbClr val="D7CA91">
                <a:alpha val="9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4" name="Google Shape;3704;p21"/>
            <p:cNvSpPr/>
            <p:nvPr/>
          </p:nvSpPr>
          <p:spPr>
            <a:xfrm flipH="1" rot="10800000">
              <a:off x="528157" y="1642757"/>
              <a:ext cx="42011" cy="42150"/>
            </a:xfrm>
            <a:custGeom>
              <a:rect b="b" l="l" r="r" t="t"/>
              <a:pathLst>
                <a:path extrusionOk="0" h="27370" w="27280">
                  <a:moveTo>
                    <a:pt x="27280" y="13685"/>
                  </a:moveTo>
                  <a:cubicBezTo>
                    <a:pt x="27280" y="21243"/>
                    <a:pt x="21173" y="27370"/>
                    <a:pt x="13640" y="27370"/>
                  </a:cubicBezTo>
                  <a:cubicBezTo>
                    <a:pt x="6107" y="27370"/>
                    <a:pt x="0" y="21243"/>
                    <a:pt x="0" y="13685"/>
                  </a:cubicBezTo>
                  <a:cubicBezTo>
                    <a:pt x="0" y="6127"/>
                    <a:pt x="6107" y="0"/>
                    <a:pt x="13640" y="0"/>
                  </a:cubicBezTo>
                  <a:cubicBezTo>
                    <a:pt x="21173" y="0"/>
                    <a:pt x="27280" y="6127"/>
                    <a:pt x="27280" y="13685"/>
                  </a:cubicBezTo>
                  <a:close/>
                </a:path>
              </a:pathLst>
            </a:custGeom>
            <a:solidFill>
              <a:srgbClr val="C5A57E">
                <a:alpha val="858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5" name="Google Shape;3705;p21"/>
            <p:cNvSpPr/>
            <p:nvPr/>
          </p:nvSpPr>
          <p:spPr>
            <a:xfrm flipH="1" rot="10800000">
              <a:off x="1218376" y="2006594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2"/>
                    <a:pt x="9279" y="26554"/>
                    <a:pt x="15645" y="24648"/>
                  </a:cubicBezTo>
                  <a:cubicBezTo>
                    <a:pt x="15804" y="24601"/>
                    <a:pt x="15963" y="24550"/>
                    <a:pt x="16122" y="24496"/>
                  </a:cubicBezTo>
                  <a:cubicBezTo>
                    <a:pt x="22579" y="22430"/>
                    <a:pt x="26148" y="15501"/>
                    <a:pt x="24079" y="9021"/>
                  </a:cubicBezTo>
                  <a:cubicBezTo>
                    <a:pt x="24079" y="9009"/>
                    <a:pt x="24079" y="8998"/>
                    <a:pt x="24079" y="8986"/>
                  </a:cubicBezTo>
                  <a:cubicBezTo>
                    <a:pt x="22124" y="2470"/>
                    <a:pt x="15281" y="-1231"/>
                    <a:pt x="8802" y="721"/>
                  </a:cubicBezTo>
                  <a:cubicBezTo>
                    <a:pt x="8734" y="738"/>
                    <a:pt x="8688" y="757"/>
                    <a:pt x="8620" y="775"/>
                  </a:cubicBezTo>
                  <a:cubicBezTo>
                    <a:pt x="2141" y="2804"/>
                    <a:pt x="-1451" y="9711"/>
                    <a:pt x="572" y="16204"/>
                  </a:cubicBezTo>
                  <a:cubicBezTo>
                    <a:pt x="595" y="16308"/>
                    <a:pt x="618" y="16411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6" name="Google Shape;3706;p21"/>
            <p:cNvSpPr/>
            <p:nvPr/>
          </p:nvSpPr>
          <p:spPr>
            <a:xfrm flipH="1" rot="10800000">
              <a:off x="856809" y="1593040"/>
              <a:ext cx="47427" cy="51462"/>
            </a:xfrm>
            <a:custGeom>
              <a:rect b="b" l="l" r="r" t="t"/>
              <a:pathLst>
                <a:path extrusionOk="0" h="33417" w="30797">
                  <a:moveTo>
                    <a:pt x="1354" y="20510"/>
                  </a:moveTo>
                  <a:cubicBezTo>
                    <a:pt x="2309" y="28643"/>
                    <a:pt x="9629" y="34466"/>
                    <a:pt x="17745" y="33516"/>
                  </a:cubicBezTo>
                  <a:cubicBezTo>
                    <a:pt x="25861" y="32565"/>
                    <a:pt x="31658" y="25203"/>
                    <a:pt x="30703" y="17070"/>
                  </a:cubicBezTo>
                  <a:cubicBezTo>
                    <a:pt x="30521" y="15412"/>
                    <a:pt x="30044" y="13799"/>
                    <a:pt x="29317" y="12299"/>
                  </a:cubicBezTo>
                  <a:cubicBezTo>
                    <a:pt x="27816" y="4251"/>
                    <a:pt x="20087" y="-1051"/>
                    <a:pt x="12062" y="456"/>
                  </a:cubicBezTo>
                  <a:cubicBezTo>
                    <a:pt x="4059" y="1963"/>
                    <a:pt x="-1238" y="9709"/>
                    <a:pt x="263" y="17757"/>
                  </a:cubicBezTo>
                  <a:cubicBezTo>
                    <a:pt x="490" y="18943"/>
                    <a:pt x="854" y="20097"/>
                    <a:pt x="1354" y="21194"/>
                  </a:cubicBezTo>
                  <a:close/>
                </a:path>
              </a:pathLst>
            </a:custGeom>
            <a:solidFill>
              <a:srgbClr val="C5A57E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7" name="Google Shape;3707;p21"/>
            <p:cNvSpPr/>
            <p:nvPr/>
          </p:nvSpPr>
          <p:spPr>
            <a:xfrm flipH="1" rot="10800000">
              <a:off x="1045190" y="3172713"/>
              <a:ext cx="111652" cy="110674"/>
            </a:xfrm>
            <a:custGeom>
              <a:rect b="b" l="l" r="r" t="t"/>
              <a:pathLst>
                <a:path extrusionOk="0" h="71866" w="72501">
                  <a:moveTo>
                    <a:pt x="1647" y="47565"/>
                  </a:moveTo>
                  <a:cubicBezTo>
                    <a:pt x="8217" y="66209"/>
                    <a:pt x="28314" y="76293"/>
                    <a:pt x="47115" y="70374"/>
                  </a:cubicBezTo>
                  <a:cubicBezTo>
                    <a:pt x="66075" y="64159"/>
                    <a:pt x="76646" y="43939"/>
                    <a:pt x="70985" y="24757"/>
                  </a:cubicBezTo>
                  <a:cubicBezTo>
                    <a:pt x="64529" y="6027"/>
                    <a:pt x="44341" y="-4098"/>
                    <a:pt x="25518" y="1948"/>
                  </a:cubicBezTo>
                  <a:cubicBezTo>
                    <a:pt x="6399" y="7961"/>
                    <a:pt x="-4286" y="28358"/>
                    <a:pt x="1647" y="47565"/>
                  </a:cubicBezTo>
                  <a:close/>
                </a:path>
              </a:pathLst>
            </a:custGeom>
            <a:solidFill>
              <a:srgbClr val="A0C3CA">
                <a:alpha val="8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8" name="Google Shape;3708;p21"/>
            <p:cNvSpPr/>
            <p:nvPr/>
          </p:nvSpPr>
          <p:spPr>
            <a:xfrm flipH="1" rot="10800000">
              <a:off x="717120" y="2747716"/>
              <a:ext cx="68969" cy="69134"/>
            </a:xfrm>
            <a:custGeom>
              <a:rect b="b" l="l" r="r" t="t"/>
              <a:pathLst>
                <a:path extrusionOk="0" h="44892" w="44785">
                  <a:moveTo>
                    <a:pt x="1062" y="29706"/>
                  </a:moveTo>
                  <a:cubicBezTo>
                    <a:pt x="5063" y="41341"/>
                    <a:pt x="17521" y="47700"/>
                    <a:pt x="29252" y="44076"/>
                  </a:cubicBezTo>
                  <a:cubicBezTo>
                    <a:pt x="40937" y="40162"/>
                    <a:pt x="47393" y="27619"/>
                    <a:pt x="43801" y="15793"/>
                  </a:cubicBezTo>
                  <a:cubicBezTo>
                    <a:pt x="39891" y="4067"/>
                    <a:pt x="27387" y="-2408"/>
                    <a:pt x="15611" y="1196"/>
                  </a:cubicBezTo>
                  <a:cubicBezTo>
                    <a:pt x="3812" y="5110"/>
                    <a:pt x="-2667" y="17809"/>
                    <a:pt x="1062" y="29706"/>
                  </a:cubicBezTo>
                  <a:close/>
                </a:path>
              </a:pathLst>
            </a:custGeom>
            <a:solidFill>
              <a:srgbClr val="C5A57E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9" name="Google Shape;3709;p21"/>
            <p:cNvSpPr/>
            <p:nvPr/>
          </p:nvSpPr>
          <p:spPr>
            <a:xfrm flipH="1" rot="10800000">
              <a:off x="1011518" y="362208"/>
              <a:ext cx="159603" cy="159940"/>
            </a:xfrm>
            <a:custGeom>
              <a:rect b="b" l="l" r="r" t="t"/>
              <a:pathLst>
                <a:path extrusionOk="0" h="103857" w="103638">
                  <a:moveTo>
                    <a:pt x="2436" y="68011"/>
                  </a:moveTo>
                  <a:cubicBezTo>
                    <a:pt x="11097" y="95251"/>
                    <a:pt x="40128" y="110286"/>
                    <a:pt x="67295" y="101592"/>
                  </a:cubicBezTo>
                  <a:cubicBezTo>
                    <a:pt x="67341" y="101576"/>
                    <a:pt x="67409" y="101558"/>
                    <a:pt x="67454" y="101539"/>
                  </a:cubicBezTo>
                  <a:cubicBezTo>
                    <a:pt x="94553" y="93119"/>
                    <a:pt x="109739" y="64247"/>
                    <a:pt x="101328" y="37051"/>
                  </a:cubicBezTo>
                  <a:cubicBezTo>
                    <a:pt x="101260" y="36802"/>
                    <a:pt x="101191" y="36556"/>
                    <a:pt x="101100" y="36307"/>
                  </a:cubicBezTo>
                  <a:cubicBezTo>
                    <a:pt x="92598" y="9149"/>
                    <a:pt x="63749" y="-5950"/>
                    <a:pt x="36673" y="2585"/>
                  </a:cubicBezTo>
                  <a:cubicBezTo>
                    <a:pt x="36491" y="2648"/>
                    <a:pt x="36286" y="2712"/>
                    <a:pt x="36082" y="2779"/>
                  </a:cubicBezTo>
                  <a:cubicBezTo>
                    <a:pt x="8869" y="11501"/>
                    <a:pt x="-6180" y="40679"/>
                    <a:pt x="2436" y="68011"/>
                  </a:cubicBezTo>
                  <a:close/>
                </a:path>
              </a:pathLst>
            </a:custGeom>
            <a:solidFill>
              <a:srgbClr val="D1BC94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0" name="Google Shape;3710;p21"/>
            <p:cNvSpPr/>
            <p:nvPr/>
          </p:nvSpPr>
          <p:spPr>
            <a:xfrm flipH="1" rot="10800000">
              <a:off x="166642" y="2545743"/>
              <a:ext cx="100402" cy="100808"/>
            </a:xfrm>
            <a:custGeom>
              <a:rect b="b" l="l" r="r" t="t"/>
              <a:pathLst>
                <a:path extrusionOk="0" h="65460" w="65196">
                  <a:moveTo>
                    <a:pt x="1575" y="42822"/>
                  </a:moveTo>
                  <a:cubicBezTo>
                    <a:pt x="6826" y="59912"/>
                    <a:pt x="24900" y="69487"/>
                    <a:pt x="41950" y="64209"/>
                  </a:cubicBezTo>
                  <a:cubicBezTo>
                    <a:pt x="42132" y="64152"/>
                    <a:pt x="42314" y="64093"/>
                    <a:pt x="42496" y="64034"/>
                  </a:cubicBezTo>
                  <a:cubicBezTo>
                    <a:pt x="59614" y="58596"/>
                    <a:pt x="69095" y="40267"/>
                    <a:pt x="63684" y="23092"/>
                  </a:cubicBezTo>
                  <a:cubicBezTo>
                    <a:pt x="63661" y="23056"/>
                    <a:pt x="63661" y="23017"/>
                    <a:pt x="63638" y="22978"/>
                  </a:cubicBezTo>
                  <a:cubicBezTo>
                    <a:pt x="58228" y="5806"/>
                    <a:pt x="39950" y="-3707"/>
                    <a:pt x="22831" y="1730"/>
                  </a:cubicBezTo>
                  <a:cubicBezTo>
                    <a:pt x="22786" y="1741"/>
                    <a:pt x="22763" y="1755"/>
                    <a:pt x="22718" y="1767"/>
                  </a:cubicBezTo>
                  <a:cubicBezTo>
                    <a:pt x="5599" y="7204"/>
                    <a:pt x="-3881" y="25533"/>
                    <a:pt x="1530" y="42708"/>
                  </a:cubicBezTo>
                  <a:cubicBezTo>
                    <a:pt x="1552" y="42744"/>
                    <a:pt x="1552" y="42783"/>
                    <a:pt x="1575" y="42822"/>
                  </a:cubicBezTo>
                  <a:close/>
                </a:path>
              </a:pathLst>
            </a:custGeom>
            <a:solidFill>
              <a:srgbClr val="E9E0D4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1" name="Google Shape;3711;p21"/>
            <p:cNvSpPr/>
            <p:nvPr/>
          </p:nvSpPr>
          <p:spPr>
            <a:xfrm flipH="1" rot="10800000">
              <a:off x="628694" y="4336789"/>
              <a:ext cx="46275" cy="46602"/>
            </a:xfrm>
            <a:custGeom>
              <a:rect b="b" l="l" r="r" t="t"/>
              <a:pathLst>
                <a:path extrusionOk="0" h="30261" w="30049">
                  <a:moveTo>
                    <a:pt x="697" y="20083"/>
                  </a:moveTo>
                  <a:cubicBezTo>
                    <a:pt x="3153" y="27893"/>
                    <a:pt x="11450" y="32231"/>
                    <a:pt x="19225" y="29774"/>
                  </a:cubicBezTo>
                  <a:cubicBezTo>
                    <a:pt x="19339" y="29738"/>
                    <a:pt x="19453" y="29701"/>
                    <a:pt x="19566" y="29663"/>
                  </a:cubicBezTo>
                  <a:cubicBezTo>
                    <a:pt x="27478" y="27158"/>
                    <a:pt x="31842" y="18703"/>
                    <a:pt x="29365" y="10775"/>
                  </a:cubicBezTo>
                  <a:cubicBezTo>
                    <a:pt x="29342" y="10759"/>
                    <a:pt x="29342" y="10745"/>
                    <a:pt x="29342" y="10732"/>
                  </a:cubicBezTo>
                  <a:cubicBezTo>
                    <a:pt x="26750" y="2755"/>
                    <a:pt x="18225" y="-1622"/>
                    <a:pt x="10245" y="924"/>
                  </a:cubicBezTo>
                  <a:cubicBezTo>
                    <a:pt x="2471" y="3725"/>
                    <a:pt x="-1735" y="12164"/>
                    <a:pt x="697" y="20083"/>
                  </a:cubicBezTo>
                  <a:close/>
                </a:path>
              </a:pathLst>
            </a:custGeom>
            <a:solidFill>
              <a:srgbClr val="ADA183">
                <a:alpha val="7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2" name="Google Shape;3712;p21"/>
            <p:cNvSpPr/>
            <p:nvPr/>
          </p:nvSpPr>
          <p:spPr>
            <a:xfrm flipH="1" rot="10800000">
              <a:off x="314305" y="4414932"/>
              <a:ext cx="153402" cy="154117"/>
            </a:xfrm>
            <a:custGeom>
              <a:rect b="b" l="l" r="r" t="t"/>
              <a:pathLst>
                <a:path extrusionOk="0" h="100076" w="99612">
                  <a:moveTo>
                    <a:pt x="2373" y="65516"/>
                  </a:moveTo>
                  <a:cubicBezTo>
                    <a:pt x="10830" y="91799"/>
                    <a:pt x="38883" y="106273"/>
                    <a:pt x="65118" y="97904"/>
                  </a:cubicBezTo>
                  <a:cubicBezTo>
                    <a:pt x="91285" y="89426"/>
                    <a:pt x="105653" y="61272"/>
                    <a:pt x="97196" y="35019"/>
                  </a:cubicBezTo>
                  <a:cubicBezTo>
                    <a:pt x="97196" y="34998"/>
                    <a:pt x="97173" y="34976"/>
                    <a:pt x="97173" y="34953"/>
                  </a:cubicBezTo>
                  <a:cubicBezTo>
                    <a:pt x="88807" y="8702"/>
                    <a:pt x="60822" y="-5792"/>
                    <a:pt x="34655" y="2565"/>
                  </a:cubicBezTo>
                  <a:cubicBezTo>
                    <a:pt x="8466" y="11059"/>
                    <a:pt x="-5970" y="39195"/>
                    <a:pt x="2373" y="65516"/>
                  </a:cubicBezTo>
                  <a:close/>
                </a:path>
              </a:pathLst>
            </a:custGeom>
            <a:solidFill>
              <a:srgbClr val="D7CA91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3" name="Google Shape;3713;p21"/>
            <p:cNvSpPr/>
            <p:nvPr/>
          </p:nvSpPr>
          <p:spPr>
            <a:xfrm flipH="1" rot="10800000">
              <a:off x="2233396" y="193066"/>
              <a:ext cx="104717" cy="104903"/>
            </a:xfrm>
            <a:custGeom>
              <a:rect b="b" l="l" r="r" t="t"/>
              <a:pathLst>
                <a:path extrusionOk="0" h="68119" w="67998">
                  <a:moveTo>
                    <a:pt x="1467" y="43923"/>
                  </a:moveTo>
                  <a:cubicBezTo>
                    <a:pt x="6491" y="61739"/>
                    <a:pt x="24973" y="72090"/>
                    <a:pt x="42729" y="67040"/>
                  </a:cubicBezTo>
                  <a:cubicBezTo>
                    <a:pt x="43070" y="66942"/>
                    <a:pt x="43411" y="66839"/>
                    <a:pt x="43752" y="66732"/>
                  </a:cubicBezTo>
                  <a:cubicBezTo>
                    <a:pt x="61506" y="61645"/>
                    <a:pt x="71782" y="43091"/>
                    <a:pt x="66713" y="25284"/>
                  </a:cubicBezTo>
                  <a:cubicBezTo>
                    <a:pt x="66645" y="25036"/>
                    <a:pt x="66553" y="24785"/>
                    <a:pt x="66485" y="24536"/>
                  </a:cubicBezTo>
                  <a:cubicBezTo>
                    <a:pt x="61302" y="6636"/>
                    <a:pt x="42615" y="-3655"/>
                    <a:pt x="24769" y="1552"/>
                  </a:cubicBezTo>
                  <a:cubicBezTo>
                    <a:pt x="24587" y="1609"/>
                    <a:pt x="24382" y="1668"/>
                    <a:pt x="24201" y="1728"/>
                  </a:cubicBezTo>
                  <a:cubicBezTo>
                    <a:pt x="6377" y="6971"/>
                    <a:pt x="-3853" y="25724"/>
                    <a:pt x="1376" y="43615"/>
                  </a:cubicBezTo>
                  <a:cubicBezTo>
                    <a:pt x="1398" y="43718"/>
                    <a:pt x="1444" y="43821"/>
                    <a:pt x="1467" y="43923"/>
                  </a:cubicBezTo>
                  <a:close/>
                </a:path>
              </a:pathLst>
            </a:custGeom>
            <a:solidFill>
              <a:srgbClr val="E9E0D4">
                <a:alpha val="80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4" name="Google Shape;3714;p21"/>
            <p:cNvSpPr/>
            <p:nvPr/>
          </p:nvSpPr>
          <p:spPr>
            <a:xfrm flipH="1" rot="10800000">
              <a:off x="1198916" y="137367"/>
              <a:ext cx="107221" cy="107669"/>
            </a:xfrm>
            <a:custGeom>
              <a:rect b="b" l="l" r="r" t="t"/>
              <a:pathLst>
                <a:path extrusionOk="0" h="69915" w="69624">
                  <a:moveTo>
                    <a:pt x="1577" y="45620"/>
                  </a:moveTo>
                  <a:cubicBezTo>
                    <a:pt x="7192" y="63922"/>
                    <a:pt x="26516" y="74202"/>
                    <a:pt x="44749" y="68577"/>
                  </a:cubicBezTo>
                  <a:cubicBezTo>
                    <a:pt x="44907" y="68529"/>
                    <a:pt x="45067" y="68479"/>
                    <a:pt x="45226" y="68429"/>
                  </a:cubicBezTo>
                  <a:cubicBezTo>
                    <a:pt x="63458" y="62804"/>
                    <a:pt x="73711" y="43408"/>
                    <a:pt x="68096" y="25106"/>
                  </a:cubicBezTo>
                  <a:cubicBezTo>
                    <a:pt x="68051" y="24949"/>
                    <a:pt x="68005" y="24792"/>
                    <a:pt x="67960" y="24636"/>
                  </a:cubicBezTo>
                  <a:cubicBezTo>
                    <a:pt x="62185" y="6251"/>
                    <a:pt x="42657" y="-3965"/>
                    <a:pt x="24333" y="1817"/>
                  </a:cubicBezTo>
                  <a:cubicBezTo>
                    <a:pt x="24333" y="1821"/>
                    <a:pt x="24311" y="1823"/>
                    <a:pt x="24311" y="1828"/>
                  </a:cubicBezTo>
                  <a:cubicBezTo>
                    <a:pt x="6055" y="7717"/>
                    <a:pt x="-4084" y="27239"/>
                    <a:pt x="1577" y="45620"/>
                  </a:cubicBezTo>
                  <a:close/>
                </a:path>
              </a:pathLst>
            </a:custGeom>
            <a:solidFill>
              <a:srgbClr val="ADA183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5" name="Google Shape;3715;p21"/>
            <p:cNvSpPr/>
            <p:nvPr/>
          </p:nvSpPr>
          <p:spPr>
            <a:xfrm flipH="1" rot="10800000">
              <a:off x="2640640" y="506911"/>
              <a:ext cx="66519" cy="66737"/>
            </a:xfrm>
            <a:custGeom>
              <a:rect b="b" l="l" r="r" t="t"/>
              <a:pathLst>
                <a:path extrusionOk="0" h="43336" w="43194">
                  <a:moveTo>
                    <a:pt x="43194" y="21668"/>
                  </a:moveTo>
                  <a:cubicBezTo>
                    <a:pt x="43194" y="33635"/>
                    <a:pt x="33525" y="43336"/>
                    <a:pt x="21597" y="43336"/>
                  </a:cubicBezTo>
                  <a:cubicBezTo>
                    <a:pt x="9669" y="43336"/>
                    <a:pt x="0" y="33635"/>
                    <a:pt x="0" y="21668"/>
                  </a:cubicBezTo>
                  <a:cubicBezTo>
                    <a:pt x="0" y="9701"/>
                    <a:pt x="9669" y="0"/>
                    <a:pt x="21597" y="0"/>
                  </a:cubicBezTo>
                  <a:cubicBezTo>
                    <a:pt x="33525" y="0"/>
                    <a:pt x="43194" y="9701"/>
                    <a:pt x="43194" y="21668"/>
                  </a:cubicBezTo>
                  <a:close/>
                </a:path>
              </a:pathLst>
            </a:custGeom>
            <a:solidFill>
              <a:srgbClr val="C5A57E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6" name="Google Shape;3716;p21"/>
            <p:cNvSpPr/>
            <p:nvPr/>
          </p:nvSpPr>
          <p:spPr>
            <a:xfrm flipH="1" rot="10800000">
              <a:off x="5191025" y="574723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7" name="Google Shape;3717;p21"/>
            <p:cNvSpPr/>
            <p:nvPr/>
          </p:nvSpPr>
          <p:spPr>
            <a:xfrm flipH="1" rot="10800000">
              <a:off x="1008804" y="502429"/>
              <a:ext cx="38540" cy="38391"/>
            </a:xfrm>
            <a:custGeom>
              <a:rect b="b" l="l" r="r" t="t"/>
              <a:pathLst>
                <a:path extrusionOk="0" h="24929" w="25026">
                  <a:moveTo>
                    <a:pt x="587" y="16542"/>
                  </a:moveTo>
                  <a:cubicBezTo>
                    <a:pt x="2746" y="23067"/>
                    <a:pt x="9748" y="26628"/>
                    <a:pt x="16273" y="24525"/>
                  </a:cubicBezTo>
                  <a:cubicBezTo>
                    <a:pt x="22866" y="22451"/>
                    <a:pt x="26526" y="15410"/>
                    <a:pt x="24457" y="8801"/>
                  </a:cubicBezTo>
                  <a:cubicBezTo>
                    <a:pt x="24457" y="8796"/>
                    <a:pt x="24457" y="8791"/>
                    <a:pt x="24457" y="8787"/>
                  </a:cubicBezTo>
                  <a:cubicBezTo>
                    <a:pt x="22297" y="2261"/>
                    <a:pt x="15295" y="-1299"/>
                    <a:pt x="8771" y="804"/>
                  </a:cubicBezTo>
                  <a:cubicBezTo>
                    <a:pt x="2178" y="2877"/>
                    <a:pt x="-1482" y="9918"/>
                    <a:pt x="587" y="16528"/>
                  </a:cubicBezTo>
                  <a:cubicBezTo>
                    <a:pt x="587" y="16533"/>
                    <a:pt x="587" y="16537"/>
                    <a:pt x="587" y="16542"/>
                  </a:cubicBezTo>
                  <a:close/>
                </a:path>
              </a:pathLst>
            </a:custGeom>
            <a:solidFill>
              <a:srgbClr val="E2D8BD">
                <a:alpha val="7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8" name="Google Shape;3718;p21"/>
            <p:cNvSpPr/>
            <p:nvPr/>
          </p:nvSpPr>
          <p:spPr>
            <a:xfrm flipH="1" rot="10800000">
              <a:off x="829438" y="366302"/>
              <a:ext cx="9448" cy="9268"/>
            </a:xfrm>
            <a:custGeom>
              <a:rect b="b" l="l" r="r" t="t"/>
              <a:pathLst>
                <a:path extrusionOk="0" h="6018" w="6135">
                  <a:moveTo>
                    <a:pt x="126" y="4194"/>
                  </a:moveTo>
                  <a:cubicBezTo>
                    <a:pt x="648" y="5747"/>
                    <a:pt x="2308" y="6584"/>
                    <a:pt x="3877" y="6064"/>
                  </a:cubicBezTo>
                  <a:cubicBezTo>
                    <a:pt x="3899" y="6048"/>
                    <a:pt x="3945" y="6034"/>
                    <a:pt x="3990" y="6018"/>
                  </a:cubicBezTo>
                  <a:cubicBezTo>
                    <a:pt x="5559" y="5576"/>
                    <a:pt x="6468" y="3943"/>
                    <a:pt x="6036" y="2369"/>
                  </a:cubicBezTo>
                  <a:cubicBezTo>
                    <a:pt x="5491" y="765"/>
                    <a:pt x="3809" y="-135"/>
                    <a:pt x="2172" y="316"/>
                  </a:cubicBezTo>
                  <a:cubicBezTo>
                    <a:pt x="580" y="859"/>
                    <a:pt x="-329" y="2560"/>
                    <a:pt x="126" y="4194"/>
                  </a:cubicBezTo>
                  <a:close/>
                </a:path>
              </a:pathLst>
            </a:custGeom>
            <a:solidFill>
              <a:srgbClr val="C5A57E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9" name="Google Shape;3719;p21"/>
            <p:cNvSpPr/>
            <p:nvPr/>
          </p:nvSpPr>
          <p:spPr>
            <a:xfrm flipH="1" rot="10800000">
              <a:off x="312600" y="3113203"/>
              <a:ext cx="68875" cy="69104"/>
            </a:xfrm>
            <a:custGeom>
              <a:rect b="b" l="l" r="r" t="t"/>
              <a:pathLst>
                <a:path extrusionOk="0" h="44873" w="44724">
                  <a:moveTo>
                    <a:pt x="980" y="29416"/>
                  </a:moveTo>
                  <a:cubicBezTo>
                    <a:pt x="4890" y="41258"/>
                    <a:pt x="17530" y="47761"/>
                    <a:pt x="29397" y="44013"/>
                  </a:cubicBezTo>
                  <a:cubicBezTo>
                    <a:pt x="40991" y="40006"/>
                    <a:pt x="47334" y="27491"/>
                    <a:pt x="43719" y="15731"/>
                  </a:cubicBezTo>
                  <a:cubicBezTo>
                    <a:pt x="39809" y="4119"/>
                    <a:pt x="27464" y="-2327"/>
                    <a:pt x="15757" y="1133"/>
                  </a:cubicBezTo>
                  <a:cubicBezTo>
                    <a:pt x="3980" y="4951"/>
                    <a:pt x="-2589" y="17523"/>
                    <a:pt x="980" y="29416"/>
                  </a:cubicBezTo>
                  <a:close/>
                </a:path>
              </a:pathLst>
            </a:custGeom>
            <a:solidFill>
              <a:srgbClr val="E9E0D4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0" name="Google Shape;3720;p21"/>
            <p:cNvSpPr/>
            <p:nvPr/>
          </p:nvSpPr>
          <p:spPr>
            <a:xfrm flipH="1" rot="10800000">
              <a:off x="122502" y="3477948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1"/>
                    <a:pt x="9279" y="26553"/>
                    <a:pt x="15645" y="24649"/>
                  </a:cubicBezTo>
                  <a:cubicBezTo>
                    <a:pt x="15804" y="24601"/>
                    <a:pt x="15963" y="24551"/>
                    <a:pt x="16122" y="24496"/>
                  </a:cubicBezTo>
                  <a:cubicBezTo>
                    <a:pt x="22579" y="22429"/>
                    <a:pt x="26148" y="15500"/>
                    <a:pt x="24079" y="9020"/>
                  </a:cubicBezTo>
                  <a:cubicBezTo>
                    <a:pt x="24079" y="9009"/>
                    <a:pt x="24079" y="8997"/>
                    <a:pt x="24079" y="8986"/>
                  </a:cubicBezTo>
                  <a:cubicBezTo>
                    <a:pt x="22124" y="2470"/>
                    <a:pt x="15281" y="-1230"/>
                    <a:pt x="8802" y="720"/>
                  </a:cubicBezTo>
                  <a:cubicBezTo>
                    <a:pt x="8734" y="739"/>
                    <a:pt x="8688" y="757"/>
                    <a:pt x="8620" y="775"/>
                  </a:cubicBezTo>
                  <a:cubicBezTo>
                    <a:pt x="2141" y="2803"/>
                    <a:pt x="-1451" y="9711"/>
                    <a:pt x="572" y="16203"/>
                  </a:cubicBezTo>
                  <a:cubicBezTo>
                    <a:pt x="595" y="16308"/>
                    <a:pt x="618" y="16410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1" name="Google Shape;3721;p21"/>
            <p:cNvSpPr/>
            <p:nvPr/>
          </p:nvSpPr>
          <p:spPr>
            <a:xfrm flipH="1" rot="10800000">
              <a:off x="1236567" y="3455779"/>
              <a:ext cx="44116" cy="44349"/>
            </a:xfrm>
            <a:custGeom>
              <a:rect b="b" l="l" r="r" t="t"/>
              <a:pathLst>
                <a:path extrusionOk="0" h="28798" w="28647">
                  <a:moveTo>
                    <a:pt x="680" y="18969"/>
                  </a:moveTo>
                  <a:cubicBezTo>
                    <a:pt x="3181" y="26553"/>
                    <a:pt x="11274" y="30718"/>
                    <a:pt x="18867" y="28321"/>
                  </a:cubicBezTo>
                  <a:cubicBezTo>
                    <a:pt x="26323" y="25725"/>
                    <a:pt x="30370" y="17624"/>
                    <a:pt x="27960" y="10074"/>
                  </a:cubicBezTo>
                  <a:cubicBezTo>
                    <a:pt x="25619" y="2629"/>
                    <a:pt x="17685" y="-1495"/>
                    <a:pt x="10274" y="864"/>
                  </a:cubicBezTo>
                  <a:cubicBezTo>
                    <a:pt x="10183" y="891"/>
                    <a:pt x="10092" y="921"/>
                    <a:pt x="10001" y="950"/>
                  </a:cubicBezTo>
                  <a:cubicBezTo>
                    <a:pt x="2476" y="3350"/>
                    <a:pt x="-1707" y="11413"/>
                    <a:pt x="680" y="18969"/>
                  </a:cubicBezTo>
                  <a:close/>
                </a:path>
              </a:pathLst>
            </a:custGeom>
            <a:solidFill>
              <a:srgbClr val="E9E0D4">
                <a:alpha val="7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2" name="Google Shape;3722;p21"/>
            <p:cNvSpPr/>
            <p:nvPr/>
          </p:nvSpPr>
          <p:spPr>
            <a:xfrm flipH="1" rot="10800000">
              <a:off x="2426223" y="706668"/>
              <a:ext cx="85117" cy="85502"/>
            </a:xfrm>
            <a:custGeom>
              <a:rect b="b" l="l" r="r" t="t"/>
              <a:pathLst>
                <a:path extrusionOk="0" h="55521" w="55271">
                  <a:moveTo>
                    <a:pt x="1377" y="36396"/>
                  </a:moveTo>
                  <a:cubicBezTo>
                    <a:pt x="6038" y="50987"/>
                    <a:pt x="21587" y="59043"/>
                    <a:pt x="36160" y="54415"/>
                  </a:cubicBezTo>
                  <a:cubicBezTo>
                    <a:pt x="50619" y="49760"/>
                    <a:pt x="58598" y="34220"/>
                    <a:pt x="53961" y="19707"/>
                  </a:cubicBezTo>
                  <a:cubicBezTo>
                    <a:pt x="53938" y="19643"/>
                    <a:pt x="53915" y="19582"/>
                    <a:pt x="53892" y="19518"/>
                  </a:cubicBezTo>
                  <a:cubicBezTo>
                    <a:pt x="49323" y="4980"/>
                    <a:pt x="33886" y="-3097"/>
                    <a:pt x="19382" y="1481"/>
                  </a:cubicBezTo>
                  <a:cubicBezTo>
                    <a:pt x="19382" y="1488"/>
                    <a:pt x="19360" y="1492"/>
                    <a:pt x="19337" y="1499"/>
                  </a:cubicBezTo>
                  <a:cubicBezTo>
                    <a:pt x="4833" y="6040"/>
                    <a:pt x="-3260" y="21516"/>
                    <a:pt x="1263" y="36066"/>
                  </a:cubicBezTo>
                  <a:cubicBezTo>
                    <a:pt x="1309" y="36177"/>
                    <a:pt x="1332" y="36287"/>
                    <a:pt x="1377" y="36396"/>
                  </a:cubicBezTo>
                  <a:close/>
                </a:path>
              </a:pathLst>
            </a:custGeom>
            <a:solidFill>
              <a:srgbClr val="ADA183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3" name="Google Shape;3723;p21"/>
            <p:cNvSpPr/>
            <p:nvPr/>
          </p:nvSpPr>
          <p:spPr>
            <a:xfrm flipH="1" rot="10800000">
              <a:off x="1303831" y="90596"/>
              <a:ext cx="21577" cy="22127"/>
            </a:xfrm>
            <a:custGeom>
              <a:rect b="b" l="l" r="r" t="t"/>
              <a:pathLst>
                <a:path extrusionOk="0" h="14368" w="14011">
                  <a:moveTo>
                    <a:pt x="308" y="9665"/>
                  </a:moveTo>
                  <a:cubicBezTo>
                    <a:pt x="1513" y="13380"/>
                    <a:pt x="5468" y="15422"/>
                    <a:pt x="9174" y="14227"/>
                  </a:cubicBezTo>
                  <a:cubicBezTo>
                    <a:pt x="12834" y="12837"/>
                    <a:pt x="14812" y="8869"/>
                    <a:pt x="13721" y="5103"/>
                  </a:cubicBezTo>
                  <a:cubicBezTo>
                    <a:pt x="12516" y="1388"/>
                    <a:pt x="8560" y="-654"/>
                    <a:pt x="4855" y="541"/>
                  </a:cubicBezTo>
                  <a:cubicBezTo>
                    <a:pt x="1195" y="1930"/>
                    <a:pt x="-783" y="5899"/>
                    <a:pt x="308" y="9665"/>
                  </a:cubicBezTo>
                  <a:close/>
                </a:path>
              </a:pathLst>
            </a:custGeom>
            <a:solidFill>
              <a:srgbClr val="E9E0D4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4" name="Google Shape;3724;p21"/>
            <p:cNvSpPr/>
            <p:nvPr/>
          </p:nvSpPr>
          <p:spPr>
            <a:xfrm flipH="1" rot="10800000">
              <a:off x="2516070" y="106292"/>
              <a:ext cx="52211" cy="52756"/>
            </a:xfrm>
            <a:custGeom>
              <a:rect b="b" l="l" r="r" t="t"/>
              <a:pathLst>
                <a:path extrusionOk="0" h="34257" w="33903">
                  <a:moveTo>
                    <a:pt x="819" y="22430"/>
                  </a:moveTo>
                  <a:cubicBezTo>
                    <a:pt x="3502" y="31357"/>
                    <a:pt x="12868" y="36421"/>
                    <a:pt x="21780" y="33739"/>
                  </a:cubicBezTo>
                  <a:cubicBezTo>
                    <a:pt x="21916" y="33695"/>
                    <a:pt x="22053" y="33652"/>
                    <a:pt x="22189" y="33606"/>
                  </a:cubicBezTo>
                  <a:cubicBezTo>
                    <a:pt x="31078" y="30671"/>
                    <a:pt x="35943" y="21105"/>
                    <a:pt x="33101" y="12166"/>
                  </a:cubicBezTo>
                  <a:cubicBezTo>
                    <a:pt x="30282" y="3164"/>
                    <a:pt x="20711" y="-1838"/>
                    <a:pt x="11732" y="990"/>
                  </a:cubicBezTo>
                  <a:cubicBezTo>
                    <a:pt x="2843" y="3926"/>
                    <a:pt x="-2023" y="13492"/>
                    <a:pt x="819" y="22430"/>
                  </a:cubicBezTo>
                  <a:close/>
                </a:path>
              </a:pathLst>
            </a:custGeom>
            <a:solidFill>
              <a:srgbClr val="C5A57E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5" name="Google Shape;3725;p21"/>
            <p:cNvSpPr/>
            <p:nvPr/>
          </p:nvSpPr>
          <p:spPr>
            <a:xfrm flipH="1" rot="10800000">
              <a:off x="392694" y="5080827"/>
              <a:ext cx="6748" cy="6944"/>
            </a:xfrm>
            <a:custGeom>
              <a:rect b="b" l="l" r="r" t="t"/>
              <a:pathLst>
                <a:path extrusionOk="0" h="4509" w="4382">
                  <a:moveTo>
                    <a:pt x="158" y="3195"/>
                  </a:moveTo>
                  <a:cubicBezTo>
                    <a:pt x="454" y="4290"/>
                    <a:pt x="1590" y="4933"/>
                    <a:pt x="2681" y="4637"/>
                  </a:cubicBezTo>
                  <a:cubicBezTo>
                    <a:pt x="2750" y="4616"/>
                    <a:pt x="2818" y="4591"/>
                    <a:pt x="2886" y="4564"/>
                  </a:cubicBezTo>
                  <a:cubicBezTo>
                    <a:pt x="3977" y="4265"/>
                    <a:pt x="4614" y="3138"/>
                    <a:pt x="4318" y="2044"/>
                  </a:cubicBezTo>
                  <a:cubicBezTo>
                    <a:pt x="4295" y="1971"/>
                    <a:pt x="4273" y="1898"/>
                    <a:pt x="4250" y="1827"/>
                  </a:cubicBezTo>
                  <a:cubicBezTo>
                    <a:pt x="3841" y="714"/>
                    <a:pt x="2704" y="46"/>
                    <a:pt x="1522" y="230"/>
                  </a:cubicBezTo>
                  <a:cubicBezTo>
                    <a:pt x="340" y="650"/>
                    <a:pt x="-274" y="1955"/>
                    <a:pt x="135" y="3143"/>
                  </a:cubicBezTo>
                  <a:cubicBezTo>
                    <a:pt x="135" y="3159"/>
                    <a:pt x="158" y="3177"/>
                    <a:pt x="158" y="3195"/>
                  </a:cubicBezTo>
                  <a:close/>
                </a:path>
              </a:pathLst>
            </a:custGeom>
            <a:solidFill>
              <a:srgbClr val="E9E0D4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6" name="Google Shape;3726;p21"/>
            <p:cNvSpPr/>
            <p:nvPr/>
          </p:nvSpPr>
          <p:spPr>
            <a:xfrm flipH="1" rot="10800000">
              <a:off x="1233395" y="747701"/>
              <a:ext cx="31023" cy="31122"/>
            </a:xfrm>
            <a:custGeom>
              <a:rect b="b" l="l" r="r" t="t"/>
              <a:pathLst>
                <a:path extrusionOk="0" h="20209" w="20145">
                  <a:moveTo>
                    <a:pt x="546" y="13553"/>
                  </a:moveTo>
                  <a:cubicBezTo>
                    <a:pt x="2274" y="18749"/>
                    <a:pt x="7844" y="21591"/>
                    <a:pt x="13050" y="19940"/>
                  </a:cubicBezTo>
                  <a:cubicBezTo>
                    <a:pt x="18233" y="18457"/>
                    <a:pt x="21257" y="13031"/>
                    <a:pt x="19779" y="7822"/>
                  </a:cubicBezTo>
                  <a:cubicBezTo>
                    <a:pt x="19734" y="7678"/>
                    <a:pt x="19688" y="7537"/>
                    <a:pt x="19643" y="7395"/>
                  </a:cubicBezTo>
                  <a:cubicBezTo>
                    <a:pt x="18211" y="2174"/>
                    <a:pt x="12823" y="-887"/>
                    <a:pt x="7616" y="557"/>
                  </a:cubicBezTo>
                  <a:cubicBezTo>
                    <a:pt x="7389" y="623"/>
                    <a:pt x="7139" y="696"/>
                    <a:pt x="6912" y="781"/>
                  </a:cubicBezTo>
                  <a:cubicBezTo>
                    <a:pt x="1660" y="2500"/>
                    <a:pt x="-1204" y="8166"/>
                    <a:pt x="501" y="13435"/>
                  </a:cubicBezTo>
                  <a:cubicBezTo>
                    <a:pt x="524" y="13476"/>
                    <a:pt x="524" y="13515"/>
                    <a:pt x="546" y="13553"/>
                  </a:cubicBezTo>
                  <a:close/>
                </a:path>
              </a:pathLst>
            </a:custGeom>
            <a:solidFill>
              <a:srgbClr val="ADA183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7" name="Google Shape;3727;p21"/>
            <p:cNvSpPr/>
            <p:nvPr/>
          </p:nvSpPr>
          <p:spPr>
            <a:xfrm flipH="1" rot="10800000">
              <a:off x="163763" y="5181670"/>
              <a:ext cx="117534" cy="118343"/>
            </a:xfrm>
            <a:custGeom>
              <a:rect b="b" l="l" r="r" t="t"/>
              <a:pathLst>
                <a:path extrusionOk="0" h="76846" w="76321">
                  <a:moveTo>
                    <a:pt x="1850" y="50369"/>
                  </a:moveTo>
                  <a:cubicBezTo>
                    <a:pt x="8261" y="70519"/>
                    <a:pt x="29722" y="81647"/>
                    <a:pt x="49818" y="75231"/>
                  </a:cubicBezTo>
                  <a:cubicBezTo>
                    <a:pt x="69801" y="68879"/>
                    <a:pt x="80873" y="47471"/>
                    <a:pt x="74553" y="27415"/>
                  </a:cubicBezTo>
                  <a:cubicBezTo>
                    <a:pt x="74485" y="27235"/>
                    <a:pt x="74439" y="27057"/>
                    <a:pt x="74371" y="26877"/>
                  </a:cubicBezTo>
                  <a:cubicBezTo>
                    <a:pt x="67960" y="6728"/>
                    <a:pt x="46499" y="-4401"/>
                    <a:pt x="26403" y="2016"/>
                  </a:cubicBezTo>
                  <a:cubicBezTo>
                    <a:pt x="6374" y="8644"/>
                    <a:pt x="-4584" y="30223"/>
                    <a:pt x="1850" y="50369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8" name="Google Shape;3728;p21"/>
            <p:cNvSpPr/>
            <p:nvPr/>
          </p:nvSpPr>
          <p:spPr>
            <a:xfrm flipH="1" rot="10800000">
              <a:off x="2265069" y="917375"/>
              <a:ext cx="73837" cy="73979"/>
            </a:xfrm>
            <a:custGeom>
              <a:rect b="b" l="l" r="r" t="t"/>
              <a:pathLst>
                <a:path extrusionOk="0" h="48038" w="47946">
                  <a:moveTo>
                    <a:pt x="1403" y="31581"/>
                  </a:moveTo>
                  <a:cubicBezTo>
                    <a:pt x="5426" y="44171"/>
                    <a:pt x="18862" y="51128"/>
                    <a:pt x="31411" y="47091"/>
                  </a:cubicBezTo>
                  <a:cubicBezTo>
                    <a:pt x="43869" y="42962"/>
                    <a:pt x="50758" y="29574"/>
                    <a:pt x="46870" y="16984"/>
                  </a:cubicBezTo>
                  <a:cubicBezTo>
                    <a:pt x="43551" y="4827"/>
                    <a:pt x="31047" y="-2312"/>
                    <a:pt x="18931" y="1018"/>
                  </a:cubicBezTo>
                  <a:cubicBezTo>
                    <a:pt x="18226" y="1223"/>
                    <a:pt x="17544" y="1451"/>
                    <a:pt x="16862" y="1702"/>
                  </a:cubicBezTo>
                  <a:cubicBezTo>
                    <a:pt x="4744" y="4963"/>
                    <a:pt x="-2462" y="17463"/>
                    <a:pt x="789" y="29642"/>
                  </a:cubicBezTo>
                  <a:cubicBezTo>
                    <a:pt x="971" y="30304"/>
                    <a:pt x="1175" y="30942"/>
                    <a:pt x="1403" y="31581"/>
                  </a:cubicBezTo>
                  <a:close/>
                </a:path>
              </a:pathLst>
            </a:custGeom>
            <a:solidFill>
              <a:srgbClr val="E2D8BD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9" name="Google Shape;3729;p21"/>
            <p:cNvSpPr/>
            <p:nvPr/>
          </p:nvSpPr>
          <p:spPr>
            <a:xfrm flipH="1" rot="10800000">
              <a:off x="557536" y="2452375"/>
              <a:ext cx="286802" cy="287792"/>
            </a:xfrm>
            <a:custGeom>
              <a:rect b="b" l="l" r="r" t="t"/>
              <a:pathLst>
                <a:path extrusionOk="0" h="186878" w="186235">
                  <a:moveTo>
                    <a:pt x="268" y="100605"/>
                  </a:moveTo>
                  <a:cubicBezTo>
                    <a:pt x="4019" y="151988"/>
                    <a:pt x="48577" y="190589"/>
                    <a:pt x="99797" y="186825"/>
                  </a:cubicBezTo>
                  <a:cubicBezTo>
                    <a:pt x="99819" y="186823"/>
                    <a:pt x="99819" y="186823"/>
                    <a:pt x="99842" y="186821"/>
                  </a:cubicBezTo>
                  <a:cubicBezTo>
                    <a:pt x="151129" y="182932"/>
                    <a:pt x="189663" y="138175"/>
                    <a:pt x="186003" y="86691"/>
                  </a:cubicBezTo>
                  <a:cubicBezTo>
                    <a:pt x="182138" y="35190"/>
                    <a:pt x="137376" y="-3411"/>
                    <a:pt x="86043" y="468"/>
                  </a:cubicBezTo>
                  <a:cubicBezTo>
                    <a:pt x="86020" y="471"/>
                    <a:pt x="85997" y="473"/>
                    <a:pt x="85974" y="475"/>
                  </a:cubicBezTo>
                  <a:cubicBezTo>
                    <a:pt x="34801" y="4480"/>
                    <a:pt x="-3528" y="49244"/>
                    <a:pt x="268" y="100605"/>
                  </a:cubicBezTo>
                  <a:close/>
                </a:path>
              </a:pathLst>
            </a:custGeom>
            <a:solidFill>
              <a:srgbClr val="D7CA91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0" name="Google Shape;3730;p21"/>
            <p:cNvSpPr/>
            <p:nvPr/>
          </p:nvSpPr>
          <p:spPr>
            <a:xfrm flipH="1" rot="10800000">
              <a:off x="402805" y="1848173"/>
              <a:ext cx="174351" cy="174922"/>
            </a:xfrm>
            <a:custGeom>
              <a:rect b="b" l="l" r="r" t="t"/>
              <a:pathLst>
                <a:path extrusionOk="0" h="113586" w="113215">
                  <a:moveTo>
                    <a:pt x="9" y="56767"/>
                  </a:moveTo>
                  <a:cubicBezTo>
                    <a:pt x="-105" y="88133"/>
                    <a:pt x="25130" y="113661"/>
                    <a:pt x="56389" y="113786"/>
                  </a:cubicBezTo>
                  <a:cubicBezTo>
                    <a:pt x="87648" y="113912"/>
                    <a:pt x="113087" y="88585"/>
                    <a:pt x="113223" y="57219"/>
                  </a:cubicBezTo>
                  <a:cubicBezTo>
                    <a:pt x="113337" y="25855"/>
                    <a:pt x="88102" y="325"/>
                    <a:pt x="56843" y="200"/>
                  </a:cubicBezTo>
                  <a:cubicBezTo>
                    <a:pt x="56616" y="200"/>
                    <a:pt x="56389" y="200"/>
                    <a:pt x="56161" y="202"/>
                  </a:cubicBezTo>
                  <a:cubicBezTo>
                    <a:pt x="25107" y="328"/>
                    <a:pt x="9" y="25615"/>
                    <a:pt x="9" y="56767"/>
                  </a:cubicBezTo>
                  <a:close/>
                </a:path>
              </a:pathLst>
            </a:custGeom>
            <a:solidFill>
              <a:srgbClr val="D1BC94">
                <a:alpha val="8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1" name="Google Shape;3731;p21"/>
            <p:cNvSpPr/>
            <p:nvPr/>
          </p:nvSpPr>
          <p:spPr>
            <a:xfrm flipH="1" rot="10800000">
              <a:off x="466638" y="1372058"/>
              <a:ext cx="22470" cy="22553"/>
            </a:xfrm>
            <a:custGeom>
              <a:rect b="b" l="l" r="r" t="t"/>
              <a:pathLst>
                <a:path extrusionOk="0" h="14645" w="14591">
                  <a:moveTo>
                    <a:pt x="371" y="9803"/>
                  </a:moveTo>
                  <a:cubicBezTo>
                    <a:pt x="1621" y="13644"/>
                    <a:pt x="5759" y="15738"/>
                    <a:pt x="9578" y="14479"/>
                  </a:cubicBezTo>
                  <a:cubicBezTo>
                    <a:pt x="13397" y="13220"/>
                    <a:pt x="15489" y="9083"/>
                    <a:pt x="14238" y="5242"/>
                  </a:cubicBezTo>
                  <a:cubicBezTo>
                    <a:pt x="12988" y="1401"/>
                    <a:pt x="8850" y="-693"/>
                    <a:pt x="5031" y="566"/>
                  </a:cubicBezTo>
                  <a:cubicBezTo>
                    <a:pt x="1212" y="1825"/>
                    <a:pt x="-879" y="5962"/>
                    <a:pt x="371" y="9803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2" name="Google Shape;3732;p21"/>
            <p:cNvSpPr/>
            <p:nvPr/>
          </p:nvSpPr>
          <p:spPr>
            <a:xfrm flipH="1" rot="10800000">
              <a:off x="95796" y="1345847"/>
              <a:ext cx="47618" cy="47782"/>
            </a:xfrm>
            <a:custGeom>
              <a:rect b="b" l="l" r="r" t="t"/>
              <a:pathLst>
                <a:path extrusionOk="0" h="31027" w="30921">
                  <a:moveTo>
                    <a:pt x="714" y="20342"/>
                  </a:moveTo>
                  <a:cubicBezTo>
                    <a:pt x="3260" y="28516"/>
                    <a:pt x="11944" y="33073"/>
                    <a:pt x="20083" y="30516"/>
                  </a:cubicBezTo>
                  <a:cubicBezTo>
                    <a:pt x="28222" y="27960"/>
                    <a:pt x="32769" y="19260"/>
                    <a:pt x="30222" y="11086"/>
                  </a:cubicBezTo>
                  <a:cubicBezTo>
                    <a:pt x="27676" y="2909"/>
                    <a:pt x="19015" y="-1646"/>
                    <a:pt x="10854" y="911"/>
                  </a:cubicBezTo>
                  <a:cubicBezTo>
                    <a:pt x="10808" y="925"/>
                    <a:pt x="10762" y="938"/>
                    <a:pt x="10717" y="954"/>
                  </a:cubicBezTo>
                  <a:cubicBezTo>
                    <a:pt x="2646" y="3570"/>
                    <a:pt x="-1809" y="12219"/>
                    <a:pt x="714" y="20342"/>
                  </a:cubicBezTo>
                  <a:close/>
                </a:path>
              </a:pathLst>
            </a:custGeom>
            <a:solidFill>
              <a:srgbClr val="E9E0D4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3" name="Google Shape;3733;p21"/>
            <p:cNvSpPr/>
            <p:nvPr/>
          </p:nvSpPr>
          <p:spPr>
            <a:xfrm flipH="1" rot="10800000">
              <a:off x="608399" y="5010963"/>
              <a:ext cx="25077" cy="25074"/>
            </a:xfrm>
            <a:custGeom>
              <a:rect b="b" l="l" r="r" t="t"/>
              <a:pathLst>
                <a:path extrusionOk="0" h="16282" w="16284">
                  <a:moveTo>
                    <a:pt x="455" y="10908"/>
                  </a:moveTo>
                  <a:cubicBezTo>
                    <a:pt x="1955" y="15084"/>
                    <a:pt x="6434" y="17379"/>
                    <a:pt x="10685" y="16154"/>
                  </a:cubicBezTo>
                  <a:cubicBezTo>
                    <a:pt x="14936" y="14742"/>
                    <a:pt x="17255" y="10169"/>
                    <a:pt x="15913" y="5890"/>
                  </a:cubicBezTo>
                  <a:cubicBezTo>
                    <a:pt x="14640" y="1668"/>
                    <a:pt x="10207" y="-729"/>
                    <a:pt x="6002" y="539"/>
                  </a:cubicBezTo>
                  <a:cubicBezTo>
                    <a:pt x="5888" y="573"/>
                    <a:pt x="5797" y="608"/>
                    <a:pt x="5683" y="644"/>
                  </a:cubicBezTo>
                  <a:cubicBezTo>
                    <a:pt x="1478" y="1912"/>
                    <a:pt x="-909" y="6362"/>
                    <a:pt x="341" y="10586"/>
                  </a:cubicBezTo>
                  <a:cubicBezTo>
                    <a:pt x="386" y="10693"/>
                    <a:pt x="409" y="10801"/>
                    <a:pt x="455" y="10908"/>
                  </a:cubicBezTo>
                  <a:close/>
                </a:path>
              </a:pathLst>
            </a:custGeom>
            <a:solidFill>
              <a:srgbClr val="C5A57E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4" name="Google Shape;3734;p21"/>
            <p:cNvSpPr/>
            <p:nvPr/>
          </p:nvSpPr>
          <p:spPr>
            <a:xfrm flipH="1" rot="10800000">
              <a:off x="209837" y="4561510"/>
              <a:ext cx="39272" cy="39353"/>
            </a:xfrm>
            <a:custGeom>
              <a:rect b="b" l="l" r="r" t="t"/>
              <a:pathLst>
                <a:path extrusionOk="0" h="25554" w="25501">
                  <a:moveTo>
                    <a:pt x="597" y="16822"/>
                  </a:moveTo>
                  <a:cubicBezTo>
                    <a:pt x="2598" y="23457"/>
                    <a:pt x="9554" y="27216"/>
                    <a:pt x="16170" y="25218"/>
                  </a:cubicBezTo>
                  <a:cubicBezTo>
                    <a:pt x="16374" y="25161"/>
                    <a:pt x="16556" y="25100"/>
                    <a:pt x="16738" y="25033"/>
                  </a:cubicBezTo>
                  <a:cubicBezTo>
                    <a:pt x="23353" y="22858"/>
                    <a:pt x="27013" y="15739"/>
                    <a:pt x="24922" y="9068"/>
                  </a:cubicBezTo>
                  <a:cubicBezTo>
                    <a:pt x="22762" y="2353"/>
                    <a:pt x="15601" y="-1342"/>
                    <a:pt x="8918" y="815"/>
                  </a:cubicBezTo>
                  <a:cubicBezTo>
                    <a:pt x="8872" y="829"/>
                    <a:pt x="8827" y="843"/>
                    <a:pt x="8781" y="857"/>
                  </a:cubicBezTo>
                  <a:cubicBezTo>
                    <a:pt x="2166" y="3032"/>
                    <a:pt x="-1495" y="10151"/>
                    <a:pt x="597" y="16822"/>
                  </a:cubicBezTo>
                  <a:close/>
                </a:path>
              </a:pathLst>
            </a:custGeom>
            <a:solidFill>
              <a:srgbClr val="D7CA91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5" name="Google Shape;3735;p21"/>
            <p:cNvSpPr/>
            <p:nvPr/>
          </p:nvSpPr>
          <p:spPr>
            <a:xfrm flipH="1" rot="10800000">
              <a:off x="604180" y="2914539"/>
              <a:ext cx="141789" cy="144363"/>
            </a:xfrm>
            <a:custGeom>
              <a:rect b="b" l="l" r="r" t="t"/>
              <a:pathLst>
                <a:path extrusionOk="0" h="93742" w="92071">
                  <a:moveTo>
                    <a:pt x="5911" y="12317"/>
                  </a:moveTo>
                  <a:lnTo>
                    <a:pt x="37511" y="21212"/>
                  </a:lnTo>
                  <a:lnTo>
                    <a:pt x="62746" y="0"/>
                  </a:lnTo>
                  <a:lnTo>
                    <a:pt x="64110" y="32844"/>
                  </a:lnTo>
                  <a:lnTo>
                    <a:pt x="92072" y="50407"/>
                  </a:lnTo>
                  <a:lnTo>
                    <a:pt x="61154" y="61811"/>
                  </a:lnTo>
                  <a:lnTo>
                    <a:pt x="53197" y="93743"/>
                  </a:lnTo>
                  <a:lnTo>
                    <a:pt x="32737" y="67970"/>
                  </a:lnTo>
                  <a:lnTo>
                    <a:pt x="0" y="70250"/>
                  </a:lnTo>
                  <a:lnTo>
                    <a:pt x="18187" y="42652"/>
                  </a:lnTo>
                  <a:lnTo>
                    <a:pt x="5911" y="12317"/>
                  </a:lnTo>
                  <a:close/>
                </a:path>
              </a:pathLst>
            </a:custGeom>
            <a:solidFill>
              <a:srgbClr val="FFFFFF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6" name="Google Shape;3736;p21"/>
            <p:cNvSpPr/>
            <p:nvPr/>
          </p:nvSpPr>
          <p:spPr>
            <a:xfrm flipH="1" rot="10800000">
              <a:off x="3159973" y="218565"/>
              <a:ext cx="233516" cy="224449"/>
            </a:xfrm>
            <a:custGeom>
              <a:rect b="b" l="l" r="r" t="t"/>
              <a:pathLst>
                <a:path extrusionOk="0" h="145746" w="151634">
                  <a:moveTo>
                    <a:pt x="25689" y="142325"/>
                  </a:moveTo>
                  <a:lnTo>
                    <a:pt x="36601" y="90550"/>
                  </a:lnTo>
                  <a:lnTo>
                    <a:pt x="0" y="52231"/>
                  </a:lnTo>
                  <a:lnTo>
                    <a:pt x="52743" y="46529"/>
                  </a:lnTo>
                  <a:lnTo>
                    <a:pt x="77977" y="0"/>
                  </a:lnTo>
                  <a:lnTo>
                    <a:pt x="99574" y="48354"/>
                  </a:lnTo>
                  <a:lnTo>
                    <a:pt x="151635" y="57934"/>
                  </a:lnTo>
                  <a:lnTo>
                    <a:pt x="112305" y="93515"/>
                  </a:lnTo>
                  <a:lnTo>
                    <a:pt x="119125" y="145746"/>
                  </a:lnTo>
                  <a:lnTo>
                    <a:pt x="73430" y="119517"/>
                  </a:lnTo>
                  <a:lnTo>
                    <a:pt x="25689" y="142325"/>
                  </a:lnTo>
                  <a:close/>
                </a:path>
              </a:pathLst>
            </a:custGeom>
            <a:solidFill>
              <a:srgbClr val="FFFFFF">
                <a:alpha val="639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7" name="Google Shape;3737;p21"/>
            <p:cNvSpPr/>
            <p:nvPr/>
          </p:nvSpPr>
          <p:spPr>
            <a:xfrm flipH="1" rot="10800000">
              <a:off x="2161021" y="363227"/>
              <a:ext cx="186603" cy="179489"/>
            </a:xfrm>
            <a:custGeom>
              <a:rect b="b" l="l" r="r" t="t"/>
              <a:pathLst>
                <a:path extrusionOk="0" h="116551" w="121171">
                  <a:moveTo>
                    <a:pt x="59335" y="116551"/>
                  </a:moveTo>
                  <a:lnTo>
                    <a:pt x="41603" y="78005"/>
                  </a:lnTo>
                  <a:lnTo>
                    <a:pt x="0" y="70934"/>
                  </a:lnTo>
                  <a:lnTo>
                    <a:pt x="31145" y="41968"/>
                  </a:lnTo>
                  <a:lnTo>
                    <a:pt x="25235" y="0"/>
                  </a:lnTo>
                  <a:lnTo>
                    <a:pt x="62063" y="20756"/>
                  </a:lnTo>
                  <a:lnTo>
                    <a:pt x="100029" y="1825"/>
                  </a:lnTo>
                  <a:lnTo>
                    <a:pt x="91844" y="43564"/>
                  </a:lnTo>
                  <a:lnTo>
                    <a:pt x="121171" y="73900"/>
                  </a:lnTo>
                  <a:lnTo>
                    <a:pt x="79114" y="78918"/>
                  </a:lnTo>
                  <a:lnTo>
                    <a:pt x="59335" y="116551"/>
                  </a:lnTo>
                  <a:close/>
                </a:path>
              </a:pathLst>
            </a:custGeom>
            <a:solidFill>
              <a:srgbClr val="FFFFFF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8" name="Google Shape;3738;p21"/>
            <p:cNvSpPr/>
            <p:nvPr/>
          </p:nvSpPr>
          <p:spPr>
            <a:xfrm flipH="1" rot="10800000">
              <a:off x="3093750" y="632320"/>
              <a:ext cx="17504" cy="14401"/>
            </a:xfrm>
            <a:custGeom>
              <a:rect b="b" l="l" r="r" t="t"/>
              <a:pathLst>
                <a:path extrusionOk="0" h="9351" w="11366">
                  <a:moveTo>
                    <a:pt x="8867" y="3649"/>
                  </a:moveTo>
                  <a:lnTo>
                    <a:pt x="0" y="0"/>
                  </a:lnTo>
                  <a:lnTo>
                    <a:pt x="5683" y="8667"/>
                  </a:lnTo>
                  <a:lnTo>
                    <a:pt x="10230" y="9352"/>
                  </a:lnTo>
                  <a:lnTo>
                    <a:pt x="10685" y="9352"/>
                  </a:lnTo>
                  <a:lnTo>
                    <a:pt x="11140" y="9352"/>
                  </a:lnTo>
                  <a:lnTo>
                    <a:pt x="11367" y="9352"/>
                  </a:lnTo>
                  <a:lnTo>
                    <a:pt x="10685" y="7983"/>
                  </a:lnTo>
                  <a:lnTo>
                    <a:pt x="8867" y="3649"/>
                  </a:lnTo>
                  <a:close/>
                </a:path>
              </a:pathLst>
            </a:custGeom>
            <a:solidFill>
              <a:srgbClr val="FFFFFF">
                <a:alpha val="80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9" name="Google Shape;3739;p21"/>
            <p:cNvSpPr/>
            <p:nvPr/>
          </p:nvSpPr>
          <p:spPr>
            <a:xfrm flipH="1" rot="10800000">
              <a:off x="1328691" y="1868822"/>
              <a:ext cx="122884" cy="118371"/>
            </a:xfrm>
            <a:custGeom>
              <a:rect b="b" l="l" r="r" t="t"/>
              <a:pathLst>
                <a:path extrusionOk="0" h="76864" w="79795">
                  <a:moveTo>
                    <a:pt x="41375" y="76865"/>
                  </a:moveTo>
                  <a:lnTo>
                    <a:pt x="27735" y="52688"/>
                  </a:lnTo>
                  <a:lnTo>
                    <a:pt x="0" y="49951"/>
                  </a:lnTo>
                  <a:lnTo>
                    <a:pt x="19096" y="29651"/>
                  </a:lnTo>
                  <a:lnTo>
                    <a:pt x="12958" y="2509"/>
                  </a:lnTo>
                  <a:lnTo>
                    <a:pt x="38193" y="14141"/>
                  </a:lnTo>
                  <a:lnTo>
                    <a:pt x="62290" y="0"/>
                  </a:lnTo>
                  <a:lnTo>
                    <a:pt x="58880" y="27598"/>
                  </a:lnTo>
                  <a:lnTo>
                    <a:pt x="79796" y="46073"/>
                  </a:lnTo>
                  <a:lnTo>
                    <a:pt x="52288" y="51319"/>
                  </a:lnTo>
                  <a:lnTo>
                    <a:pt x="41375" y="76865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0" name="Google Shape;3740;p21"/>
            <p:cNvSpPr/>
            <p:nvPr/>
          </p:nvSpPr>
          <p:spPr>
            <a:xfrm flipH="1" rot="10800000">
              <a:off x="1591096" y="1349976"/>
              <a:ext cx="59167" cy="59361"/>
            </a:xfrm>
            <a:custGeom>
              <a:rect b="b" l="l" r="r" t="t"/>
              <a:pathLst>
                <a:path extrusionOk="0" h="38546" w="38420">
                  <a:moveTo>
                    <a:pt x="35010" y="4105"/>
                  </a:moveTo>
                  <a:lnTo>
                    <a:pt x="30464" y="16878"/>
                  </a:lnTo>
                  <a:lnTo>
                    <a:pt x="38420" y="28054"/>
                  </a:lnTo>
                  <a:lnTo>
                    <a:pt x="24780" y="27598"/>
                  </a:lnTo>
                  <a:lnTo>
                    <a:pt x="16596" y="38546"/>
                  </a:lnTo>
                  <a:lnTo>
                    <a:pt x="12731" y="25545"/>
                  </a:lnTo>
                  <a:lnTo>
                    <a:pt x="0" y="21212"/>
                  </a:lnTo>
                  <a:lnTo>
                    <a:pt x="11140" y="13457"/>
                  </a:lnTo>
                  <a:lnTo>
                    <a:pt x="11140" y="0"/>
                  </a:lnTo>
                  <a:lnTo>
                    <a:pt x="22052" y="8211"/>
                  </a:lnTo>
                  <a:lnTo>
                    <a:pt x="35010" y="4105"/>
                  </a:lnTo>
                  <a:close/>
                </a:path>
              </a:pathLst>
            </a:custGeom>
            <a:solidFill>
              <a:srgbClr val="FFFFFF">
                <a:alpha val="4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1" name="Google Shape;3741;p21"/>
            <p:cNvSpPr/>
            <p:nvPr/>
          </p:nvSpPr>
          <p:spPr>
            <a:xfrm flipH="1" rot="10800000">
              <a:off x="2882367" y="899668"/>
              <a:ext cx="64059" cy="85704"/>
            </a:xfrm>
            <a:custGeom>
              <a:rect b="b" l="l" r="r" t="t"/>
              <a:pathLst>
                <a:path extrusionOk="0" h="55652" w="41597">
                  <a:moveTo>
                    <a:pt x="18349" y="200"/>
                  </a:moveTo>
                  <a:cubicBezTo>
                    <a:pt x="18235" y="569"/>
                    <a:pt x="18235" y="971"/>
                    <a:pt x="18349" y="1340"/>
                  </a:cubicBezTo>
                  <a:lnTo>
                    <a:pt x="18349" y="5218"/>
                  </a:lnTo>
                  <a:lnTo>
                    <a:pt x="18349" y="5218"/>
                  </a:lnTo>
                  <a:cubicBezTo>
                    <a:pt x="17849" y="4650"/>
                    <a:pt x="16985" y="4597"/>
                    <a:pt x="16417" y="5097"/>
                  </a:cubicBezTo>
                  <a:cubicBezTo>
                    <a:pt x="16371" y="5133"/>
                    <a:pt x="16349" y="5174"/>
                    <a:pt x="16303" y="5218"/>
                  </a:cubicBezTo>
                  <a:lnTo>
                    <a:pt x="16303" y="5218"/>
                  </a:lnTo>
                  <a:lnTo>
                    <a:pt x="16303" y="5218"/>
                  </a:lnTo>
                  <a:lnTo>
                    <a:pt x="16303" y="5218"/>
                  </a:lnTo>
                  <a:lnTo>
                    <a:pt x="19486" y="7955"/>
                  </a:lnTo>
                  <a:lnTo>
                    <a:pt x="19486" y="11376"/>
                  </a:lnTo>
                  <a:lnTo>
                    <a:pt x="16758" y="9095"/>
                  </a:lnTo>
                  <a:cubicBezTo>
                    <a:pt x="16258" y="8527"/>
                    <a:pt x="15394" y="8475"/>
                    <a:pt x="14825" y="8974"/>
                  </a:cubicBezTo>
                  <a:cubicBezTo>
                    <a:pt x="14780" y="9011"/>
                    <a:pt x="14757" y="9052"/>
                    <a:pt x="14712" y="9095"/>
                  </a:cubicBezTo>
                  <a:cubicBezTo>
                    <a:pt x="14552" y="9458"/>
                    <a:pt x="14552" y="9873"/>
                    <a:pt x="14712" y="10236"/>
                  </a:cubicBezTo>
                  <a:lnTo>
                    <a:pt x="14712" y="10236"/>
                  </a:lnTo>
                  <a:lnTo>
                    <a:pt x="14712" y="10236"/>
                  </a:lnTo>
                  <a:lnTo>
                    <a:pt x="19713" y="14569"/>
                  </a:lnTo>
                  <a:lnTo>
                    <a:pt x="19713" y="17762"/>
                  </a:lnTo>
                  <a:lnTo>
                    <a:pt x="16985" y="15482"/>
                  </a:lnTo>
                  <a:lnTo>
                    <a:pt x="16985" y="13429"/>
                  </a:lnTo>
                  <a:cubicBezTo>
                    <a:pt x="16985" y="13429"/>
                    <a:pt x="16985" y="13429"/>
                    <a:pt x="16985" y="13429"/>
                  </a:cubicBezTo>
                  <a:lnTo>
                    <a:pt x="15621" y="13429"/>
                  </a:lnTo>
                  <a:lnTo>
                    <a:pt x="15621" y="13429"/>
                  </a:lnTo>
                  <a:cubicBezTo>
                    <a:pt x="15189" y="13223"/>
                    <a:pt x="14689" y="13223"/>
                    <a:pt x="14257" y="13429"/>
                  </a:cubicBezTo>
                  <a:lnTo>
                    <a:pt x="14257" y="13429"/>
                  </a:lnTo>
                  <a:cubicBezTo>
                    <a:pt x="14053" y="13940"/>
                    <a:pt x="14053" y="14514"/>
                    <a:pt x="14257" y="15025"/>
                  </a:cubicBezTo>
                  <a:lnTo>
                    <a:pt x="14257" y="15025"/>
                  </a:lnTo>
                  <a:lnTo>
                    <a:pt x="16076" y="16622"/>
                  </a:lnTo>
                  <a:lnTo>
                    <a:pt x="17212" y="20727"/>
                  </a:lnTo>
                  <a:lnTo>
                    <a:pt x="13802" y="19131"/>
                  </a:lnTo>
                  <a:lnTo>
                    <a:pt x="11756" y="12973"/>
                  </a:lnTo>
                  <a:lnTo>
                    <a:pt x="11756" y="12973"/>
                  </a:lnTo>
                  <a:cubicBezTo>
                    <a:pt x="11233" y="12507"/>
                    <a:pt x="10461" y="12507"/>
                    <a:pt x="9938" y="12973"/>
                  </a:cubicBezTo>
                  <a:cubicBezTo>
                    <a:pt x="9938" y="12973"/>
                    <a:pt x="9938" y="12973"/>
                    <a:pt x="9938" y="14341"/>
                  </a:cubicBezTo>
                  <a:lnTo>
                    <a:pt x="9938" y="14341"/>
                  </a:lnTo>
                  <a:lnTo>
                    <a:pt x="11074" y="17534"/>
                  </a:lnTo>
                  <a:lnTo>
                    <a:pt x="7891" y="1616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6755" y="12516"/>
                  </a:lnTo>
                  <a:cubicBezTo>
                    <a:pt x="6096" y="12628"/>
                    <a:pt x="5618" y="13210"/>
                    <a:pt x="5618" y="13885"/>
                  </a:cubicBezTo>
                  <a:cubicBezTo>
                    <a:pt x="5618" y="13885"/>
                    <a:pt x="5618" y="13885"/>
                    <a:pt x="5618" y="13885"/>
                  </a:cubicBezTo>
                  <a:lnTo>
                    <a:pt x="5618" y="13885"/>
                  </a:lnTo>
                  <a:lnTo>
                    <a:pt x="2208" y="12288"/>
                  </a:lnTo>
                  <a:cubicBezTo>
                    <a:pt x="1708" y="11720"/>
                    <a:pt x="844" y="11668"/>
                    <a:pt x="276" y="12167"/>
                  </a:cubicBezTo>
                  <a:cubicBezTo>
                    <a:pt x="230" y="12204"/>
                    <a:pt x="208" y="12245"/>
                    <a:pt x="162" y="12288"/>
                  </a:cubicBezTo>
                  <a:lnTo>
                    <a:pt x="162" y="12288"/>
                  </a:lnTo>
                  <a:cubicBezTo>
                    <a:pt x="-43" y="12642"/>
                    <a:pt x="-43" y="13075"/>
                    <a:pt x="162" y="13429"/>
                  </a:cubicBezTo>
                  <a:lnTo>
                    <a:pt x="3800" y="15253"/>
                  </a:lnTo>
                  <a:lnTo>
                    <a:pt x="3800" y="15253"/>
                  </a:lnTo>
                  <a:cubicBezTo>
                    <a:pt x="3549" y="15757"/>
                    <a:pt x="3549" y="16346"/>
                    <a:pt x="3800" y="16850"/>
                  </a:cubicBezTo>
                  <a:lnTo>
                    <a:pt x="3800" y="16850"/>
                  </a:lnTo>
                  <a:cubicBezTo>
                    <a:pt x="3800" y="16850"/>
                    <a:pt x="3800" y="16850"/>
                    <a:pt x="3800" y="16850"/>
                  </a:cubicBezTo>
                  <a:lnTo>
                    <a:pt x="3800" y="16850"/>
                  </a:lnTo>
                  <a:lnTo>
                    <a:pt x="7437" y="15482"/>
                  </a:lnTo>
                  <a:lnTo>
                    <a:pt x="10620" y="17078"/>
                  </a:lnTo>
                  <a:lnTo>
                    <a:pt x="7209" y="18219"/>
                  </a:lnTo>
                  <a:cubicBezTo>
                    <a:pt x="6869" y="18695"/>
                    <a:pt x="6869" y="19338"/>
                    <a:pt x="7209" y="19815"/>
                  </a:cubicBezTo>
                  <a:lnTo>
                    <a:pt x="7209" y="19815"/>
                  </a:lnTo>
                  <a:cubicBezTo>
                    <a:pt x="7573" y="19936"/>
                    <a:pt x="7983" y="19936"/>
                    <a:pt x="8346" y="19815"/>
                  </a:cubicBezTo>
                  <a:lnTo>
                    <a:pt x="8346" y="19815"/>
                  </a:lnTo>
                  <a:lnTo>
                    <a:pt x="14484" y="17762"/>
                  </a:lnTo>
                  <a:lnTo>
                    <a:pt x="17440" y="19131"/>
                  </a:lnTo>
                  <a:lnTo>
                    <a:pt x="14257" y="20271"/>
                  </a:lnTo>
                  <a:lnTo>
                    <a:pt x="11984" y="20271"/>
                  </a:lnTo>
                  <a:cubicBezTo>
                    <a:pt x="11211" y="20276"/>
                    <a:pt x="10506" y="20718"/>
                    <a:pt x="10165" y="21412"/>
                  </a:cubicBezTo>
                  <a:lnTo>
                    <a:pt x="10165" y="21412"/>
                  </a:lnTo>
                  <a:cubicBezTo>
                    <a:pt x="10165" y="21412"/>
                    <a:pt x="10165" y="21412"/>
                    <a:pt x="10165" y="21412"/>
                  </a:cubicBezTo>
                  <a:cubicBezTo>
                    <a:pt x="10165" y="21412"/>
                    <a:pt x="10165" y="21412"/>
                    <a:pt x="10165" y="22780"/>
                  </a:cubicBezTo>
                  <a:lnTo>
                    <a:pt x="10165" y="22780"/>
                  </a:lnTo>
                  <a:cubicBezTo>
                    <a:pt x="10529" y="22922"/>
                    <a:pt x="10938" y="22922"/>
                    <a:pt x="11302" y="22780"/>
                  </a:cubicBezTo>
                  <a:lnTo>
                    <a:pt x="11302" y="22780"/>
                  </a:lnTo>
                  <a:lnTo>
                    <a:pt x="13575" y="22780"/>
                  </a:lnTo>
                  <a:lnTo>
                    <a:pt x="17667" y="23921"/>
                  </a:lnTo>
                  <a:lnTo>
                    <a:pt x="14712" y="25973"/>
                  </a:ln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4833"/>
                    <a:pt x="8346" y="24833"/>
                  </a:cubicBez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6201"/>
                    <a:pt x="9483" y="26201"/>
                  </a:cubicBezTo>
                  <a:lnTo>
                    <a:pt x="13121" y="26201"/>
                  </a:lnTo>
                  <a:lnTo>
                    <a:pt x="10165" y="28254"/>
                  </a:lnTo>
                  <a:lnTo>
                    <a:pt x="6528" y="28254"/>
                  </a:lnTo>
                  <a:lnTo>
                    <a:pt x="6528" y="28254"/>
                  </a:lnTo>
                  <a:cubicBezTo>
                    <a:pt x="6027" y="28008"/>
                    <a:pt x="5436" y="28008"/>
                    <a:pt x="4936" y="28254"/>
                  </a:cubicBezTo>
                  <a:lnTo>
                    <a:pt x="4936" y="28254"/>
                  </a:lnTo>
                  <a:cubicBezTo>
                    <a:pt x="4686" y="28679"/>
                    <a:pt x="4686" y="29199"/>
                    <a:pt x="4936" y="29623"/>
                  </a:cubicBezTo>
                  <a:lnTo>
                    <a:pt x="4936" y="29623"/>
                  </a:lnTo>
                  <a:lnTo>
                    <a:pt x="1754" y="31676"/>
                  </a:lnTo>
                  <a:cubicBezTo>
                    <a:pt x="1594" y="32118"/>
                    <a:pt x="1594" y="32602"/>
                    <a:pt x="1754" y="33044"/>
                  </a:cubicBezTo>
                  <a:lnTo>
                    <a:pt x="1754" y="33044"/>
                  </a:lnTo>
                  <a:cubicBezTo>
                    <a:pt x="2140" y="33548"/>
                    <a:pt x="2845" y="33651"/>
                    <a:pt x="3345" y="33272"/>
                  </a:cubicBezTo>
                  <a:cubicBezTo>
                    <a:pt x="3436" y="33208"/>
                    <a:pt x="3504" y="33131"/>
                    <a:pt x="3572" y="33044"/>
                  </a:cubicBezTo>
                  <a:lnTo>
                    <a:pt x="6982" y="30763"/>
                  </a:lnTo>
                  <a:lnTo>
                    <a:pt x="6982" y="44220"/>
                  </a:lnTo>
                  <a:lnTo>
                    <a:pt x="6982" y="44220"/>
                  </a:lnTo>
                  <a:cubicBezTo>
                    <a:pt x="6982" y="44895"/>
                    <a:pt x="7460" y="45477"/>
                    <a:pt x="8119" y="45589"/>
                  </a:cubicBezTo>
                  <a:lnTo>
                    <a:pt x="9483" y="45589"/>
                  </a:lnTo>
                  <a:lnTo>
                    <a:pt x="9483" y="45589"/>
                  </a:lnTo>
                  <a:lnTo>
                    <a:pt x="9483" y="41711"/>
                  </a:lnTo>
                  <a:lnTo>
                    <a:pt x="12211" y="39659"/>
                  </a:lnTo>
                  <a:lnTo>
                    <a:pt x="12211" y="43308"/>
                  </a:lnTo>
                  <a:lnTo>
                    <a:pt x="12211" y="43308"/>
                  </a:lnTo>
                  <a:cubicBezTo>
                    <a:pt x="12416" y="43965"/>
                    <a:pt x="12916" y="44478"/>
                    <a:pt x="13575" y="44676"/>
                  </a:cubicBezTo>
                  <a:lnTo>
                    <a:pt x="14939" y="44676"/>
                  </a:lnTo>
                  <a:lnTo>
                    <a:pt x="14939" y="44676"/>
                  </a:lnTo>
                  <a:lnTo>
                    <a:pt x="16076" y="38290"/>
                  </a:lnTo>
                  <a:lnTo>
                    <a:pt x="18804" y="36465"/>
                  </a:lnTo>
                  <a:lnTo>
                    <a:pt x="18804" y="39887"/>
                  </a:lnTo>
                  <a:lnTo>
                    <a:pt x="17440" y="41483"/>
                  </a:lnTo>
                  <a:cubicBezTo>
                    <a:pt x="17440" y="41483"/>
                    <a:pt x="17440" y="41483"/>
                    <a:pt x="17440" y="41483"/>
                  </a:cubicBezTo>
                  <a:cubicBezTo>
                    <a:pt x="17440" y="41483"/>
                    <a:pt x="17440" y="41483"/>
                    <a:pt x="17440" y="41483"/>
                  </a:cubicBezTo>
                  <a:lnTo>
                    <a:pt x="17440" y="41483"/>
                  </a:lnTo>
                  <a:lnTo>
                    <a:pt x="18576" y="41483"/>
                  </a:lnTo>
                  <a:lnTo>
                    <a:pt x="18576" y="41483"/>
                  </a:lnTo>
                  <a:lnTo>
                    <a:pt x="19940" y="41483"/>
                  </a:lnTo>
                  <a:lnTo>
                    <a:pt x="19940" y="41483"/>
                  </a:lnTo>
                  <a:lnTo>
                    <a:pt x="19940" y="39202"/>
                  </a:lnTo>
                  <a:lnTo>
                    <a:pt x="22896" y="36009"/>
                  </a:lnTo>
                  <a:lnTo>
                    <a:pt x="22896" y="39659"/>
                  </a:lnTo>
                  <a:lnTo>
                    <a:pt x="18576" y="44676"/>
                  </a:lnTo>
                  <a:lnTo>
                    <a:pt x="18576" y="44676"/>
                  </a:lnTo>
                  <a:lnTo>
                    <a:pt x="18576" y="44676"/>
                  </a:lnTo>
                  <a:cubicBezTo>
                    <a:pt x="18576" y="44676"/>
                    <a:pt x="18576" y="44676"/>
                    <a:pt x="18576" y="45817"/>
                  </a:cubicBezTo>
                  <a:cubicBezTo>
                    <a:pt x="19077" y="46385"/>
                    <a:pt x="19940" y="46437"/>
                    <a:pt x="20509" y="45938"/>
                  </a:cubicBezTo>
                  <a:cubicBezTo>
                    <a:pt x="20554" y="45901"/>
                    <a:pt x="20577" y="45860"/>
                    <a:pt x="20623" y="45817"/>
                  </a:cubicBezTo>
                  <a:lnTo>
                    <a:pt x="22896" y="43080"/>
                  </a:lnTo>
                  <a:lnTo>
                    <a:pt x="22896" y="46729"/>
                  </a:lnTo>
                  <a:lnTo>
                    <a:pt x="20395" y="49466"/>
                  </a:lnTo>
                  <a:lnTo>
                    <a:pt x="20395" y="49466"/>
                  </a:lnTo>
                  <a:cubicBezTo>
                    <a:pt x="20395" y="49466"/>
                    <a:pt x="20395" y="49466"/>
                    <a:pt x="20395" y="50607"/>
                  </a:cubicBezTo>
                  <a:cubicBezTo>
                    <a:pt x="20895" y="51175"/>
                    <a:pt x="21759" y="51227"/>
                    <a:pt x="22328" y="50727"/>
                  </a:cubicBezTo>
                  <a:cubicBezTo>
                    <a:pt x="22373" y="50691"/>
                    <a:pt x="22396" y="50650"/>
                    <a:pt x="22441" y="50607"/>
                  </a:cubicBezTo>
                  <a:lnTo>
                    <a:pt x="22441" y="50607"/>
                  </a:lnTo>
                  <a:lnTo>
                    <a:pt x="22441" y="54484"/>
                  </a:lnTo>
                  <a:cubicBezTo>
                    <a:pt x="22441" y="55239"/>
                    <a:pt x="23055" y="55853"/>
                    <a:pt x="23805" y="55853"/>
                  </a:cubicBezTo>
                  <a:lnTo>
                    <a:pt x="23805" y="55853"/>
                  </a:lnTo>
                  <a:cubicBezTo>
                    <a:pt x="23919" y="55481"/>
                    <a:pt x="23919" y="55084"/>
                    <a:pt x="23805" y="54712"/>
                  </a:cubicBezTo>
                  <a:lnTo>
                    <a:pt x="23805" y="50835"/>
                  </a:lnTo>
                  <a:lnTo>
                    <a:pt x="23805" y="50835"/>
                  </a:lnTo>
                  <a:cubicBezTo>
                    <a:pt x="24305" y="51403"/>
                    <a:pt x="25169" y="51455"/>
                    <a:pt x="25738" y="50956"/>
                  </a:cubicBezTo>
                  <a:cubicBezTo>
                    <a:pt x="25783" y="50919"/>
                    <a:pt x="25806" y="50878"/>
                    <a:pt x="25851" y="50835"/>
                  </a:cubicBezTo>
                  <a:lnTo>
                    <a:pt x="25851" y="50835"/>
                  </a:lnTo>
                  <a:lnTo>
                    <a:pt x="25851" y="50835"/>
                  </a:lnTo>
                  <a:lnTo>
                    <a:pt x="22896" y="48326"/>
                  </a:lnTo>
                  <a:lnTo>
                    <a:pt x="22896" y="44220"/>
                  </a:lnTo>
                  <a:lnTo>
                    <a:pt x="25624" y="46501"/>
                  </a:lnTo>
                  <a:cubicBezTo>
                    <a:pt x="26124" y="47069"/>
                    <a:pt x="26988" y="47121"/>
                    <a:pt x="27556" y="46622"/>
                  </a:cubicBezTo>
                  <a:cubicBezTo>
                    <a:pt x="27602" y="46585"/>
                    <a:pt x="27625" y="46544"/>
                    <a:pt x="27670" y="46501"/>
                  </a:cubicBezTo>
                  <a:cubicBezTo>
                    <a:pt x="27670" y="46501"/>
                    <a:pt x="27670" y="46501"/>
                    <a:pt x="27670" y="45361"/>
                  </a:cubicBezTo>
                  <a:lnTo>
                    <a:pt x="27670" y="45361"/>
                  </a:lnTo>
                  <a:lnTo>
                    <a:pt x="27670" y="45361"/>
                  </a:lnTo>
                  <a:lnTo>
                    <a:pt x="22669" y="41027"/>
                  </a:lnTo>
                  <a:lnTo>
                    <a:pt x="22669" y="37834"/>
                  </a:lnTo>
                  <a:lnTo>
                    <a:pt x="25397" y="40115"/>
                  </a:lnTo>
                  <a:lnTo>
                    <a:pt x="25397" y="42167"/>
                  </a:lnTo>
                  <a:cubicBezTo>
                    <a:pt x="25738" y="42861"/>
                    <a:pt x="26442" y="43303"/>
                    <a:pt x="27215" y="43308"/>
                  </a:cubicBezTo>
                  <a:lnTo>
                    <a:pt x="27215" y="43308"/>
                  </a:lnTo>
                  <a:lnTo>
                    <a:pt x="27215" y="43308"/>
                  </a:lnTo>
                  <a:cubicBezTo>
                    <a:pt x="27215" y="43308"/>
                    <a:pt x="27215" y="43308"/>
                    <a:pt x="28579" y="43308"/>
                  </a:cubicBezTo>
                  <a:lnTo>
                    <a:pt x="28579" y="43308"/>
                  </a:lnTo>
                  <a:cubicBezTo>
                    <a:pt x="28920" y="42831"/>
                    <a:pt x="28920" y="42188"/>
                    <a:pt x="28579" y="41711"/>
                  </a:cubicBezTo>
                  <a:lnTo>
                    <a:pt x="28579" y="41711"/>
                  </a:lnTo>
                  <a:lnTo>
                    <a:pt x="26533" y="40115"/>
                  </a:lnTo>
                  <a:lnTo>
                    <a:pt x="25397" y="36009"/>
                  </a:lnTo>
                  <a:lnTo>
                    <a:pt x="28807" y="3760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cubicBezTo>
                    <a:pt x="30852" y="43536"/>
                    <a:pt x="31990" y="43536"/>
                    <a:pt x="30852" y="42167"/>
                  </a:cubicBezTo>
                  <a:lnTo>
                    <a:pt x="30852" y="42167"/>
                  </a:lnTo>
                  <a:lnTo>
                    <a:pt x="29716" y="38974"/>
                  </a:lnTo>
                  <a:lnTo>
                    <a:pt x="32898" y="40343"/>
                  </a:lnTo>
                  <a:lnTo>
                    <a:pt x="34263" y="43992"/>
                  </a:lnTo>
                  <a:lnTo>
                    <a:pt x="34263" y="43992"/>
                  </a:lnTo>
                  <a:cubicBezTo>
                    <a:pt x="34263" y="43992"/>
                    <a:pt x="34263" y="43992"/>
                    <a:pt x="36082" y="43992"/>
                  </a:cubicBezTo>
                  <a:cubicBezTo>
                    <a:pt x="36286" y="43559"/>
                    <a:pt x="36286" y="43057"/>
                    <a:pt x="36082" y="42624"/>
                  </a:cubicBezTo>
                  <a:lnTo>
                    <a:pt x="36082" y="42624"/>
                  </a:lnTo>
                  <a:lnTo>
                    <a:pt x="36082" y="42624"/>
                  </a:lnTo>
                  <a:lnTo>
                    <a:pt x="39719" y="44220"/>
                  </a:lnTo>
                  <a:cubicBezTo>
                    <a:pt x="39719" y="44220"/>
                    <a:pt x="41083" y="44220"/>
                    <a:pt x="41537" y="44220"/>
                  </a:cubicBezTo>
                  <a:lnTo>
                    <a:pt x="41537" y="44220"/>
                  </a:lnTo>
                  <a:cubicBezTo>
                    <a:pt x="41628" y="43846"/>
                    <a:pt x="41628" y="43454"/>
                    <a:pt x="41537" y="43080"/>
                  </a:cubicBezTo>
                  <a:lnTo>
                    <a:pt x="37900" y="41255"/>
                  </a:lnTo>
                  <a:lnTo>
                    <a:pt x="39037" y="41255"/>
                  </a:lnTo>
                  <a:cubicBezTo>
                    <a:pt x="39333" y="40760"/>
                    <a:pt x="39333" y="40153"/>
                    <a:pt x="39037" y="39659"/>
                  </a:cubicBezTo>
                  <a:lnTo>
                    <a:pt x="39037" y="39659"/>
                  </a:lnTo>
                  <a:cubicBezTo>
                    <a:pt x="38696" y="39456"/>
                    <a:pt x="38241" y="39456"/>
                    <a:pt x="37900" y="39659"/>
                  </a:cubicBezTo>
                  <a:lnTo>
                    <a:pt x="37900" y="39659"/>
                  </a:lnTo>
                  <a:lnTo>
                    <a:pt x="34036" y="41027"/>
                  </a:lnTo>
                  <a:lnTo>
                    <a:pt x="30852" y="39430"/>
                  </a:lnTo>
                  <a:lnTo>
                    <a:pt x="34490" y="38290"/>
                  </a:lnTo>
                  <a:cubicBezTo>
                    <a:pt x="34740" y="37786"/>
                    <a:pt x="34740" y="37198"/>
                    <a:pt x="34490" y="36693"/>
                  </a:cubicBezTo>
                  <a:lnTo>
                    <a:pt x="34490" y="36693"/>
                  </a:lnTo>
                  <a:cubicBezTo>
                    <a:pt x="34490" y="36693"/>
                    <a:pt x="34490" y="36693"/>
                    <a:pt x="33354" y="35553"/>
                  </a:cubicBezTo>
                  <a:lnTo>
                    <a:pt x="33354" y="35553"/>
                  </a:lnTo>
                  <a:lnTo>
                    <a:pt x="27215" y="37606"/>
                  </a:lnTo>
                  <a:lnTo>
                    <a:pt x="24260" y="36237"/>
                  </a:lnTo>
                  <a:lnTo>
                    <a:pt x="27670" y="35097"/>
                  </a:lnTo>
                  <a:lnTo>
                    <a:pt x="29716" y="35097"/>
                  </a:lnTo>
                  <a:cubicBezTo>
                    <a:pt x="30262" y="35478"/>
                    <a:pt x="30989" y="35478"/>
                    <a:pt x="31534" y="35097"/>
                  </a:cubicBezTo>
                  <a:lnTo>
                    <a:pt x="31534" y="35097"/>
                  </a:lnTo>
                  <a:lnTo>
                    <a:pt x="31534" y="35097"/>
                  </a:lnTo>
                  <a:cubicBezTo>
                    <a:pt x="31534" y="35097"/>
                    <a:pt x="31534" y="35097"/>
                    <a:pt x="31534" y="33728"/>
                  </a:cubicBezTo>
                  <a:lnTo>
                    <a:pt x="31534" y="33728"/>
                  </a:lnTo>
                  <a:cubicBezTo>
                    <a:pt x="31171" y="33587"/>
                    <a:pt x="30762" y="33587"/>
                    <a:pt x="30398" y="33728"/>
                  </a:cubicBezTo>
                  <a:lnTo>
                    <a:pt x="30398" y="33728"/>
                  </a:lnTo>
                  <a:lnTo>
                    <a:pt x="27897" y="33728"/>
                  </a:lnTo>
                  <a:lnTo>
                    <a:pt x="23805" y="32588"/>
                  </a:lnTo>
                  <a:lnTo>
                    <a:pt x="26988" y="30535"/>
                  </a:lnTo>
                  <a:lnTo>
                    <a:pt x="33126" y="31676"/>
                  </a:lnTo>
                  <a:lnTo>
                    <a:pt x="33126" y="31676"/>
                  </a:lnTo>
                  <a:cubicBezTo>
                    <a:pt x="33126" y="31676"/>
                    <a:pt x="34490" y="31676"/>
                    <a:pt x="34718" y="30535"/>
                  </a:cubicBezTo>
                  <a:lnTo>
                    <a:pt x="34718" y="30535"/>
                  </a:lnTo>
                  <a:cubicBezTo>
                    <a:pt x="34718" y="29860"/>
                    <a:pt x="34240" y="29278"/>
                    <a:pt x="33581" y="29167"/>
                  </a:cubicBezTo>
                  <a:lnTo>
                    <a:pt x="29943" y="29167"/>
                  </a:lnTo>
                  <a:lnTo>
                    <a:pt x="32898" y="27114"/>
                  </a:lnTo>
                  <a:lnTo>
                    <a:pt x="36764" y="27114"/>
                  </a:lnTo>
                  <a:lnTo>
                    <a:pt x="36764" y="27114"/>
                  </a:lnTo>
                  <a:cubicBezTo>
                    <a:pt x="36764" y="27114"/>
                    <a:pt x="38355" y="27114"/>
                    <a:pt x="38355" y="25745"/>
                  </a:cubicBezTo>
                  <a:lnTo>
                    <a:pt x="38355" y="25745"/>
                  </a:lnTo>
                  <a:cubicBezTo>
                    <a:pt x="38150" y="25088"/>
                    <a:pt x="37650" y="24575"/>
                    <a:pt x="36991" y="24377"/>
                  </a:cubicBezTo>
                  <a:lnTo>
                    <a:pt x="36991" y="24377"/>
                  </a:lnTo>
                  <a:lnTo>
                    <a:pt x="40173" y="22324"/>
                  </a:lnTo>
                  <a:cubicBezTo>
                    <a:pt x="40333" y="21882"/>
                    <a:pt x="40333" y="21398"/>
                    <a:pt x="40173" y="20956"/>
                  </a:cubicBezTo>
                  <a:cubicBezTo>
                    <a:pt x="40173" y="20956"/>
                    <a:pt x="40173" y="20956"/>
                    <a:pt x="40173" y="20956"/>
                  </a:cubicBezTo>
                  <a:cubicBezTo>
                    <a:pt x="39582" y="20458"/>
                    <a:pt x="38719" y="20458"/>
                    <a:pt x="38127" y="20956"/>
                  </a:cubicBezTo>
                  <a:lnTo>
                    <a:pt x="34945" y="23236"/>
                  </a:lnTo>
                  <a:lnTo>
                    <a:pt x="34945" y="22096"/>
                  </a:lnTo>
                  <a:lnTo>
                    <a:pt x="34945" y="22096"/>
                  </a:lnTo>
                  <a:cubicBezTo>
                    <a:pt x="34945" y="22096"/>
                    <a:pt x="34945" y="20727"/>
                    <a:pt x="33581" y="20727"/>
                  </a:cubicBezTo>
                  <a:cubicBezTo>
                    <a:pt x="32216" y="20727"/>
                    <a:pt x="33581" y="20727"/>
                    <a:pt x="32216" y="20727"/>
                  </a:cubicBezTo>
                  <a:lnTo>
                    <a:pt x="32216" y="20727"/>
                  </a:lnTo>
                  <a:lnTo>
                    <a:pt x="32216" y="24605"/>
                  </a:lnTo>
                  <a:lnTo>
                    <a:pt x="29261" y="26658"/>
                  </a:lnTo>
                  <a:lnTo>
                    <a:pt x="29261" y="23008"/>
                  </a:lnTo>
                  <a:lnTo>
                    <a:pt x="29261" y="23008"/>
                  </a:lnTo>
                  <a:cubicBezTo>
                    <a:pt x="29261" y="22333"/>
                    <a:pt x="28784" y="21752"/>
                    <a:pt x="28125" y="21640"/>
                  </a:cubicBezTo>
                  <a:cubicBezTo>
                    <a:pt x="27625" y="21425"/>
                    <a:pt x="27034" y="21425"/>
                    <a:pt x="26533" y="21640"/>
                  </a:cubicBezTo>
                  <a:cubicBezTo>
                    <a:pt x="26533" y="21640"/>
                    <a:pt x="26533" y="21640"/>
                    <a:pt x="26533" y="21640"/>
                  </a:cubicBezTo>
                  <a:lnTo>
                    <a:pt x="26533" y="28026"/>
                  </a:lnTo>
                  <a:lnTo>
                    <a:pt x="23805" y="29623"/>
                  </a:lnTo>
                  <a:lnTo>
                    <a:pt x="23805" y="26430"/>
                  </a:lnTo>
                  <a:lnTo>
                    <a:pt x="25397" y="24833"/>
                  </a:lnTo>
                  <a:lnTo>
                    <a:pt x="25397" y="24833"/>
                  </a:lnTo>
                  <a:cubicBezTo>
                    <a:pt x="25397" y="24833"/>
                    <a:pt x="25397" y="24833"/>
                    <a:pt x="25397" y="24833"/>
                  </a:cubicBezTo>
                  <a:lnTo>
                    <a:pt x="25397" y="24833"/>
                  </a:lnTo>
                  <a:lnTo>
                    <a:pt x="24260" y="24833"/>
                  </a:lnTo>
                  <a:cubicBezTo>
                    <a:pt x="24260" y="24833"/>
                    <a:pt x="24260" y="24833"/>
                    <a:pt x="24260" y="24833"/>
                  </a:cubicBezTo>
                  <a:lnTo>
                    <a:pt x="24260" y="27114"/>
                  </a:lnTo>
                  <a:lnTo>
                    <a:pt x="21305" y="30307"/>
                  </a:lnTo>
                  <a:lnTo>
                    <a:pt x="21305" y="26430"/>
                  </a:lnTo>
                  <a:lnTo>
                    <a:pt x="25397" y="21640"/>
                  </a:lnTo>
                  <a:lnTo>
                    <a:pt x="25397" y="21640"/>
                  </a:lnTo>
                  <a:cubicBezTo>
                    <a:pt x="25510" y="21270"/>
                    <a:pt x="25510" y="20869"/>
                    <a:pt x="25397" y="20499"/>
                  </a:cubicBezTo>
                  <a:cubicBezTo>
                    <a:pt x="24896" y="19931"/>
                    <a:pt x="24033" y="19879"/>
                    <a:pt x="23464" y="20379"/>
                  </a:cubicBezTo>
                  <a:cubicBezTo>
                    <a:pt x="23419" y="20415"/>
                    <a:pt x="23396" y="20456"/>
                    <a:pt x="23351" y="20499"/>
                  </a:cubicBezTo>
                  <a:lnTo>
                    <a:pt x="21077" y="23236"/>
                  </a:lnTo>
                  <a:lnTo>
                    <a:pt x="21077" y="19587"/>
                  </a:lnTo>
                  <a:lnTo>
                    <a:pt x="23805" y="16850"/>
                  </a:lnTo>
                  <a:lnTo>
                    <a:pt x="23805" y="16850"/>
                  </a:lnTo>
                  <a:cubicBezTo>
                    <a:pt x="23305" y="16282"/>
                    <a:pt x="22441" y="16230"/>
                    <a:pt x="21873" y="16729"/>
                  </a:cubicBezTo>
                  <a:cubicBezTo>
                    <a:pt x="21827" y="16766"/>
                    <a:pt x="21805" y="16807"/>
                    <a:pt x="21759" y="16850"/>
                  </a:cubicBezTo>
                  <a:lnTo>
                    <a:pt x="21759" y="16850"/>
                  </a:lnTo>
                  <a:lnTo>
                    <a:pt x="21759" y="12973"/>
                  </a:lnTo>
                  <a:cubicBezTo>
                    <a:pt x="21759" y="12973"/>
                    <a:pt x="21759" y="11604"/>
                    <a:pt x="20168" y="11604"/>
                  </a:cubicBezTo>
                  <a:close/>
                </a:path>
              </a:pathLst>
            </a:custGeom>
            <a:solidFill>
              <a:srgbClr val="FFFFFF">
                <a:alpha val="6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2" name="Google Shape;3742;p21"/>
            <p:cNvSpPr/>
            <p:nvPr/>
          </p:nvSpPr>
          <p:spPr>
            <a:xfrm flipH="1">
              <a:off x="5808845" y="6814041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3" name="Google Shape;3743;p21"/>
            <p:cNvSpPr/>
            <p:nvPr/>
          </p:nvSpPr>
          <p:spPr>
            <a:xfrm flipH="1">
              <a:off x="6878845" y="646750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4" name="Google Shape;3744;p21"/>
            <p:cNvSpPr/>
            <p:nvPr/>
          </p:nvSpPr>
          <p:spPr>
            <a:xfrm flipH="1">
              <a:off x="6382168" y="632891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5" name="Google Shape;3745;p21"/>
            <p:cNvSpPr/>
            <p:nvPr/>
          </p:nvSpPr>
          <p:spPr>
            <a:xfrm flipH="1">
              <a:off x="7046248" y="6301754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6" name="Google Shape;3746;p21"/>
            <p:cNvSpPr/>
            <p:nvPr/>
          </p:nvSpPr>
          <p:spPr>
            <a:xfrm flipH="1">
              <a:off x="6743238" y="6406291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7" name="Google Shape;3747;p21"/>
            <p:cNvSpPr/>
            <p:nvPr/>
          </p:nvSpPr>
          <p:spPr>
            <a:xfrm flipH="1">
              <a:off x="6690516" y="6368466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8" name="Google Shape;3748;p21"/>
            <p:cNvSpPr/>
            <p:nvPr/>
          </p:nvSpPr>
          <p:spPr>
            <a:xfrm flipH="1">
              <a:off x="6956398" y="6395138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49" name="Google Shape;3749;p21"/>
          <p:cNvGrpSpPr/>
          <p:nvPr/>
        </p:nvGrpSpPr>
        <p:grpSpPr>
          <a:xfrm rot="1185681">
            <a:off x="9642623" y="240393"/>
            <a:ext cx="3064040" cy="4321161"/>
            <a:chOff x="5521751" y="689626"/>
            <a:chExt cx="3064070" cy="4321203"/>
          </a:xfrm>
        </p:grpSpPr>
        <p:sp>
          <p:nvSpPr>
            <p:cNvPr id="3750" name="Google Shape;3750;p21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1" name="Google Shape;3751;p21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2" name="Google Shape;3752;p21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3" name="Google Shape;3753;p21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4" name="Google Shape;3754;p21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5" name="Google Shape;3755;p21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6" name="Google Shape;3756;p21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7" name="Google Shape;3757;p21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8" name="Google Shape;3758;p21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9" name="Google Shape;3759;p21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0" name="Google Shape;3760;p21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1" name="Google Shape;3761;p21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2" name="Google Shape;3762;p21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3" name="Google Shape;3763;p21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4" name="Google Shape;3764;p21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5" name="Google Shape;3765;p21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6" name="Google Shape;3766;p21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7" name="Google Shape;3767;p21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8" name="Google Shape;3768;p21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9" name="Google Shape;3769;p21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0" name="Google Shape;3770;p21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8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1" name="Google Shape;3771;p21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2" name="Google Shape;3772;p21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3" name="Google Shape;3773;p21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4" name="Google Shape;3774;p21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5" name="Google Shape;3775;p21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6" name="Google Shape;3776;p21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7" name="Google Shape;3777;p21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8" name="Google Shape;3778;p21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9" name="Google Shape;3779;p21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0" name="Google Shape;3780;p21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1" name="Google Shape;3781;p21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2" name="Google Shape;3782;p21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3" name="Google Shape;3783;p21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4" name="Google Shape;3784;p21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5" name="Google Shape;3785;p21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6" name="Google Shape;3786;p21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7" name="Google Shape;3787;p21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8" name="Google Shape;3788;p21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9" name="Google Shape;3789;p21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0" name="Google Shape;3790;p21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1" name="Google Shape;3791;p21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2" name="Google Shape;3792;p21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3" name="Google Shape;3793;p21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4" name="Google Shape;3794;p21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5" name="Google Shape;3795;p21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9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6" name="Google Shape;3796;p21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7" name="Google Shape;3797;p21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8" name="Google Shape;3798;p21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9" name="Google Shape;3799;p21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0" name="Google Shape;3800;p21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1" name="Google Shape;3801;p21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2" name="Google Shape;3802;p21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3" name="Google Shape;3803;p21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4" name="Google Shape;3804;p21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5" name="Google Shape;3805;p21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6" name="Google Shape;3806;p21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7" name="Google Shape;3807;p21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8" name="Google Shape;3808;p21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9" name="Google Shape;3809;p21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0" name="Google Shape;3810;p21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1" name="Google Shape;3811;p21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12" name="Google Shape;3812;p21"/>
          <p:cNvSpPr/>
          <p:nvPr/>
        </p:nvSpPr>
        <p:spPr>
          <a:xfrm>
            <a:off x="9705153" y="1130425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3" name="Google Shape;3813;p21"/>
          <p:cNvSpPr/>
          <p:nvPr/>
        </p:nvSpPr>
        <p:spPr>
          <a:xfrm>
            <a:off x="9293158" y="2289555"/>
            <a:ext cx="2897972" cy="293512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4" name="Google Shape;3814;p21"/>
          <p:cNvSpPr/>
          <p:nvPr/>
        </p:nvSpPr>
        <p:spPr>
          <a:xfrm>
            <a:off x="11366363" y="11904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5" name="Google Shape;3815;p21"/>
          <p:cNvSpPr/>
          <p:nvPr/>
        </p:nvSpPr>
        <p:spPr>
          <a:xfrm>
            <a:off x="11255052" y="2670596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6" name="Google Shape;3816;p21"/>
          <p:cNvSpPr/>
          <p:nvPr/>
        </p:nvSpPr>
        <p:spPr>
          <a:xfrm>
            <a:off x="9710287" y="4581022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7" name="Google Shape;3817;p21"/>
          <p:cNvSpPr/>
          <p:nvPr/>
        </p:nvSpPr>
        <p:spPr>
          <a:xfrm>
            <a:off x="11194522" y="4599625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8" name="Google Shape;3818;p21"/>
          <p:cNvSpPr/>
          <p:nvPr/>
        </p:nvSpPr>
        <p:spPr>
          <a:xfrm>
            <a:off x="3002048" y="4795287"/>
            <a:ext cx="256273" cy="257115"/>
          </a:xfrm>
          <a:custGeom>
            <a:rect b="b" l="l" r="r" t="t"/>
            <a:pathLst>
              <a:path extrusionOk="0" h="166958" w="166411">
                <a:moveTo>
                  <a:pt x="9" y="83907"/>
                </a:moveTo>
                <a:cubicBezTo>
                  <a:pt x="145" y="130011"/>
                  <a:pt x="37496" y="167284"/>
                  <a:pt x="83441" y="167158"/>
                </a:cubicBezTo>
                <a:cubicBezTo>
                  <a:pt x="129386" y="167032"/>
                  <a:pt x="166556" y="129555"/>
                  <a:pt x="166420" y="83451"/>
                </a:cubicBezTo>
                <a:cubicBezTo>
                  <a:pt x="166284" y="37436"/>
                  <a:pt x="129068" y="200"/>
                  <a:pt x="83214" y="200"/>
                </a:cubicBezTo>
                <a:cubicBezTo>
                  <a:pt x="37269" y="200"/>
                  <a:pt x="9" y="37574"/>
                  <a:pt x="9" y="83679"/>
                </a:cubicBezTo>
                <a:cubicBezTo>
                  <a:pt x="9" y="83755"/>
                  <a:pt x="9" y="83831"/>
                  <a:pt x="9" y="83907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9" name="Google Shape;3819;p21"/>
          <p:cNvSpPr/>
          <p:nvPr/>
        </p:nvSpPr>
        <p:spPr>
          <a:xfrm>
            <a:off x="1951720" y="5474725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0" name="Google Shape;3820;p21"/>
          <p:cNvSpPr/>
          <p:nvPr/>
        </p:nvSpPr>
        <p:spPr>
          <a:xfrm>
            <a:off x="3040236" y="5694760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1" name="Google Shape;3821;p21"/>
          <p:cNvSpPr/>
          <p:nvPr/>
        </p:nvSpPr>
        <p:spPr>
          <a:xfrm>
            <a:off x="1050286" y="531198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2" name="Google Shape;3822;p21"/>
          <p:cNvSpPr/>
          <p:nvPr/>
        </p:nvSpPr>
        <p:spPr>
          <a:xfrm>
            <a:off x="3067914" y="5265937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3" name="Google Shape;3823;p21"/>
          <p:cNvSpPr/>
          <p:nvPr/>
        </p:nvSpPr>
        <p:spPr>
          <a:xfrm>
            <a:off x="2141253" y="4627975"/>
            <a:ext cx="238768" cy="239553"/>
          </a:xfrm>
          <a:custGeom>
            <a:rect b="b" l="l" r="r" t="t"/>
            <a:pathLst>
              <a:path extrusionOk="0" h="155554" w="155044">
                <a:moveTo>
                  <a:pt x="9" y="77977"/>
                </a:moveTo>
                <a:cubicBezTo>
                  <a:pt x="9" y="120932"/>
                  <a:pt x="34723" y="155754"/>
                  <a:pt x="77531" y="155754"/>
                </a:cubicBezTo>
                <a:cubicBezTo>
                  <a:pt x="120339" y="155754"/>
                  <a:pt x="155053" y="120932"/>
                  <a:pt x="155053" y="77977"/>
                </a:cubicBezTo>
                <a:cubicBezTo>
                  <a:pt x="155053" y="35022"/>
                  <a:pt x="120339" y="200"/>
                  <a:pt x="77531" y="200"/>
                </a:cubicBezTo>
                <a:cubicBezTo>
                  <a:pt x="34837" y="74"/>
                  <a:pt x="145" y="34691"/>
                  <a:pt x="9" y="77520"/>
                </a:cubicBezTo>
                <a:cubicBezTo>
                  <a:pt x="9" y="77673"/>
                  <a:pt x="9" y="77825"/>
                  <a:pt x="9" y="77977"/>
                </a:cubicBezTo>
                <a:close/>
              </a:path>
            </a:pathLst>
          </a:custGeom>
          <a:solidFill>
            <a:srgbClr val="D1BC94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4" name="Google Shape;3824;p21"/>
          <p:cNvSpPr/>
          <p:nvPr/>
        </p:nvSpPr>
        <p:spPr>
          <a:xfrm>
            <a:off x="5260103" y="598195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5" name="Google Shape;3825;p21"/>
          <p:cNvSpPr/>
          <p:nvPr/>
        </p:nvSpPr>
        <p:spPr>
          <a:xfrm>
            <a:off x="5032028" y="6094429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6" name="Google Shape;3826;p21"/>
          <p:cNvSpPr/>
          <p:nvPr/>
        </p:nvSpPr>
        <p:spPr>
          <a:xfrm>
            <a:off x="3435165" y="4868768"/>
            <a:ext cx="18554" cy="18967"/>
          </a:xfrm>
          <a:custGeom>
            <a:rect b="b" l="l" r="r" t="t"/>
            <a:pathLst>
              <a:path extrusionOk="0" h="12316" w="12048">
                <a:moveTo>
                  <a:pt x="9" y="6358"/>
                </a:moveTo>
                <a:cubicBezTo>
                  <a:pt x="9" y="9666"/>
                  <a:pt x="2623" y="12402"/>
                  <a:pt x="5919" y="12517"/>
                </a:cubicBezTo>
                <a:cubicBezTo>
                  <a:pt x="9307" y="12517"/>
                  <a:pt x="12057" y="9757"/>
                  <a:pt x="12057" y="6358"/>
                </a:cubicBezTo>
                <a:cubicBezTo>
                  <a:pt x="12057" y="2960"/>
                  <a:pt x="9307" y="200"/>
                  <a:pt x="5919" y="200"/>
                </a:cubicBezTo>
                <a:cubicBezTo>
                  <a:pt x="2623" y="314"/>
                  <a:pt x="9" y="3051"/>
                  <a:pt x="9" y="6358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7" name="Google Shape;3827;p21"/>
          <p:cNvSpPr/>
          <p:nvPr/>
        </p:nvSpPr>
        <p:spPr>
          <a:xfrm>
            <a:off x="1049585" y="555767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8" name="Google Shape;3828;p21"/>
          <p:cNvSpPr/>
          <p:nvPr/>
        </p:nvSpPr>
        <p:spPr>
          <a:xfrm>
            <a:off x="5664005" y="5843363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9" name="Google Shape;3829;p21"/>
          <p:cNvSpPr/>
          <p:nvPr/>
        </p:nvSpPr>
        <p:spPr>
          <a:xfrm>
            <a:off x="4810843" y="585487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0" name="Google Shape;3830;p21"/>
          <p:cNvSpPr/>
          <p:nvPr/>
        </p:nvSpPr>
        <p:spPr>
          <a:xfrm>
            <a:off x="3793530" y="582093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1" name="Google Shape;3831;p21"/>
          <p:cNvSpPr/>
          <p:nvPr/>
        </p:nvSpPr>
        <p:spPr>
          <a:xfrm>
            <a:off x="3797214" y="602150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2" name="Google Shape;3832;p21"/>
          <p:cNvSpPr/>
          <p:nvPr/>
        </p:nvSpPr>
        <p:spPr>
          <a:xfrm>
            <a:off x="3611062" y="595746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3" name="Google Shape;3833;p21"/>
          <p:cNvSpPr/>
          <p:nvPr/>
        </p:nvSpPr>
        <p:spPr>
          <a:xfrm>
            <a:off x="5007556" y="5816199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4" name="Google Shape;3834;p21"/>
          <p:cNvSpPr/>
          <p:nvPr/>
        </p:nvSpPr>
        <p:spPr>
          <a:xfrm>
            <a:off x="5689752" y="5636182"/>
            <a:ext cx="24277" cy="24035"/>
          </a:xfrm>
          <a:custGeom>
            <a:rect b="b" l="l" r="r" t="t"/>
            <a:pathLst>
              <a:path extrusionOk="0" h="15607" w="15764">
                <a:moveTo>
                  <a:pt x="379" y="10398"/>
                </a:moveTo>
                <a:cubicBezTo>
                  <a:pt x="1789" y="14526"/>
                  <a:pt x="6245" y="16762"/>
                  <a:pt x="10382" y="15416"/>
                </a:cubicBezTo>
                <a:cubicBezTo>
                  <a:pt x="14451" y="14116"/>
                  <a:pt x="16702" y="9759"/>
                  <a:pt x="15407" y="5677"/>
                </a:cubicBezTo>
                <a:cubicBezTo>
                  <a:pt x="15407" y="5654"/>
                  <a:pt x="15384" y="5631"/>
                  <a:pt x="15384" y="5608"/>
                </a:cubicBezTo>
                <a:cubicBezTo>
                  <a:pt x="14088" y="1525"/>
                  <a:pt x="9745" y="-733"/>
                  <a:pt x="5676" y="567"/>
                </a:cubicBezTo>
                <a:cubicBezTo>
                  <a:pt x="5653" y="567"/>
                  <a:pt x="5631" y="590"/>
                  <a:pt x="5608" y="590"/>
                </a:cubicBezTo>
                <a:cubicBezTo>
                  <a:pt x="1516" y="1776"/>
                  <a:pt x="-871" y="6064"/>
                  <a:pt x="311" y="10193"/>
                </a:cubicBezTo>
                <a:cubicBezTo>
                  <a:pt x="334" y="10261"/>
                  <a:pt x="356" y="10329"/>
                  <a:pt x="379" y="10398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5" name="Google Shape;3835;p21"/>
          <p:cNvSpPr/>
          <p:nvPr/>
        </p:nvSpPr>
        <p:spPr>
          <a:xfrm>
            <a:off x="4506227" y="6092499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6" name="Google Shape;3836;p21"/>
          <p:cNvSpPr/>
          <p:nvPr/>
        </p:nvSpPr>
        <p:spPr>
          <a:xfrm>
            <a:off x="5625959" y="608589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7" name="Google Shape;3837;p21"/>
          <p:cNvSpPr/>
          <p:nvPr/>
        </p:nvSpPr>
        <p:spPr>
          <a:xfrm>
            <a:off x="3730564" y="5632965"/>
            <a:ext cx="73504" cy="73430"/>
          </a:xfrm>
          <a:custGeom>
            <a:rect b="b" l="l" r="r" t="t"/>
            <a:pathLst>
              <a:path extrusionOk="0" h="47682" w="47730">
                <a:moveTo>
                  <a:pt x="1105" y="31189"/>
                </a:moveTo>
                <a:cubicBezTo>
                  <a:pt x="4469" y="43323"/>
                  <a:pt x="16995" y="50417"/>
                  <a:pt x="29090" y="47041"/>
                </a:cubicBezTo>
                <a:cubicBezTo>
                  <a:pt x="29704" y="46882"/>
                  <a:pt x="30295" y="46699"/>
                  <a:pt x="30886" y="46471"/>
                </a:cubicBezTo>
                <a:cubicBezTo>
                  <a:pt x="43003" y="43209"/>
                  <a:pt x="50210" y="30710"/>
                  <a:pt x="46959" y="18531"/>
                </a:cubicBezTo>
                <a:cubicBezTo>
                  <a:pt x="46777" y="17869"/>
                  <a:pt x="46572" y="17231"/>
                  <a:pt x="46345" y="16592"/>
                </a:cubicBezTo>
                <a:cubicBezTo>
                  <a:pt x="42139" y="4184"/>
                  <a:pt x="28817" y="-2613"/>
                  <a:pt x="16336" y="1310"/>
                </a:cubicBezTo>
                <a:cubicBezTo>
                  <a:pt x="3992" y="5438"/>
                  <a:pt x="-2783" y="18736"/>
                  <a:pt x="1105" y="31189"/>
                </a:cubicBezTo>
                <a:close/>
              </a:path>
            </a:pathLst>
          </a:custGeom>
          <a:solidFill>
            <a:srgbClr val="E9E0D4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8" name="Google Shape;3838;p21"/>
          <p:cNvSpPr/>
          <p:nvPr/>
        </p:nvSpPr>
        <p:spPr>
          <a:xfrm>
            <a:off x="5250519" y="5786093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9" name="Google Shape;3839;p21"/>
          <p:cNvSpPr/>
          <p:nvPr/>
        </p:nvSpPr>
        <p:spPr>
          <a:xfrm>
            <a:off x="5403370" y="592073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0" name="Google Shape;3840;p21"/>
          <p:cNvSpPr/>
          <p:nvPr/>
        </p:nvSpPr>
        <p:spPr>
          <a:xfrm>
            <a:off x="4630372" y="5638680"/>
            <a:ext cx="50286" cy="50457"/>
          </a:xfrm>
          <a:custGeom>
            <a:rect b="b" l="l" r="r" t="t"/>
            <a:pathLst>
              <a:path extrusionOk="0" h="32764" w="32653">
                <a:moveTo>
                  <a:pt x="769" y="21500"/>
                </a:moveTo>
                <a:cubicBezTo>
                  <a:pt x="3497" y="30111"/>
                  <a:pt x="12636" y="34900"/>
                  <a:pt x="21229" y="32220"/>
                </a:cubicBezTo>
                <a:cubicBezTo>
                  <a:pt x="29845" y="29390"/>
                  <a:pt x="34597" y="20150"/>
                  <a:pt x="31914" y="11465"/>
                </a:cubicBezTo>
                <a:cubicBezTo>
                  <a:pt x="29004" y="2914"/>
                  <a:pt x="19819" y="-1741"/>
                  <a:pt x="11226" y="973"/>
                </a:cubicBezTo>
                <a:cubicBezTo>
                  <a:pt x="2724" y="3799"/>
                  <a:pt x="-1914" y="12940"/>
                  <a:pt x="769" y="21500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1" name="Google Shape;3841;p21"/>
          <p:cNvSpPr/>
          <p:nvPr/>
        </p:nvSpPr>
        <p:spPr>
          <a:xfrm>
            <a:off x="5685286" y="5757183"/>
            <a:ext cx="14755" cy="14789"/>
          </a:xfrm>
          <a:custGeom>
            <a:rect b="b" l="l" r="r" t="t"/>
            <a:pathLst>
              <a:path extrusionOk="0" h="9603" w="9581">
                <a:moveTo>
                  <a:pt x="295" y="6415"/>
                </a:moveTo>
                <a:cubicBezTo>
                  <a:pt x="1068" y="8924"/>
                  <a:pt x="3705" y="10348"/>
                  <a:pt x="6206" y="9609"/>
                </a:cubicBezTo>
                <a:cubicBezTo>
                  <a:pt x="8729" y="8740"/>
                  <a:pt x="10139" y="6028"/>
                  <a:pt x="9389" y="3450"/>
                </a:cubicBezTo>
                <a:cubicBezTo>
                  <a:pt x="8548" y="946"/>
                  <a:pt x="5820" y="-395"/>
                  <a:pt x="3341" y="456"/>
                </a:cubicBezTo>
                <a:cubicBezTo>
                  <a:pt x="3296" y="467"/>
                  <a:pt x="3274" y="476"/>
                  <a:pt x="3251" y="485"/>
                </a:cubicBezTo>
                <a:cubicBezTo>
                  <a:pt x="841" y="1215"/>
                  <a:pt x="-523" y="3760"/>
                  <a:pt x="204" y="6171"/>
                </a:cubicBezTo>
                <a:cubicBezTo>
                  <a:pt x="250" y="6253"/>
                  <a:pt x="273" y="6336"/>
                  <a:pt x="295" y="6415"/>
                </a:cubicBezTo>
                <a:close/>
              </a:path>
            </a:pathLst>
          </a:custGeom>
          <a:solidFill>
            <a:srgbClr val="D7CA91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2" name="Google Shape;3842;p21"/>
          <p:cNvSpPr/>
          <p:nvPr/>
        </p:nvSpPr>
        <p:spPr>
          <a:xfrm>
            <a:off x="4919205" y="611735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3" name="Google Shape;3843;p21"/>
          <p:cNvSpPr/>
          <p:nvPr/>
        </p:nvSpPr>
        <p:spPr>
          <a:xfrm>
            <a:off x="5265311" y="604583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4" name="Google Shape;3844;p21"/>
          <p:cNvSpPr/>
          <p:nvPr/>
        </p:nvSpPr>
        <p:spPr>
          <a:xfrm>
            <a:off x="445665" y="512562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5" name="Google Shape;3845;p21"/>
          <p:cNvSpPr/>
          <p:nvPr/>
        </p:nvSpPr>
        <p:spPr>
          <a:xfrm>
            <a:off x="4793110" y="5791522"/>
            <a:ext cx="38774" cy="39039"/>
          </a:xfrm>
          <a:custGeom>
            <a:rect b="b" l="l" r="r" t="t"/>
            <a:pathLst>
              <a:path extrusionOk="0" h="25350" w="25178">
                <a:moveTo>
                  <a:pt x="652" y="16749"/>
                </a:moveTo>
                <a:cubicBezTo>
                  <a:pt x="2812" y="23395"/>
                  <a:pt x="9905" y="27056"/>
                  <a:pt x="16566" y="24960"/>
                </a:cubicBezTo>
                <a:cubicBezTo>
                  <a:pt x="23136" y="22809"/>
                  <a:pt x="26705" y="15727"/>
                  <a:pt x="24568" y="9142"/>
                </a:cubicBezTo>
                <a:cubicBezTo>
                  <a:pt x="24545" y="9092"/>
                  <a:pt x="24545" y="9042"/>
                  <a:pt x="24523" y="8994"/>
                </a:cubicBezTo>
                <a:cubicBezTo>
                  <a:pt x="22454" y="2384"/>
                  <a:pt x="15429" y="-1295"/>
                  <a:pt x="8859" y="778"/>
                </a:cubicBezTo>
                <a:cubicBezTo>
                  <a:pt x="8836" y="780"/>
                  <a:pt x="8836" y="780"/>
                  <a:pt x="8836" y="783"/>
                </a:cubicBezTo>
                <a:cubicBezTo>
                  <a:pt x="2244" y="2819"/>
                  <a:pt x="-1462" y="9838"/>
                  <a:pt x="561" y="16461"/>
                </a:cubicBezTo>
                <a:cubicBezTo>
                  <a:pt x="584" y="16557"/>
                  <a:pt x="630" y="16653"/>
                  <a:pt x="652" y="16749"/>
                </a:cubicBezTo>
                <a:close/>
              </a:path>
            </a:pathLst>
          </a:custGeom>
          <a:solidFill>
            <a:srgbClr val="A0C3CA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6" name="Google Shape;3846;p21"/>
          <p:cNvSpPr/>
          <p:nvPr/>
        </p:nvSpPr>
        <p:spPr>
          <a:xfrm>
            <a:off x="4429052" y="6071308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7" name="Google Shape;3847;p21"/>
          <p:cNvSpPr/>
          <p:nvPr/>
        </p:nvSpPr>
        <p:spPr>
          <a:xfrm>
            <a:off x="5375591" y="5669357"/>
            <a:ext cx="45764" cy="46121"/>
          </a:xfrm>
          <a:custGeom>
            <a:rect b="b" l="l" r="r" t="t"/>
            <a:pathLst>
              <a:path extrusionOk="0" h="29949" w="29717">
                <a:moveTo>
                  <a:pt x="744" y="19840"/>
                </a:moveTo>
                <a:cubicBezTo>
                  <a:pt x="3222" y="27638"/>
                  <a:pt x="11543" y="31935"/>
                  <a:pt x="19318" y="29440"/>
                </a:cubicBezTo>
                <a:cubicBezTo>
                  <a:pt x="19340" y="29433"/>
                  <a:pt x="19363" y="29426"/>
                  <a:pt x="19386" y="29419"/>
                </a:cubicBezTo>
                <a:cubicBezTo>
                  <a:pt x="27070" y="27084"/>
                  <a:pt x="31435" y="18934"/>
                  <a:pt x="29093" y="11218"/>
                </a:cubicBezTo>
                <a:cubicBezTo>
                  <a:pt x="29048" y="11049"/>
                  <a:pt x="28980" y="10883"/>
                  <a:pt x="28934" y="10716"/>
                </a:cubicBezTo>
                <a:cubicBezTo>
                  <a:pt x="26570" y="2881"/>
                  <a:pt x="18295" y="-1536"/>
                  <a:pt x="10497" y="845"/>
                </a:cubicBezTo>
                <a:cubicBezTo>
                  <a:pt x="10429" y="865"/>
                  <a:pt x="10361" y="886"/>
                  <a:pt x="10293" y="909"/>
                </a:cubicBezTo>
                <a:cubicBezTo>
                  <a:pt x="2472" y="3513"/>
                  <a:pt x="-1802" y="11968"/>
                  <a:pt x="744" y="19840"/>
                </a:cubicBezTo>
                <a:close/>
              </a:path>
            </a:pathLst>
          </a:custGeom>
          <a:solidFill>
            <a:srgbClr val="D1BC94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8" name="Google Shape;3848;p21"/>
          <p:cNvSpPr/>
          <p:nvPr/>
        </p:nvSpPr>
        <p:spPr>
          <a:xfrm>
            <a:off x="4724074" y="6010247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9" name="Google Shape;3849;p21"/>
          <p:cNvSpPr/>
          <p:nvPr/>
        </p:nvSpPr>
        <p:spPr>
          <a:xfrm>
            <a:off x="5470057" y="588291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0" name="Google Shape;3850;p21"/>
          <p:cNvSpPr/>
          <p:nvPr/>
        </p:nvSpPr>
        <p:spPr>
          <a:xfrm>
            <a:off x="4560047" y="5654159"/>
            <a:ext cx="166905" cy="167441"/>
          </a:xfrm>
          <a:custGeom>
            <a:rect b="b" l="l" r="r" t="t"/>
            <a:pathLst>
              <a:path extrusionOk="0" h="108728" w="108380">
                <a:moveTo>
                  <a:pt x="2754" y="71442"/>
                </a:moveTo>
                <a:cubicBezTo>
                  <a:pt x="11756" y="99766"/>
                  <a:pt x="41947" y="115401"/>
                  <a:pt x="70182" y="106369"/>
                </a:cubicBezTo>
                <a:cubicBezTo>
                  <a:pt x="70433" y="106285"/>
                  <a:pt x="70705" y="106198"/>
                  <a:pt x="70955" y="106111"/>
                </a:cubicBezTo>
                <a:cubicBezTo>
                  <a:pt x="99100" y="97239"/>
                  <a:pt x="114763" y="67152"/>
                  <a:pt x="105920" y="38911"/>
                </a:cubicBezTo>
                <a:cubicBezTo>
                  <a:pt x="105783" y="38500"/>
                  <a:pt x="105647" y="38092"/>
                  <a:pt x="105511" y="37686"/>
                </a:cubicBezTo>
                <a:cubicBezTo>
                  <a:pt x="96508" y="9362"/>
                  <a:pt x="66318" y="-6273"/>
                  <a:pt x="38082" y="2759"/>
                </a:cubicBezTo>
                <a:cubicBezTo>
                  <a:pt x="37832" y="2843"/>
                  <a:pt x="37559" y="2930"/>
                  <a:pt x="37309" y="3017"/>
                </a:cubicBezTo>
                <a:cubicBezTo>
                  <a:pt x="9006" y="12211"/>
                  <a:pt x="-6522" y="42688"/>
                  <a:pt x="2640" y="71091"/>
                </a:cubicBezTo>
                <a:cubicBezTo>
                  <a:pt x="2686" y="71210"/>
                  <a:pt x="2708" y="71326"/>
                  <a:pt x="2754" y="71442"/>
                </a:cubicBezTo>
                <a:close/>
              </a:path>
            </a:pathLst>
          </a:custGeom>
          <a:solidFill>
            <a:srgbClr val="A0C3CA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1" name="Google Shape;3851;p21"/>
          <p:cNvSpPr/>
          <p:nvPr/>
        </p:nvSpPr>
        <p:spPr>
          <a:xfrm>
            <a:off x="5400137" y="5606101"/>
            <a:ext cx="50618" cy="50785"/>
          </a:xfrm>
          <a:custGeom>
            <a:rect b="b" l="l" r="r" t="t"/>
            <a:pathLst>
              <a:path extrusionOk="0" h="32977" w="32869">
                <a:moveTo>
                  <a:pt x="757" y="21707"/>
                </a:moveTo>
                <a:cubicBezTo>
                  <a:pt x="3576" y="30351"/>
                  <a:pt x="12783" y="35118"/>
                  <a:pt x="21445" y="32426"/>
                </a:cubicBezTo>
                <a:cubicBezTo>
                  <a:pt x="30061" y="29598"/>
                  <a:pt x="34812" y="20361"/>
                  <a:pt x="32130" y="11671"/>
                </a:cubicBezTo>
                <a:cubicBezTo>
                  <a:pt x="29311" y="3026"/>
                  <a:pt x="20103" y="-1741"/>
                  <a:pt x="11442" y="951"/>
                </a:cubicBezTo>
                <a:cubicBezTo>
                  <a:pt x="2826" y="3779"/>
                  <a:pt x="-1926" y="13016"/>
                  <a:pt x="757" y="21707"/>
                </a:cubicBezTo>
                <a:close/>
              </a:path>
            </a:pathLst>
          </a:custGeom>
          <a:solidFill>
            <a:srgbClr val="E9E0D4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2" name="Google Shape;3852;p21"/>
          <p:cNvSpPr/>
          <p:nvPr/>
        </p:nvSpPr>
        <p:spPr>
          <a:xfrm>
            <a:off x="817456" y="4330814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3" name="Google Shape;3853;p21"/>
          <p:cNvSpPr/>
          <p:nvPr/>
        </p:nvSpPr>
        <p:spPr>
          <a:xfrm>
            <a:off x="1235310" y="4463290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4" name="Google Shape;3854;p21"/>
          <p:cNvSpPr/>
          <p:nvPr/>
        </p:nvSpPr>
        <p:spPr>
          <a:xfrm>
            <a:off x="5207959" y="590958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5" name="Google Shape;3855;p21"/>
          <p:cNvSpPr/>
          <p:nvPr/>
        </p:nvSpPr>
        <p:spPr>
          <a:xfrm>
            <a:off x="3399549" y="4293714"/>
            <a:ext cx="12810" cy="12630"/>
          </a:xfrm>
          <a:custGeom>
            <a:rect b="b" l="l" r="r" t="t"/>
            <a:pathLst>
              <a:path extrusionOk="0" h="8201" w="8318">
                <a:moveTo>
                  <a:pt x="159" y="5452"/>
                </a:moveTo>
                <a:cubicBezTo>
                  <a:pt x="795" y="7619"/>
                  <a:pt x="3069" y="8873"/>
                  <a:pt x="5228" y="8235"/>
                </a:cubicBezTo>
                <a:cubicBezTo>
                  <a:pt x="5296" y="8212"/>
                  <a:pt x="5342" y="8212"/>
                  <a:pt x="5387" y="8189"/>
                </a:cubicBezTo>
                <a:cubicBezTo>
                  <a:pt x="7547" y="7551"/>
                  <a:pt x="8798" y="5270"/>
                  <a:pt x="8161" y="3103"/>
                </a:cubicBezTo>
                <a:cubicBezTo>
                  <a:pt x="8138" y="3035"/>
                  <a:pt x="8138" y="2989"/>
                  <a:pt x="8116" y="2943"/>
                </a:cubicBezTo>
                <a:cubicBezTo>
                  <a:pt x="7365" y="799"/>
                  <a:pt x="5024" y="-318"/>
                  <a:pt x="2910" y="434"/>
                </a:cubicBezTo>
                <a:cubicBezTo>
                  <a:pt x="2887" y="434"/>
                  <a:pt x="2887" y="434"/>
                  <a:pt x="2887" y="434"/>
                </a:cubicBezTo>
                <a:cubicBezTo>
                  <a:pt x="773" y="1096"/>
                  <a:pt x="-432" y="3308"/>
                  <a:pt x="159" y="5452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6" name="Google Shape;3856;p21"/>
          <p:cNvSpPr/>
          <p:nvPr/>
        </p:nvSpPr>
        <p:spPr>
          <a:xfrm>
            <a:off x="4503892" y="603510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7" name="Google Shape;3857;p21"/>
          <p:cNvSpPr/>
          <p:nvPr/>
        </p:nvSpPr>
        <p:spPr>
          <a:xfrm>
            <a:off x="5188236" y="602814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8" name="Google Shape;3858;p21"/>
          <p:cNvSpPr/>
          <p:nvPr/>
        </p:nvSpPr>
        <p:spPr>
          <a:xfrm>
            <a:off x="2739949" y="4393802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9" name="Google Shape;3859;p21"/>
          <p:cNvSpPr/>
          <p:nvPr/>
        </p:nvSpPr>
        <p:spPr>
          <a:xfrm>
            <a:off x="200000" y="5470501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0" name="Google Shape;3860;p21"/>
          <p:cNvSpPr/>
          <p:nvPr/>
        </p:nvSpPr>
        <p:spPr>
          <a:xfrm>
            <a:off x="483572" y="511370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1" name="Google Shape;3861;p21"/>
          <p:cNvSpPr/>
          <p:nvPr/>
        </p:nvSpPr>
        <p:spPr>
          <a:xfrm>
            <a:off x="2899577" y="4324980"/>
            <a:ext cx="46222" cy="46377"/>
          </a:xfrm>
          <a:custGeom>
            <a:rect b="b" l="l" r="r" t="t"/>
            <a:pathLst>
              <a:path extrusionOk="0" h="30115" w="30014">
                <a:moveTo>
                  <a:pt x="773" y="19997"/>
                </a:moveTo>
                <a:cubicBezTo>
                  <a:pt x="3365" y="27850"/>
                  <a:pt x="11799" y="32129"/>
                  <a:pt x="19642" y="29577"/>
                </a:cubicBezTo>
                <a:cubicBezTo>
                  <a:pt x="27531" y="27013"/>
                  <a:pt x="31850" y="18522"/>
                  <a:pt x="29281" y="10614"/>
                </a:cubicBezTo>
                <a:cubicBezTo>
                  <a:pt x="26735" y="2706"/>
                  <a:pt x="18278" y="-1627"/>
                  <a:pt x="10389" y="938"/>
                </a:cubicBezTo>
                <a:cubicBezTo>
                  <a:pt x="2501" y="3502"/>
                  <a:pt x="-1819" y="11991"/>
                  <a:pt x="750" y="19901"/>
                </a:cubicBezTo>
                <a:cubicBezTo>
                  <a:pt x="750" y="19933"/>
                  <a:pt x="773" y="19965"/>
                  <a:pt x="773" y="1999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2" name="Google Shape;3862;p21"/>
          <p:cNvSpPr/>
          <p:nvPr/>
        </p:nvSpPr>
        <p:spPr>
          <a:xfrm>
            <a:off x="4513128" y="602405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3" name="Google Shape;3863;p21"/>
          <p:cNvSpPr/>
          <p:nvPr/>
        </p:nvSpPr>
        <p:spPr>
          <a:xfrm>
            <a:off x="2223585" y="4524985"/>
            <a:ext cx="105030" cy="101862"/>
          </a:xfrm>
          <a:custGeom>
            <a:rect b="b" l="l" r="r" t="t"/>
            <a:pathLst>
              <a:path extrusionOk="0" h="66144" w="68201">
                <a:moveTo>
                  <a:pt x="0" y="26686"/>
                </a:moveTo>
                <a:lnTo>
                  <a:pt x="23189" y="21896"/>
                </a:lnTo>
                <a:lnTo>
                  <a:pt x="32509" y="0"/>
                </a:lnTo>
                <a:lnTo>
                  <a:pt x="44331" y="20756"/>
                </a:lnTo>
                <a:lnTo>
                  <a:pt x="68201" y="22809"/>
                </a:lnTo>
                <a:lnTo>
                  <a:pt x="52060" y="40371"/>
                </a:lnTo>
                <a:lnTo>
                  <a:pt x="57289" y="63636"/>
                </a:lnTo>
                <a:lnTo>
                  <a:pt x="35692" y="53828"/>
                </a:lnTo>
                <a:lnTo>
                  <a:pt x="15232" y="66145"/>
                </a:lnTo>
                <a:lnTo>
                  <a:pt x="17960" y="42424"/>
                </a:lnTo>
                <a:lnTo>
                  <a:pt x="0" y="26686"/>
                </a:lnTo>
                <a:close/>
              </a:path>
            </a:pathLst>
          </a:custGeom>
          <a:solidFill>
            <a:srgbClr val="FFFFFF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4" name="Google Shape;3864;p21"/>
          <p:cNvSpPr/>
          <p:nvPr/>
        </p:nvSpPr>
        <p:spPr>
          <a:xfrm>
            <a:off x="3045492" y="4725338"/>
            <a:ext cx="147392" cy="153496"/>
          </a:xfrm>
          <a:custGeom>
            <a:rect b="b" l="l" r="r" t="t"/>
            <a:pathLst>
              <a:path extrusionOk="0" h="99673" w="95709">
                <a:moveTo>
                  <a:pt x="95709" y="79146"/>
                </a:moveTo>
                <a:lnTo>
                  <a:pt x="61154" y="74128"/>
                </a:lnTo>
                <a:lnTo>
                  <a:pt x="37511" y="99673"/>
                </a:lnTo>
                <a:lnTo>
                  <a:pt x="31600" y="65232"/>
                </a:lnTo>
                <a:lnTo>
                  <a:pt x="0" y="50635"/>
                </a:lnTo>
                <a:lnTo>
                  <a:pt x="30691" y="34441"/>
                </a:lnTo>
                <a:lnTo>
                  <a:pt x="35010" y="0"/>
                </a:lnTo>
                <a:lnTo>
                  <a:pt x="59790" y="24177"/>
                </a:lnTo>
                <a:lnTo>
                  <a:pt x="93891" y="17563"/>
                </a:lnTo>
                <a:lnTo>
                  <a:pt x="78659" y="48582"/>
                </a:lnTo>
                <a:lnTo>
                  <a:pt x="95709" y="79146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5" name="Google Shape;3865;p21"/>
          <p:cNvSpPr/>
          <p:nvPr/>
        </p:nvSpPr>
        <p:spPr>
          <a:xfrm>
            <a:off x="5914926" y="5607846"/>
            <a:ext cx="136188" cy="134177"/>
          </a:xfrm>
          <a:custGeom>
            <a:rect b="b" l="l" r="r" t="t"/>
            <a:pathLst>
              <a:path extrusionOk="0" h="87128" w="88434">
                <a:moveTo>
                  <a:pt x="77295" y="81198"/>
                </a:moveTo>
                <a:lnTo>
                  <a:pt x="48423" y="69794"/>
                </a:lnTo>
                <a:lnTo>
                  <a:pt x="22507" y="87128"/>
                </a:lnTo>
                <a:lnTo>
                  <a:pt x="24553" y="56109"/>
                </a:lnTo>
                <a:lnTo>
                  <a:pt x="0" y="36950"/>
                </a:lnTo>
                <a:lnTo>
                  <a:pt x="30008" y="29195"/>
                </a:lnTo>
                <a:lnTo>
                  <a:pt x="40693" y="0"/>
                </a:lnTo>
                <a:lnTo>
                  <a:pt x="57517" y="26230"/>
                </a:lnTo>
                <a:lnTo>
                  <a:pt x="88434" y="27370"/>
                </a:lnTo>
                <a:lnTo>
                  <a:pt x="68656" y="51319"/>
                </a:lnTo>
                <a:lnTo>
                  <a:pt x="77295" y="81198"/>
                </a:lnTo>
                <a:close/>
              </a:path>
            </a:pathLst>
          </a:custGeom>
          <a:solidFill>
            <a:srgbClr val="FFFFFF">
              <a:alpha val="647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6" name="Google Shape;3866;p21"/>
          <p:cNvSpPr/>
          <p:nvPr/>
        </p:nvSpPr>
        <p:spPr>
          <a:xfrm>
            <a:off x="1345625" y="4521121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7" name="Google Shape;3867;p21"/>
          <p:cNvSpPr/>
          <p:nvPr/>
        </p:nvSpPr>
        <p:spPr>
          <a:xfrm>
            <a:off x="1608030" y="5098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8" name="Google Shape;3868;p21"/>
          <p:cNvSpPr/>
          <p:nvPr/>
        </p:nvSpPr>
        <p:spPr>
          <a:xfrm>
            <a:off x="1271000" y="4438871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9" name="Google Shape;3869;p21"/>
          <p:cNvSpPr/>
          <p:nvPr/>
        </p:nvSpPr>
        <p:spPr>
          <a:xfrm>
            <a:off x="2617328" y="4324558"/>
            <a:ext cx="53918" cy="31963"/>
          </a:xfrm>
          <a:custGeom>
            <a:rect b="b" l="l" r="r" t="t"/>
            <a:pathLst>
              <a:path extrusionOk="0" h="20755" w="35012">
                <a:moveTo>
                  <a:pt x="35019" y="8639"/>
                </a:moveTo>
                <a:lnTo>
                  <a:pt x="35019" y="8639"/>
                </a:lnTo>
                <a:lnTo>
                  <a:pt x="32518" y="8639"/>
                </a:lnTo>
                <a:lnTo>
                  <a:pt x="32518" y="8639"/>
                </a:lnTo>
                <a:cubicBezTo>
                  <a:pt x="32518" y="8639"/>
                  <a:pt x="32518" y="8639"/>
                  <a:pt x="32518" y="7270"/>
                </a:cubicBezTo>
                <a:cubicBezTo>
                  <a:pt x="32518" y="5902"/>
                  <a:pt x="32518" y="7270"/>
                  <a:pt x="32518" y="7270"/>
                </a:cubicBezTo>
                <a:lnTo>
                  <a:pt x="32518" y="7270"/>
                </a:lnTo>
                <a:lnTo>
                  <a:pt x="30472" y="8411"/>
                </a:lnTo>
                <a:lnTo>
                  <a:pt x="28199" y="8411"/>
                </a:lnTo>
                <a:lnTo>
                  <a:pt x="30245" y="7042"/>
                </a:lnTo>
                <a:cubicBezTo>
                  <a:pt x="30245" y="7042"/>
                  <a:pt x="30245" y="7042"/>
                  <a:pt x="30245" y="5902"/>
                </a:cubicBezTo>
                <a:lnTo>
                  <a:pt x="30245" y="5902"/>
                </a:lnTo>
                <a:lnTo>
                  <a:pt x="30245" y="5902"/>
                </a:lnTo>
                <a:lnTo>
                  <a:pt x="26380" y="8183"/>
                </a:lnTo>
                <a:lnTo>
                  <a:pt x="24334" y="8183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cubicBezTo>
                  <a:pt x="26380" y="7042"/>
                  <a:pt x="26380" y="7042"/>
                  <a:pt x="26380" y="7042"/>
                </a:cubicBezTo>
                <a:lnTo>
                  <a:pt x="26380" y="7042"/>
                </a:lnTo>
                <a:lnTo>
                  <a:pt x="25016" y="7042"/>
                </a:lnTo>
                <a:lnTo>
                  <a:pt x="22288" y="7042"/>
                </a:lnTo>
                <a:lnTo>
                  <a:pt x="24106" y="5218"/>
                </a:lnTo>
                <a:lnTo>
                  <a:pt x="26380" y="5218"/>
                </a:lnTo>
                <a:lnTo>
                  <a:pt x="26380" y="5218"/>
                </a:lnTo>
                <a:cubicBezTo>
                  <a:pt x="26380" y="5218"/>
                  <a:pt x="26380" y="5218"/>
                  <a:pt x="26380" y="5218"/>
                </a:cubicBezTo>
                <a:lnTo>
                  <a:pt x="23879" y="5218"/>
                </a:lnTo>
                <a:lnTo>
                  <a:pt x="25471" y="3621"/>
                </a:lnTo>
                <a:lnTo>
                  <a:pt x="28653" y="3621"/>
                </a:lnTo>
                <a:lnTo>
                  <a:pt x="28653" y="3621"/>
                </a:lnTo>
                <a:cubicBezTo>
                  <a:pt x="28653" y="3621"/>
                  <a:pt x="28653" y="3621"/>
                  <a:pt x="28653" y="3621"/>
                </a:cubicBezTo>
                <a:lnTo>
                  <a:pt x="28653" y="3621"/>
                </a:lnTo>
                <a:lnTo>
                  <a:pt x="30472" y="1796"/>
                </a:lnTo>
                <a:lnTo>
                  <a:pt x="30472" y="428"/>
                </a:lnTo>
                <a:lnTo>
                  <a:pt x="30472" y="428"/>
                </a:lnTo>
                <a:cubicBezTo>
                  <a:pt x="30472" y="428"/>
                  <a:pt x="30472" y="428"/>
                  <a:pt x="30472" y="428"/>
                </a:cubicBezTo>
                <a:lnTo>
                  <a:pt x="28653" y="2253"/>
                </a:lnTo>
                <a:lnTo>
                  <a:pt x="28653" y="2253"/>
                </a:lnTo>
                <a:cubicBezTo>
                  <a:pt x="28653" y="2253"/>
                  <a:pt x="28653" y="2253"/>
                  <a:pt x="28653" y="2253"/>
                </a:cubicBezTo>
                <a:lnTo>
                  <a:pt x="28653" y="2253"/>
                </a:lnTo>
                <a:lnTo>
                  <a:pt x="28653" y="2253"/>
                </a:lnTo>
                <a:lnTo>
                  <a:pt x="28653" y="5218"/>
                </a:lnTo>
                <a:lnTo>
                  <a:pt x="27062" y="6814"/>
                </a:ln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lnTo>
                  <a:pt x="27062" y="8867"/>
                </a:lnTo>
                <a:lnTo>
                  <a:pt x="25698" y="10236"/>
                </a:lnTo>
                <a:lnTo>
                  <a:pt x="25698" y="7955"/>
                </a:lnTo>
                <a:lnTo>
                  <a:pt x="25698" y="7955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8867"/>
                </a:lnTo>
                <a:lnTo>
                  <a:pt x="24334" y="11148"/>
                </a:lnTo>
                <a:lnTo>
                  <a:pt x="24334" y="8639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5243" y="4990"/>
                </a:lnTo>
                <a:lnTo>
                  <a:pt x="25243" y="7042"/>
                </a:lnTo>
                <a:lnTo>
                  <a:pt x="25243" y="4762"/>
                </a:lnTo>
                <a:lnTo>
                  <a:pt x="26607" y="2709"/>
                </a:ln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lnTo>
                  <a:pt x="26607" y="200"/>
                </a:lnTo>
                <a:lnTo>
                  <a:pt x="26607" y="200"/>
                </a:lnTo>
                <a:lnTo>
                  <a:pt x="26607" y="200"/>
                </a:lnTo>
                <a:cubicBezTo>
                  <a:pt x="26403" y="553"/>
                  <a:pt x="26403" y="987"/>
                  <a:pt x="26607" y="1340"/>
                </a:cubicBezTo>
                <a:lnTo>
                  <a:pt x="26607" y="3849"/>
                </a:lnTo>
                <a:lnTo>
                  <a:pt x="26607" y="3849"/>
                </a:lnTo>
                <a:lnTo>
                  <a:pt x="26607" y="3849"/>
                </a:lnTo>
                <a:lnTo>
                  <a:pt x="26607" y="4990"/>
                </a:lnTo>
                <a:lnTo>
                  <a:pt x="26607" y="4990"/>
                </a:lnTo>
                <a:lnTo>
                  <a:pt x="28881" y="6358"/>
                </a:lnTo>
                <a:lnTo>
                  <a:pt x="28881" y="8411"/>
                </a:lnTo>
                <a:lnTo>
                  <a:pt x="26835" y="7270"/>
                </a:lnTo>
                <a:lnTo>
                  <a:pt x="26835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9335" y="9551"/>
                </a:lnTo>
                <a:lnTo>
                  <a:pt x="29335" y="11604"/>
                </a:lnTo>
                <a:lnTo>
                  <a:pt x="27517" y="11604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8881" y="10236"/>
                </a:lnTo>
                <a:lnTo>
                  <a:pt x="28881" y="12744"/>
                </a:lnTo>
                <a:lnTo>
                  <a:pt x="26607" y="12744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cubicBezTo>
                  <a:pt x="24561" y="9095"/>
                  <a:pt x="24561" y="9095"/>
                  <a:pt x="24561" y="10464"/>
                </a:cubicBezTo>
                <a:lnTo>
                  <a:pt x="25698" y="12516"/>
                </a:lnTo>
                <a:lnTo>
                  <a:pt x="23424" y="12516"/>
                </a:lnTo>
                <a:lnTo>
                  <a:pt x="22288" y="10464"/>
                </a:lnTo>
                <a:lnTo>
                  <a:pt x="3646" y="10464"/>
                </a:lnTo>
                <a:lnTo>
                  <a:pt x="3646" y="11832"/>
                </a:lnTo>
                <a:lnTo>
                  <a:pt x="3646" y="11832"/>
                </a:lnTo>
                <a:lnTo>
                  <a:pt x="1145" y="11832"/>
                </a:lnTo>
                <a:cubicBezTo>
                  <a:pt x="804" y="11629"/>
                  <a:pt x="350" y="11629"/>
                  <a:pt x="9" y="11832"/>
                </a:cubicBezTo>
                <a:lnTo>
                  <a:pt x="9" y="11832"/>
                </a:lnTo>
                <a:lnTo>
                  <a:pt x="9" y="11832"/>
                </a:lnTo>
                <a:lnTo>
                  <a:pt x="2509" y="11832"/>
                </a:lnTo>
                <a:lnTo>
                  <a:pt x="2509" y="11832"/>
                </a:lnTo>
                <a:lnTo>
                  <a:pt x="2509" y="13201"/>
                </a:lnTo>
                <a:lnTo>
                  <a:pt x="3646" y="13201"/>
                </a:lnTo>
                <a:lnTo>
                  <a:pt x="5920" y="11832"/>
                </a:lnTo>
                <a:lnTo>
                  <a:pt x="8193" y="11832"/>
                </a:lnTo>
                <a:lnTo>
                  <a:pt x="6147" y="12973"/>
                </a:lnTo>
                <a:lnTo>
                  <a:pt x="6147" y="14341"/>
                </a:lnTo>
                <a:lnTo>
                  <a:pt x="6147" y="14341"/>
                </a:lnTo>
                <a:lnTo>
                  <a:pt x="6147" y="14341"/>
                </a:lnTo>
                <a:lnTo>
                  <a:pt x="9784" y="12288"/>
                </a:lnTo>
                <a:lnTo>
                  <a:pt x="11830" y="12288"/>
                </a:lnTo>
                <a:lnTo>
                  <a:pt x="9784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9784" y="12288"/>
                </a:lnTo>
                <a:lnTo>
                  <a:pt x="12739" y="12288"/>
                </a:lnTo>
                <a:lnTo>
                  <a:pt x="10921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8875" y="13885"/>
                </a:lnTo>
                <a:lnTo>
                  <a:pt x="7284" y="15482"/>
                </a:lnTo>
                <a:lnTo>
                  <a:pt x="4555" y="15482"/>
                </a:lnTo>
                <a:lnTo>
                  <a:pt x="4555" y="15482"/>
                </a:lnTo>
                <a:cubicBezTo>
                  <a:pt x="4555" y="15482"/>
                  <a:pt x="4555" y="15482"/>
                  <a:pt x="4555" y="15482"/>
                </a:cubicBezTo>
                <a:lnTo>
                  <a:pt x="4555" y="15482"/>
                </a:lnTo>
                <a:lnTo>
                  <a:pt x="2737" y="17306"/>
                </a:lnTo>
                <a:cubicBezTo>
                  <a:pt x="2487" y="17730"/>
                  <a:pt x="2487" y="18250"/>
                  <a:pt x="2737" y="18675"/>
                </a:cubicBezTo>
                <a:lnTo>
                  <a:pt x="4101" y="18675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3885"/>
                </a:lnTo>
                <a:lnTo>
                  <a:pt x="7511" y="12060"/>
                </a:lnTo>
                <a:lnTo>
                  <a:pt x="7511" y="14569"/>
                </a:lnTo>
                <a:cubicBezTo>
                  <a:pt x="7511" y="14569"/>
                  <a:pt x="7511" y="14569"/>
                  <a:pt x="7511" y="14569"/>
                </a:cubicBezTo>
                <a:lnTo>
                  <a:pt x="7511" y="14569"/>
                </a:lnTo>
                <a:lnTo>
                  <a:pt x="7511" y="14569"/>
                </a:lnTo>
                <a:lnTo>
                  <a:pt x="7511" y="9779"/>
                </a:lnTo>
                <a:lnTo>
                  <a:pt x="9102" y="8411"/>
                </a:lnTo>
                <a:lnTo>
                  <a:pt x="9102" y="10692"/>
                </a:lnTo>
                <a:lnTo>
                  <a:pt x="9102" y="10692"/>
                </a:lnTo>
                <a:lnTo>
                  <a:pt x="9102" y="12060"/>
                </a:ln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0007"/>
                </a:lnTo>
                <a:lnTo>
                  <a:pt x="10693" y="7727"/>
                </a:lnTo>
                <a:lnTo>
                  <a:pt x="10693" y="10007"/>
                </a:lnTo>
                <a:lnTo>
                  <a:pt x="8420" y="13657"/>
                </a:lnTo>
                <a:lnTo>
                  <a:pt x="8420" y="13657"/>
                </a:lnTo>
                <a:lnTo>
                  <a:pt x="8420" y="15025"/>
                </a:lnTo>
                <a:lnTo>
                  <a:pt x="8420" y="15025"/>
                </a:lnTo>
                <a:lnTo>
                  <a:pt x="8420" y="15025"/>
                </a:lnTo>
                <a:lnTo>
                  <a:pt x="9557" y="12973"/>
                </a:lnTo>
                <a:lnTo>
                  <a:pt x="9557" y="15025"/>
                </a:lnTo>
                <a:lnTo>
                  <a:pt x="9557" y="17306"/>
                </a:lnTo>
                <a:lnTo>
                  <a:pt x="9557" y="17306"/>
                </a:lnTo>
                <a:cubicBezTo>
                  <a:pt x="9557" y="17306"/>
                  <a:pt x="9557" y="17306"/>
                  <a:pt x="9557" y="18675"/>
                </a:cubicBezTo>
                <a:lnTo>
                  <a:pt x="9557" y="18675"/>
                </a:lnTo>
                <a:lnTo>
                  <a:pt x="10693" y="18675"/>
                </a:lnTo>
                <a:lnTo>
                  <a:pt x="10693" y="18675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18447"/>
                </a:lnTo>
                <a:lnTo>
                  <a:pt x="10693" y="18447"/>
                </a:lnTo>
                <a:lnTo>
                  <a:pt x="10693" y="18447"/>
                </a:lnTo>
                <a:lnTo>
                  <a:pt x="11830" y="18447"/>
                </a:lnTo>
                <a:cubicBezTo>
                  <a:pt x="11830" y="18447"/>
                  <a:pt x="11830" y="18447"/>
                  <a:pt x="11830" y="18447"/>
                </a:cubicBezTo>
                <a:lnTo>
                  <a:pt x="11830" y="18447"/>
                </a:lnTo>
                <a:lnTo>
                  <a:pt x="9557" y="17078"/>
                </a:lnTo>
                <a:lnTo>
                  <a:pt x="9557" y="14797"/>
                </a:lnTo>
                <a:lnTo>
                  <a:pt x="11603" y="16166"/>
                </a:lnTo>
                <a:lnTo>
                  <a:pt x="11603" y="16166"/>
                </a:lnTo>
                <a:cubicBezTo>
                  <a:pt x="11603" y="16166"/>
                  <a:pt x="11603" y="16166"/>
                  <a:pt x="11603" y="16166"/>
                </a:cubicBezTo>
                <a:lnTo>
                  <a:pt x="11603" y="16166"/>
                </a:lnTo>
                <a:lnTo>
                  <a:pt x="7966" y="14113"/>
                </a:lnTo>
                <a:lnTo>
                  <a:pt x="7966" y="12060"/>
                </a:lnTo>
                <a:lnTo>
                  <a:pt x="10012" y="13201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lnTo>
                  <a:pt x="10012" y="14569"/>
                </a:lnTo>
                <a:lnTo>
                  <a:pt x="8420" y="14569"/>
                </a:lnTo>
                <a:lnTo>
                  <a:pt x="8420" y="12060"/>
                </a:lnTo>
                <a:lnTo>
                  <a:pt x="10693" y="1206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3657"/>
                </a:lnTo>
                <a:lnTo>
                  <a:pt x="15240" y="13657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cubicBezTo>
                  <a:pt x="15240" y="15938"/>
                  <a:pt x="15240" y="15938"/>
                  <a:pt x="15240" y="14569"/>
                </a:cubicBezTo>
                <a:lnTo>
                  <a:pt x="15240" y="14569"/>
                </a:lnTo>
                <a:lnTo>
                  <a:pt x="17741" y="14569"/>
                </a:lnTo>
                <a:cubicBezTo>
                  <a:pt x="17741" y="14569"/>
                  <a:pt x="35246" y="8639"/>
                  <a:pt x="35019" y="8639"/>
                </a:cubicBezTo>
                <a:close/>
              </a:path>
            </a:pathLst>
          </a:custGeom>
          <a:solidFill>
            <a:srgbClr val="FFFFFF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0" name="Google Shape;3870;p21"/>
          <p:cNvSpPr/>
          <p:nvPr/>
        </p:nvSpPr>
        <p:spPr>
          <a:xfrm>
            <a:off x="2551971" y="5728504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1" name="Google Shape;3871;p21"/>
          <p:cNvSpPr/>
          <p:nvPr/>
        </p:nvSpPr>
        <p:spPr>
          <a:xfrm>
            <a:off x="7842485" y="0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2" name="Google Shape;3872;p21"/>
          <p:cNvSpPr/>
          <p:nvPr/>
        </p:nvSpPr>
        <p:spPr>
          <a:xfrm>
            <a:off x="9376695" y="661206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3" name="Google Shape;3873;p21"/>
          <p:cNvSpPr/>
          <p:nvPr/>
        </p:nvSpPr>
        <p:spPr>
          <a:xfrm>
            <a:off x="10229020" y="164167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4" name="Google Shape;3874;p21"/>
          <p:cNvSpPr/>
          <p:nvPr/>
        </p:nvSpPr>
        <p:spPr>
          <a:xfrm>
            <a:off x="8490107" y="1617133"/>
            <a:ext cx="1312289" cy="132911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5" name="Google Shape;3875;p21"/>
          <p:cNvSpPr/>
          <p:nvPr/>
        </p:nvSpPr>
        <p:spPr>
          <a:xfrm rot="2101268">
            <a:off x="853679" y="1978968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6" name="Google Shape;3876;p21"/>
          <p:cNvSpPr/>
          <p:nvPr/>
        </p:nvSpPr>
        <p:spPr>
          <a:xfrm>
            <a:off x="2032747" y="3293622"/>
            <a:ext cx="937562" cy="856719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7" name="Google Shape;3877;p21"/>
          <p:cNvSpPr/>
          <p:nvPr/>
        </p:nvSpPr>
        <p:spPr>
          <a:xfrm>
            <a:off x="350875" y="2071323"/>
            <a:ext cx="4416900" cy="4563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8" name="Google Shape;3878;p21"/>
          <p:cNvSpPr/>
          <p:nvPr/>
        </p:nvSpPr>
        <p:spPr>
          <a:xfrm>
            <a:off x="351025" y="2071224"/>
            <a:ext cx="4416900" cy="4563600"/>
          </a:xfrm>
          <a:prstGeom prst="frame">
            <a:avLst>
              <a:gd fmla="val 4603" name="adj1"/>
            </a:avLst>
          </a:prstGeom>
          <a:solidFill>
            <a:srgbClr val="E3201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9" name="Google Shape;3879;p21"/>
          <p:cNvSpPr/>
          <p:nvPr/>
        </p:nvSpPr>
        <p:spPr>
          <a:xfrm>
            <a:off x="4983689" y="1481200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0" name="Google Shape;3880;p21"/>
          <p:cNvSpPr/>
          <p:nvPr/>
        </p:nvSpPr>
        <p:spPr>
          <a:xfrm>
            <a:off x="4983689" y="4152724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1" name="Google Shape;3881;p21"/>
          <p:cNvSpPr/>
          <p:nvPr/>
        </p:nvSpPr>
        <p:spPr>
          <a:xfrm>
            <a:off x="4983689" y="1481213"/>
            <a:ext cx="3576300" cy="2482200"/>
          </a:xfrm>
          <a:prstGeom prst="frame">
            <a:avLst>
              <a:gd fmla="val 8314" name="adj1"/>
            </a:avLst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2" name="Google Shape;3882;p21"/>
          <p:cNvSpPr/>
          <p:nvPr/>
        </p:nvSpPr>
        <p:spPr>
          <a:xfrm>
            <a:off x="4983689" y="4152731"/>
            <a:ext cx="3576300" cy="2482200"/>
          </a:xfrm>
          <a:prstGeom prst="frame">
            <a:avLst>
              <a:gd fmla="val 8314" name="adj1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3" name="Google Shape;3883;p21"/>
          <p:cNvSpPr/>
          <p:nvPr/>
        </p:nvSpPr>
        <p:spPr>
          <a:xfrm>
            <a:off x="8775833" y="1481213"/>
            <a:ext cx="31362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4" name="Google Shape;3884;p21"/>
          <p:cNvSpPr/>
          <p:nvPr/>
        </p:nvSpPr>
        <p:spPr>
          <a:xfrm>
            <a:off x="8775833" y="1481213"/>
            <a:ext cx="3136200" cy="5153700"/>
          </a:xfrm>
          <a:prstGeom prst="frame">
            <a:avLst>
              <a:gd fmla="val 7678" name="adj1"/>
            </a:avLst>
          </a:pr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5" name="Google Shape;3885;p21"/>
          <p:cNvSpPr txBox="1"/>
          <p:nvPr>
            <p:ph type="title"/>
          </p:nvPr>
        </p:nvSpPr>
        <p:spPr>
          <a:xfrm>
            <a:off x="833125" y="2488725"/>
            <a:ext cx="3508200" cy="661500"/>
          </a:xfrm>
          <a:prstGeom prst="rect">
            <a:avLst/>
          </a:prstGeom>
          <a:effectLst>
            <a:outerShdw rotWithShape="0" algn="bl" dir="5400000" dist="19050">
              <a:srgbClr val="000000"/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>
                <a:solidFill>
                  <a:srgbClr val="E3201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3886" name="Google Shape;3886;p21"/>
          <p:cNvSpPr/>
          <p:nvPr/>
        </p:nvSpPr>
        <p:spPr>
          <a:xfrm flipH="1">
            <a:off x="359345" y="1680975"/>
            <a:ext cx="4407921" cy="353037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7" name="Google Shape;3887;p21"/>
          <p:cNvSpPr/>
          <p:nvPr/>
        </p:nvSpPr>
        <p:spPr>
          <a:xfrm>
            <a:off x="302825" y="1685201"/>
            <a:ext cx="359100" cy="359100"/>
          </a:xfrm>
          <a:prstGeom prst="ellipse">
            <a:avLst/>
          </a:prstGeom>
          <a:solidFill>
            <a:srgbClr val="E6F6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8" name="Google Shape;3888;p21"/>
          <p:cNvSpPr/>
          <p:nvPr/>
        </p:nvSpPr>
        <p:spPr>
          <a:xfrm>
            <a:off x="4475963" y="1734764"/>
            <a:ext cx="359100" cy="359100"/>
          </a:xfrm>
          <a:prstGeom prst="ellipse">
            <a:avLst/>
          </a:prstGeom>
          <a:solidFill>
            <a:srgbClr val="E6F6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89" name="Google Shape;3889;p21"/>
          <p:cNvGrpSpPr/>
          <p:nvPr/>
        </p:nvGrpSpPr>
        <p:grpSpPr>
          <a:xfrm rot="-765108">
            <a:off x="1613311" y="1200898"/>
            <a:ext cx="644135" cy="719657"/>
            <a:chOff x="-571692" y="6613821"/>
            <a:chExt cx="1400775" cy="1565010"/>
          </a:xfrm>
        </p:grpSpPr>
        <p:sp>
          <p:nvSpPr>
            <p:cNvPr id="3890" name="Google Shape;3890;p21"/>
            <p:cNvSpPr/>
            <p:nvPr/>
          </p:nvSpPr>
          <p:spPr>
            <a:xfrm rot="-3509744">
              <a:off x="-534880" y="6981562"/>
              <a:ext cx="1327150" cy="829528"/>
            </a:xfrm>
            <a:custGeom>
              <a:rect b="b" l="l" r="r" t="t"/>
              <a:pathLst>
                <a:path extrusionOk="0" h="829627" w="1327308">
                  <a:moveTo>
                    <a:pt x="-331" y="-657"/>
                  </a:moveTo>
                  <a:lnTo>
                    <a:pt x="1326977" y="-657"/>
                  </a:lnTo>
                  <a:lnTo>
                    <a:pt x="1326977" y="828970"/>
                  </a:lnTo>
                  <a:lnTo>
                    <a:pt x="-331" y="828970"/>
                  </a:lnTo>
                  <a:close/>
                </a:path>
              </a:pathLst>
            </a:custGeom>
            <a:solidFill>
              <a:srgbClr val="E320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1" name="Google Shape;3891;p21"/>
            <p:cNvSpPr/>
            <p:nvPr/>
          </p:nvSpPr>
          <p:spPr>
            <a:xfrm rot="-3621697">
              <a:off x="-528292" y="7389838"/>
              <a:ext cx="1318383" cy="9533"/>
            </a:xfrm>
            <a:custGeom>
              <a:rect b="b" l="l" r="r" t="t"/>
              <a:pathLst>
                <a:path extrusionOk="0" h="9524" w="1317116">
                  <a:moveTo>
                    <a:pt x="-331" y="-657"/>
                  </a:moveTo>
                  <a:lnTo>
                    <a:pt x="1316785" y="-657"/>
                  </a:lnTo>
                  <a:lnTo>
                    <a:pt x="1316785" y="8868"/>
                  </a:lnTo>
                  <a:lnTo>
                    <a:pt x="-331" y="88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2" name="Google Shape;3892;p21"/>
            <p:cNvSpPr/>
            <p:nvPr/>
          </p:nvSpPr>
          <p:spPr>
            <a:xfrm rot="-3640874">
              <a:off x="138810" y="6908894"/>
              <a:ext cx="9516" cy="820283"/>
            </a:xfrm>
            <a:custGeom>
              <a:rect b="b" l="l" r="r" t="t"/>
              <a:pathLst>
                <a:path extrusionOk="0" h="819727" w="9510">
                  <a:moveTo>
                    <a:pt x="-333" y="-661"/>
                  </a:moveTo>
                  <a:lnTo>
                    <a:pt x="9178" y="-661"/>
                  </a:lnTo>
                  <a:lnTo>
                    <a:pt x="9178" y="819066"/>
                  </a:lnTo>
                  <a:lnTo>
                    <a:pt x="-333" y="8190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3" name="Google Shape;3893;p21"/>
            <p:cNvSpPr/>
            <p:nvPr/>
          </p:nvSpPr>
          <p:spPr>
            <a:xfrm>
              <a:off x="114891" y="7341090"/>
              <a:ext cx="92479" cy="240125"/>
            </a:xfrm>
            <a:custGeom>
              <a:rect b="b" l="l" r="r" t="t"/>
              <a:pathLst>
                <a:path extrusionOk="0" h="240125" w="92479">
                  <a:moveTo>
                    <a:pt x="49665" y="239468"/>
                  </a:moveTo>
                  <a:cubicBezTo>
                    <a:pt x="25377" y="239468"/>
                    <a:pt x="4612" y="183747"/>
                    <a:pt x="326" y="143075"/>
                  </a:cubicBezTo>
                  <a:cubicBezTo>
                    <a:pt x="-6627" y="77448"/>
                    <a:pt x="43855" y="8106"/>
                    <a:pt x="45950" y="5248"/>
                  </a:cubicBezTo>
                  <a:lnTo>
                    <a:pt x="50332" y="-657"/>
                  </a:lnTo>
                  <a:lnTo>
                    <a:pt x="53952" y="5725"/>
                  </a:lnTo>
                  <a:cubicBezTo>
                    <a:pt x="55571" y="8582"/>
                    <a:pt x="94337" y="77448"/>
                    <a:pt x="92052" y="134217"/>
                  </a:cubicBezTo>
                  <a:cubicBezTo>
                    <a:pt x="90528" y="166602"/>
                    <a:pt x="78145" y="238039"/>
                    <a:pt x="50808" y="238992"/>
                  </a:cubicBezTo>
                  <a:close/>
                  <a:moveTo>
                    <a:pt x="49665" y="17250"/>
                  </a:moveTo>
                  <a:cubicBezTo>
                    <a:pt x="37569" y="35633"/>
                    <a:pt x="4803" y="91164"/>
                    <a:pt x="10136" y="142027"/>
                  </a:cubicBezTo>
                  <a:cubicBezTo>
                    <a:pt x="14613" y="184414"/>
                    <a:pt x="35378" y="229943"/>
                    <a:pt x="50047" y="229943"/>
                  </a:cubicBezTo>
                  <a:lnTo>
                    <a:pt x="50047" y="229943"/>
                  </a:lnTo>
                  <a:cubicBezTo>
                    <a:pt x="64048" y="229181"/>
                    <a:pt x="80050" y="181556"/>
                    <a:pt x="82241" y="133741"/>
                  </a:cubicBezTo>
                  <a:cubicBezTo>
                    <a:pt x="84241" y="89735"/>
                    <a:pt x="58905" y="35919"/>
                    <a:pt x="49284" y="172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4" name="Google Shape;3894;p21"/>
            <p:cNvSpPr/>
            <p:nvPr/>
          </p:nvSpPr>
          <p:spPr>
            <a:xfrm>
              <a:off x="116167" y="7114966"/>
              <a:ext cx="92686" cy="239648"/>
            </a:xfrm>
            <a:custGeom>
              <a:rect b="b" l="l" r="r" t="t"/>
              <a:pathLst>
                <a:path extrusionOk="0" h="239648" w="92686">
                  <a:moveTo>
                    <a:pt x="51246" y="238992"/>
                  </a:moveTo>
                  <a:lnTo>
                    <a:pt x="46961" y="233753"/>
                  </a:lnTo>
                  <a:cubicBezTo>
                    <a:pt x="45246" y="231658"/>
                    <a:pt x="5241" y="182795"/>
                    <a:pt x="669" y="139075"/>
                  </a:cubicBezTo>
                  <a:cubicBezTo>
                    <a:pt x="-4760" y="87163"/>
                    <a:pt x="12766" y="29632"/>
                    <a:pt x="32673" y="8392"/>
                  </a:cubicBezTo>
                  <a:cubicBezTo>
                    <a:pt x="36950" y="2906"/>
                    <a:pt x="43436" y="-409"/>
                    <a:pt x="50389" y="-657"/>
                  </a:cubicBezTo>
                  <a:cubicBezTo>
                    <a:pt x="55895" y="-181"/>
                    <a:pt x="60953" y="2543"/>
                    <a:pt x="64391" y="6867"/>
                  </a:cubicBezTo>
                  <a:cubicBezTo>
                    <a:pt x="81631" y="25917"/>
                    <a:pt x="94300" y="82211"/>
                    <a:pt x="92109" y="130216"/>
                  </a:cubicBezTo>
                  <a:cubicBezTo>
                    <a:pt x="90204" y="172793"/>
                    <a:pt x="56200" y="230705"/>
                    <a:pt x="54676" y="233182"/>
                  </a:cubicBezTo>
                  <a:close/>
                  <a:moveTo>
                    <a:pt x="49723" y="8868"/>
                  </a:moveTo>
                  <a:cubicBezTo>
                    <a:pt x="45694" y="9506"/>
                    <a:pt x="42064" y="11688"/>
                    <a:pt x="39626" y="14964"/>
                  </a:cubicBezTo>
                  <a:cubicBezTo>
                    <a:pt x="21148" y="34586"/>
                    <a:pt x="4955" y="88783"/>
                    <a:pt x="10099" y="138122"/>
                  </a:cubicBezTo>
                  <a:cubicBezTo>
                    <a:pt x="13528" y="170793"/>
                    <a:pt x="39531" y="208226"/>
                    <a:pt x="50008" y="222133"/>
                  </a:cubicBezTo>
                  <a:cubicBezTo>
                    <a:pt x="58771" y="206131"/>
                    <a:pt x="81155" y="162316"/>
                    <a:pt x="82584" y="129836"/>
                  </a:cubicBezTo>
                  <a:cubicBezTo>
                    <a:pt x="84679" y="84687"/>
                    <a:pt x="73059" y="30204"/>
                    <a:pt x="57343" y="13250"/>
                  </a:cubicBezTo>
                  <a:cubicBezTo>
                    <a:pt x="55580" y="10878"/>
                    <a:pt x="52942" y="9296"/>
                    <a:pt x="50008" y="8868"/>
                  </a:cubicBezTo>
                  <a:lnTo>
                    <a:pt x="50008" y="88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5" name="Google Shape;3895;p21"/>
            <p:cNvSpPr/>
            <p:nvPr/>
          </p:nvSpPr>
          <p:spPr>
            <a:xfrm>
              <a:off x="164493" y="7250216"/>
              <a:ext cx="154662" cy="239463"/>
            </a:xfrm>
            <a:custGeom>
              <a:rect b="b" l="l" r="r" t="t"/>
              <a:pathLst>
                <a:path extrusionOk="0" h="239463" w="154662">
                  <a:moveTo>
                    <a:pt x="149606" y="238807"/>
                  </a:moveTo>
                  <a:cubicBezTo>
                    <a:pt x="147397" y="238825"/>
                    <a:pt x="145472" y="237330"/>
                    <a:pt x="144939" y="235187"/>
                  </a:cubicBezTo>
                  <a:cubicBezTo>
                    <a:pt x="134909" y="199345"/>
                    <a:pt x="114374" y="167331"/>
                    <a:pt x="85979" y="143271"/>
                  </a:cubicBezTo>
                  <a:cubicBezTo>
                    <a:pt x="61881" y="122268"/>
                    <a:pt x="33611" y="106618"/>
                    <a:pt x="3016" y="97360"/>
                  </a:cubicBezTo>
                  <a:cubicBezTo>
                    <a:pt x="911" y="96779"/>
                    <a:pt x="-489" y="94779"/>
                    <a:pt x="-317" y="92598"/>
                  </a:cubicBezTo>
                  <a:cubicBezTo>
                    <a:pt x="-260" y="90359"/>
                    <a:pt x="1378" y="88483"/>
                    <a:pt x="3588" y="88121"/>
                  </a:cubicBezTo>
                  <a:cubicBezTo>
                    <a:pt x="23552" y="84616"/>
                    <a:pt x="42965" y="78462"/>
                    <a:pt x="61309" y="69833"/>
                  </a:cubicBezTo>
                  <a:cubicBezTo>
                    <a:pt x="93161" y="55079"/>
                    <a:pt x="120031" y="31390"/>
                    <a:pt x="138652" y="1634"/>
                  </a:cubicBezTo>
                  <a:cubicBezTo>
                    <a:pt x="139967" y="-586"/>
                    <a:pt x="142834" y="-1319"/>
                    <a:pt x="145044" y="-4"/>
                  </a:cubicBezTo>
                  <a:cubicBezTo>
                    <a:pt x="145111" y="33"/>
                    <a:pt x="145168" y="72"/>
                    <a:pt x="145225" y="110"/>
                  </a:cubicBezTo>
                  <a:cubicBezTo>
                    <a:pt x="147406" y="1377"/>
                    <a:pt x="148159" y="4168"/>
                    <a:pt x="146892" y="6358"/>
                  </a:cubicBezTo>
                  <a:cubicBezTo>
                    <a:pt x="146844" y="6434"/>
                    <a:pt x="146797" y="6511"/>
                    <a:pt x="146749" y="6587"/>
                  </a:cubicBezTo>
                  <a:cubicBezTo>
                    <a:pt x="127184" y="37943"/>
                    <a:pt x="98924" y="62927"/>
                    <a:pt x="65405" y="78501"/>
                  </a:cubicBezTo>
                  <a:cubicBezTo>
                    <a:pt x="51537" y="85025"/>
                    <a:pt x="37049" y="90169"/>
                    <a:pt x="22162" y="93836"/>
                  </a:cubicBezTo>
                  <a:cubicBezTo>
                    <a:pt x="47822" y="103732"/>
                    <a:pt x="71549" y="118048"/>
                    <a:pt x="92266" y="136127"/>
                  </a:cubicBezTo>
                  <a:cubicBezTo>
                    <a:pt x="122203" y="161349"/>
                    <a:pt x="143796" y="195058"/>
                    <a:pt x="154178" y="232806"/>
                  </a:cubicBezTo>
                  <a:cubicBezTo>
                    <a:pt x="154836" y="235349"/>
                    <a:pt x="153311" y="237949"/>
                    <a:pt x="150769" y="238616"/>
                  </a:cubicBezTo>
                  <a:cubicBezTo>
                    <a:pt x="150759" y="238616"/>
                    <a:pt x="150759" y="238616"/>
                    <a:pt x="150749" y="2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96" name="Google Shape;3896;p21"/>
          <p:cNvGrpSpPr/>
          <p:nvPr/>
        </p:nvGrpSpPr>
        <p:grpSpPr>
          <a:xfrm>
            <a:off x="543768" y="16556"/>
            <a:ext cx="1312319" cy="1958627"/>
            <a:chOff x="7064615" y="575606"/>
            <a:chExt cx="3189111" cy="4759726"/>
          </a:xfrm>
        </p:grpSpPr>
        <p:sp>
          <p:nvSpPr>
            <p:cNvPr id="3897" name="Google Shape;3897;p21"/>
            <p:cNvSpPr/>
            <p:nvPr/>
          </p:nvSpPr>
          <p:spPr>
            <a:xfrm>
              <a:off x="7775579" y="760857"/>
              <a:ext cx="424969" cy="612457"/>
            </a:xfrm>
            <a:custGeom>
              <a:rect b="b" l="l" r="r" t="t"/>
              <a:pathLst>
                <a:path extrusionOk="0" h="612457" w="424969">
                  <a:moveTo>
                    <a:pt x="-24" y="49477"/>
                  </a:moveTo>
                  <a:cubicBezTo>
                    <a:pt x="-1547" y="79385"/>
                    <a:pt x="27123" y="117581"/>
                    <a:pt x="44553" y="160539"/>
                  </a:cubicBezTo>
                  <a:cubicBezTo>
                    <a:pt x="59889" y="198639"/>
                    <a:pt x="108657" y="331989"/>
                    <a:pt x="122849" y="371232"/>
                  </a:cubicBezTo>
                  <a:cubicBezTo>
                    <a:pt x="141899" y="424476"/>
                    <a:pt x="172093" y="502486"/>
                    <a:pt x="220004" y="611833"/>
                  </a:cubicBezTo>
                  <a:lnTo>
                    <a:pt x="424887" y="496200"/>
                  </a:lnTo>
                  <a:cubicBezTo>
                    <a:pt x="382129" y="445260"/>
                    <a:pt x="348610" y="387234"/>
                    <a:pt x="325827" y="324750"/>
                  </a:cubicBezTo>
                  <a:cubicBezTo>
                    <a:pt x="309444" y="279506"/>
                    <a:pt x="286679" y="214545"/>
                    <a:pt x="293632" y="129201"/>
                  </a:cubicBezTo>
                  <a:cubicBezTo>
                    <a:pt x="297404" y="84358"/>
                    <a:pt x="308711" y="40466"/>
                    <a:pt x="327065" y="-624"/>
                  </a:cubicBezTo>
                  <a:close/>
                </a:path>
              </a:pathLst>
            </a:custGeom>
            <a:solidFill>
              <a:srgbClr val="3F0A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8" name="Google Shape;3898;p21"/>
            <p:cNvSpPr/>
            <p:nvPr/>
          </p:nvSpPr>
          <p:spPr>
            <a:xfrm>
              <a:off x="7772780" y="635603"/>
              <a:ext cx="475107" cy="205424"/>
            </a:xfrm>
            <a:custGeom>
              <a:rect b="b" l="l" r="r" t="t"/>
              <a:pathLst>
                <a:path extrusionOk="0" h="205424" w="475107">
                  <a:moveTo>
                    <a:pt x="-82" y="176827"/>
                  </a:moveTo>
                  <a:cubicBezTo>
                    <a:pt x="48467" y="192838"/>
                    <a:pt x="99035" y="201877"/>
                    <a:pt x="150128" y="203687"/>
                  </a:cubicBezTo>
                  <a:cubicBezTo>
                    <a:pt x="223184" y="206354"/>
                    <a:pt x="328531" y="210069"/>
                    <a:pt x="403874" y="138250"/>
                  </a:cubicBezTo>
                  <a:cubicBezTo>
                    <a:pt x="422352" y="120629"/>
                    <a:pt x="460166" y="78338"/>
                    <a:pt x="475025" y="-624"/>
                  </a:cubicBezTo>
                  <a:close/>
                </a:path>
              </a:pathLst>
            </a:custGeom>
            <a:solidFill>
              <a:srgbClr val="371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9" name="Google Shape;3899;p21"/>
            <p:cNvSpPr/>
            <p:nvPr/>
          </p:nvSpPr>
          <p:spPr>
            <a:xfrm rot="-1212217">
              <a:off x="7723884" y="667828"/>
              <a:ext cx="544647" cy="59374"/>
            </a:xfrm>
            <a:custGeom>
              <a:rect b="b" l="l" r="r" t="t"/>
              <a:pathLst>
                <a:path extrusionOk="0" h="59436" w="545211">
                  <a:moveTo>
                    <a:pt x="521221" y="-624"/>
                  </a:moveTo>
                  <a:cubicBezTo>
                    <a:pt x="534425" y="-624"/>
                    <a:pt x="545129" y="-624"/>
                    <a:pt x="545129" y="-624"/>
                  </a:cubicBezTo>
                  <a:lnTo>
                    <a:pt x="545129" y="58812"/>
                  </a:lnTo>
                  <a:cubicBezTo>
                    <a:pt x="545129" y="58812"/>
                    <a:pt x="534425" y="58812"/>
                    <a:pt x="521221" y="58812"/>
                  </a:cubicBezTo>
                  <a:lnTo>
                    <a:pt x="23826" y="58812"/>
                  </a:lnTo>
                  <a:cubicBezTo>
                    <a:pt x="10622" y="58812"/>
                    <a:pt x="-82" y="58812"/>
                    <a:pt x="-82" y="58812"/>
                  </a:cubicBezTo>
                  <a:lnTo>
                    <a:pt x="-82" y="-624"/>
                  </a:lnTo>
                  <a:cubicBezTo>
                    <a:pt x="-82" y="-624"/>
                    <a:pt x="10622" y="-624"/>
                    <a:pt x="23826" y="-624"/>
                  </a:cubicBezTo>
                  <a:close/>
                </a:path>
              </a:pathLst>
            </a:custGeom>
            <a:solidFill>
              <a:srgbClr val="A889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0" name="Google Shape;3900;p21"/>
            <p:cNvSpPr/>
            <p:nvPr/>
          </p:nvSpPr>
          <p:spPr>
            <a:xfrm>
              <a:off x="8572976" y="800004"/>
              <a:ext cx="529780" cy="614171"/>
            </a:xfrm>
            <a:custGeom>
              <a:rect b="b" l="l" r="r" t="t"/>
              <a:pathLst>
                <a:path extrusionOk="0" h="614171" w="529780">
                  <a:moveTo>
                    <a:pt x="253950" y="-624"/>
                  </a:moveTo>
                  <a:cubicBezTo>
                    <a:pt x="277381" y="18426"/>
                    <a:pt x="287097" y="64812"/>
                    <a:pt x="307671" y="106341"/>
                  </a:cubicBezTo>
                  <a:cubicBezTo>
                    <a:pt x="325769" y="142632"/>
                    <a:pt x="393396" y="267695"/>
                    <a:pt x="413779" y="304557"/>
                  </a:cubicBezTo>
                  <a:cubicBezTo>
                    <a:pt x="440926" y="354182"/>
                    <a:pt x="479502" y="428382"/>
                    <a:pt x="529699" y="536585"/>
                  </a:cubicBezTo>
                  <a:lnTo>
                    <a:pt x="307385" y="613548"/>
                  </a:lnTo>
                  <a:cubicBezTo>
                    <a:pt x="297574" y="547816"/>
                    <a:pt x="276334" y="484312"/>
                    <a:pt x="244615" y="425905"/>
                  </a:cubicBezTo>
                  <a:cubicBezTo>
                    <a:pt x="221565" y="383614"/>
                    <a:pt x="187465" y="323511"/>
                    <a:pt x="119361" y="272267"/>
                  </a:cubicBezTo>
                  <a:cubicBezTo>
                    <a:pt x="83262" y="245368"/>
                    <a:pt x="42876" y="224766"/>
                    <a:pt x="-82" y="211307"/>
                  </a:cubicBezTo>
                  <a:close/>
                </a:path>
              </a:pathLst>
            </a:custGeom>
            <a:solidFill>
              <a:srgbClr val="3F0A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1" name="Google Shape;3901;p21"/>
            <p:cNvSpPr/>
            <p:nvPr/>
          </p:nvSpPr>
          <p:spPr>
            <a:xfrm>
              <a:off x="8394954" y="800671"/>
              <a:ext cx="437483" cy="290387"/>
            </a:xfrm>
            <a:custGeom>
              <a:rect b="b" l="l" r="r" t="t"/>
              <a:pathLst>
                <a:path extrusionOk="0" h="290387" w="437483">
                  <a:moveTo>
                    <a:pt x="437401" y="-624"/>
                  </a:moveTo>
                  <a:cubicBezTo>
                    <a:pt x="419133" y="47086"/>
                    <a:pt x="394215" y="91978"/>
                    <a:pt x="363392" y="132726"/>
                  </a:cubicBezTo>
                  <a:cubicBezTo>
                    <a:pt x="319196" y="191019"/>
                    <a:pt x="255569" y="275029"/>
                    <a:pt x="152318" y="288079"/>
                  </a:cubicBezTo>
                  <a:cubicBezTo>
                    <a:pt x="126982" y="291317"/>
                    <a:pt x="70403" y="293889"/>
                    <a:pt x="-82" y="255503"/>
                  </a:cubicBezTo>
                  <a:close/>
                </a:path>
              </a:pathLst>
            </a:custGeom>
            <a:solidFill>
              <a:srgbClr val="371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2" name="Google Shape;3902;p21"/>
            <p:cNvSpPr/>
            <p:nvPr/>
          </p:nvSpPr>
          <p:spPr>
            <a:xfrm rot="-1820957">
              <a:off x="8327665" y="870801"/>
              <a:ext cx="544920" cy="59404"/>
            </a:xfrm>
            <a:custGeom>
              <a:rect b="b" l="l" r="r" t="t"/>
              <a:pathLst>
                <a:path extrusionOk="0" h="59436" w="545211">
                  <a:moveTo>
                    <a:pt x="521221" y="-624"/>
                  </a:moveTo>
                  <a:cubicBezTo>
                    <a:pt x="534425" y="-624"/>
                    <a:pt x="545129" y="-624"/>
                    <a:pt x="545129" y="-624"/>
                  </a:cubicBezTo>
                  <a:lnTo>
                    <a:pt x="545129" y="58812"/>
                  </a:lnTo>
                  <a:cubicBezTo>
                    <a:pt x="545129" y="58812"/>
                    <a:pt x="534425" y="58812"/>
                    <a:pt x="521221" y="58812"/>
                  </a:cubicBezTo>
                  <a:lnTo>
                    <a:pt x="23826" y="58812"/>
                  </a:lnTo>
                  <a:cubicBezTo>
                    <a:pt x="10622" y="58812"/>
                    <a:pt x="-82" y="58812"/>
                    <a:pt x="-82" y="58812"/>
                  </a:cubicBezTo>
                  <a:lnTo>
                    <a:pt x="-82" y="-624"/>
                  </a:lnTo>
                  <a:cubicBezTo>
                    <a:pt x="-82" y="-624"/>
                    <a:pt x="10622" y="-624"/>
                    <a:pt x="23826" y="-624"/>
                  </a:cubicBezTo>
                  <a:close/>
                </a:path>
              </a:pathLst>
            </a:custGeom>
            <a:solidFill>
              <a:srgbClr val="A889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3" name="Google Shape;3903;p21"/>
            <p:cNvSpPr/>
            <p:nvPr/>
          </p:nvSpPr>
          <p:spPr>
            <a:xfrm>
              <a:off x="7074431" y="1618676"/>
              <a:ext cx="3128874" cy="839821"/>
            </a:xfrm>
            <a:custGeom>
              <a:rect b="b" l="l" r="r" t="t"/>
              <a:pathLst>
                <a:path extrusionOk="0" h="839821" w="3128874">
                  <a:moveTo>
                    <a:pt x="66093" y="839197"/>
                  </a:moveTo>
                  <a:cubicBezTo>
                    <a:pt x="35328" y="784714"/>
                    <a:pt x="-8202" y="687369"/>
                    <a:pt x="1228" y="569735"/>
                  </a:cubicBezTo>
                  <a:cubicBezTo>
                    <a:pt x="20278" y="329229"/>
                    <a:pt x="246021" y="192736"/>
                    <a:pt x="320125" y="147873"/>
                  </a:cubicBezTo>
                  <a:cubicBezTo>
                    <a:pt x="492623" y="43098"/>
                    <a:pt x="630259" y="47575"/>
                    <a:pt x="968778" y="36525"/>
                  </a:cubicBezTo>
                  <a:cubicBezTo>
                    <a:pt x="1525704" y="18428"/>
                    <a:pt x="1630098" y="-8147"/>
                    <a:pt x="2125589" y="1378"/>
                  </a:cubicBezTo>
                  <a:cubicBezTo>
                    <a:pt x="2272084" y="4235"/>
                    <a:pt x="2480395" y="10903"/>
                    <a:pt x="2720139" y="112725"/>
                  </a:cubicBezTo>
                  <a:cubicBezTo>
                    <a:pt x="2923403" y="199117"/>
                    <a:pt x="2994078" y="288176"/>
                    <a:pt x="3022844" y="329514"/>
                  </a:cubicBezTo>
                  <a:cubicBezTo>
                    <a:pt x="3140097" y="498012"/>
                    <a:pt x="3132095" y="695275"/>
                    <a:pt x="3125619" y="768903"/>
                  </a:cubicBezTo>
                  <a:cubicBezTo>
                    <a:pt x="2803293" y="810746"/>
                    <a:pt x="2475633" y="776666"/>
                    <a:pt x="2168833" y="669366"/>
                  </a:cubicBezTo>
                  <a:cubicBezTo>
                    <a:pt x="1933450" y="586213"/>
                    <a:pt x="1714061" y="463341"/>
                    <a:pt x="1520180" y="306083"/>
                  </a:cubicBezTo>
                  <a:cubicBezTo>
                    <a:pt x="1402803" y="404209"/>
                    <a:pt x="1276045" y="490544"/>
                    <a:pt x="1141752" y="563829"/>
                  </a:cubicBezTo>
                  <a:cubicBezTo>
                    <a:pt x="811368" y="742842"/>
                    <a:pt x="441855" y="837435"/>
                    <a:pt x="66093" y="839197"/>
                  </a:cubicBezTo>
                  <a:close/>
                </a:path>
              </a:pathLst>
            </a:custGeom>
            <a:solidFill>
              <a:srgbClr val="E2DC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4" name="Google Shape;3904;p21"/>
            <p:cNvSpPr/>
            <p:nvPr/>
          </p:nvSpPr>
          <p:spPr>
            <a:xfrm>
              <a:off x="7240143" y="3314033"/>
              <a:ext cx="2864739" cy="1006125"/>
            </a:xfrm>
            <a:custGeom>
              <a:rect b="b" l="l" r="r" t="t"/>
              <a:pathLst>
                <a:path extrusionOk="0" h="1006125" w="2864739">
                  <a:moveTo>
                    <a:pt x="2864657" y="46810"/>
                  </a:moveTo>
                  <a:cubicBezTo>
                    <a:pt x="2862085" y="262389"/>
                    <a:pt x="2859513" y="477912"/>
                    <a:pt x="2856846" y="693367"/>
                  </a:cubicBezTo>
                  <a:cubicBezTo>
                    <a:pt x="2855989" y="761880"/>
                    <a:pt x="2855132" y="830337"/>
                    <a:pt x="2854370" y="898726"/>
                  </a:cubicBezTo>
                  <a:cubicBezTo>
                    <a:pt x="2498897" y="961782"/>
                    <a:pt x="2139042" y="997120"/>
                    <a:pt x="1778045" y="1004453"/>
                  </a:cubicBezTo>
                  <a:lnTo>
                    <a:pt x="1749946" y="1004930"/>
                  </a:lnTo>
                  <a:lnTo>
                    <a:pt x="1708798" y="1005502"/>
                  </a:lnTo>
                  <a:cubicBezTo>
                    <a:pt x="1683271" y="1005502"/>
                    <a:pt x="1657459" y="1005502"/>
                    <a:pt x="1631551" y="1005502"/>
                  </a:cubicBezTo>
                  <a:cubicBezTo>
                    <a:pt x="1597385" y="1005502"/>
                    <a:pt x="1562942" y="1005216"/>
                    <a:pt x="1528205" y="1004644"/>
                  </a:cubicBezTo>
                  <a:cubicBezTo>
                    <a:pt x="1021741" y="996453"/>
                    <a:pt x="517649" y="933587"/>
                    <a:pt x="24683" y="817192"/>
                  </a:cubicBezTo>
                  <a:lnTo>
                    <a:pt x="18968" y="631074"/>
                  </a:lnTo>
                  <a:cubicBezTo>
                    <a:pt x="12615" y="420505"/>
                    <a:pt x="6271" y="209945"/>
                    <a:pt x="-82" y="-624"/>
                  </a:cubicBezTo>
                  <a:cubicBezTo>
                    <a:pt x="506648" y="4900"/>
                    <a:pt x="1013283" y="11977"/>
                    <a:pt x="1519822" y="20616"/>
                  </a:cubicBezTo>
                  <a:cubicBezTo>
                    <a:pt x="1967974" y="28046"/>
                    <a:pt x="2416315" y="36780"/>
                    <a:pt x="2864657" y="46810"/>
                  </a:cubicBezTo>
                  <a:close/>
                </a:path>
              </a:pathLst>
            </a:custGeom>
            <a:solidFill>
              <a:srgbClr val="A43E1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5" name="Google Shape;3905;p21"/>
            <p:cNvSpPr/>
            <p:nvPr/>
          </p:nvSpPr>
          <p:spPr>
            <a:xfrm>
              <a:off x="7463885" y="4156614"/>
              <a:ext cx="2416968" cy="1178718"/>
            </a:xfrm>
            <a:custGeom>
              <a:rect b="b" l="l" r="r" t="t"/>
              <a:pathLst>
                <a:path extrusionOk="0" h="1178718" w="2416968">
                  <a:moveTo>
                    <a:pt x="2386692" y="1035220"/>
                  </a:moveTo>
                  <a:cubicBezTo>
                    <a:pt x="2392027" y="1084846"/>
                    <a:pt x="2398218" y="1132471"/>
                    <a:pt x="2404981" y="1178095"/>
                  </a:cubicBezTo>
                  <a:lnTo>
                    <a:pt x="47543" y="1142376"/>
                  </a:lnTo>
                  <a:cubicBezTo>
                    <a:pt x="78632" y="760900"/>
                    <a:pt x="62640" y="376947"/>
                    <a:pt x="-82" y="-624"/>
                  </a:cubicBezTo>
                  <a:cubicBezTo>
                    <a:pt x="457909" y="58050"/>
                    <a:pt x="919319" y="85958"/>
                    <a:pt x="1381043" y="82720"/>
                  </a:cubicBezTo>
                  <a:cubicBezTo>
                    <a:pt x="1727087" y="80338"/>
                    <a:pt x="2072844" y="60431"/>
                    <a:pt x="2416887" y="23188"/>
                  </a:cubicBezTo>
                  <a:cubicBezTo>
                    <a:pt x="2402599" y="107390"/>
                    <a:pt x="2390312" y="197591"/>
                    <a:pt x="2381264" y="293508"/>
                  </a:cubicBezTo>
                  <a:cubicBezTo>
                    <a:pt x="2376120" y="348467"/>
                    <a:pt x="2372120" y="405141"/>
                    <a:pt x="2369262" y="463720"/>
                  </a:cubicBezTo>
                  <a:cubicBezTo>
                    <a:pt x="2360309" y="654410"/>
                    <a:pt x="2366119" y="845482"/>
                    <a:pt x="2386692" y="1035220"/>
                  </a:cubicBezTo>
                  <a:close/>
                </a:path>
              </a:pathLst>
            </a:custGeom>
            <a:solidFill>
              <a:srgbClr val="BC40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6" name="Google Shape;3906;p21"/>
            <p:cNvSpPr/>
            <p:nvPr/>
          </p:nvSpPr>
          <p:spPr>
            <a:xfrm>
              <a:off x="7852029" y="4394163"/>
              <a:ext cx="1998630" cy="810201"/>
            </a:xfrm>
            <a:custGeom>
              <a:rect b="b" l="l" r="r" t="t"/>
              <a:pathLst>
                <a:path extrusionOk="0" h="810201" w="1998630">
                  <a:moveTo>
                    <a:pt x="107074" y="809577"/>
                  </a:moveTo>
                  <a:cubicBezTo>
                    <a:pt x="115009" y="742140"/>
                    <a:pt x="122952" y="674703"/>
                    <a:pt x="130887" y="607171"/>
                  </a:cubicBezTo>
                  <a:lnTo>
                    <a:pt x="-82" y="595264"/>
                  </a:lnTo>
                  <a:lnTo>
                    <a:pt x="35637" y="297608"/>
                  </a:lnTo>
                  <a:lnTo>
                    <a:pt x="226137" y="273796"/>
                  </a:lnTo>
                  <a:cubicBezTo>
                    <a:pt x="222137" y="194453"/>
                    <a:pt x="218165" y="115109"/>
                    <a:pt x="214231" y="35671"/>
                  </a:cubicBezTo>
                  <a:cubicBezTo>
                    <a:pt x="429972" y="15859"/>
                    <a:pt x="660667" y="2810"/>
                    <a:pt x="904793" y="-48"/>
                  </a:cubicBezTo>
                  <a:cubicBezTo>
                    <a:pt x="1268362" y="-4239"/>
                    <a:pt x="1631836" y="14430"/>
                    <a:pt x="1993120" y="55959"/>
                  </a:cubicBezTo>
                  <a:cubicBezTo>
                    <a:pt x="1987976" y="110918"/>
                    <a:pt x="1983976" y="167592"/>
                    <a:pt x="1981118" y="226171"/>
                  </a:cubicBezTo>
                  <a:cubicBezTo>
                    <a:pt x="1972165" y="416861"/>
                    <a:pt x="1977975" y="607933"/>
                    <a:pt x="1998549" y="797671"/>
                  </a:cubicBezTo>
                  <a:close/>
                </a:path>
              </a:pathLst>
            </a:custGeom>
            <a:solidFill>
              <a:srgbClr val="EE6B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7" name="Google Shape;3907;p21"/>
            <p:cNvSpPr/>
            <p:nvPr/>
          </p:nvSpPr>
          <p:spPr>
            <a:xfrm>
              <a:off x="9158477" y="4306628"/>
              <a:ext cx="609028" cy="342618"/>
            </a:xfrm>
            <a:custGeom>
              <a:rect b="b" l="l" r="r" t="t"/>
              <a:pathLst>
                <a:path extrusionOk="0" h="342618" w="609028">
                  <a:moveTo>
                    <a:pt x="-82" y="82534"/>
                  </a:moveTo>
                  <a:cubicBezTo>
                    <a:pt x="195657" y="15764"/>
                    <a:pt x="402635" y="-11192"/>
                    <a:pt x="608947" y="3095"/>
                  </a:cubicBezTo>
                  <a:lnTo>
                    <a:pt x="608947" y="257223"/>
                  </a:lnTo>
                  <a:cubicBezTo>
                    <a:pt x="514459" y="271700"/>
                    <a:pt x="419209" y="285798"/>
                    <a:pt x="323197" y="299609"/>
                  </a:cubicBezTo>
                  <a:cubicBezTo>
                    <a:pt x="219946" y="314373"/>
                    <a:pt x="117552" y="328565"/>
                    <a:pt x="16015" y="341994"/>
                  </a:cubicBezTo>
                  <a:cubicBezTo>
                    <a:pt x="10587" y="255508"/>
                    <a:pt x="5157" y="169021"/>
                    <a:pt x="-82" y="82534"/>
                  </a:cubicBezTo>
                  <a:close/>
                </a:path>
              </a:pathLst>
            </a:custGeom>
            <a:solidFill>
              <a:srgbClr val="A93D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8" name="Google Shape;3908;p21"/>
            <p:cNvSpPr/>
            <p:nvPr/>
          </p:nvSpPr>
          <p:spPr>
            <a:xfrm>
              <a:off x="8851391" y="4686299"/>
              <a:ext cx="709422" cy="333661"/>
            </a:xfrm>
            <a:custGeom>
              <a:rect b="b" l="l" r="r" t="t"/>
              <a:pathLst>
                <a:path extrusionOk="0" h="333661" w="709422">
                  <a:moveTo>
                    <a:pt x="-82" y="36428"/>
                  </a:moveTo>
                  <a:cubicBezTo>
                    <a:pt x="107484" y="35095"/>
                    <a:pt x="218612" y="31570"/>
                    <a:pt x="333293" y="25856"/>
                  </a:cubicBezTo>
                  <a:cubicBezTo>
                    <a:pt x="459595" y="19473"/>
                    <a:pt x="581419" y="10711"/>
                    <a:pt x="698673" y="-624"/>
                  </a:cubicBezTo>
                  <a:cubicBezTo>
                    <a:pt x="702292" y="91197"/>
                    <a:pt x="705816" y="183018"/>
                    <a:pt x="709341" y="274744"/>
                  </a:cubicBezTo>
                  <a:cubicBezTo>
                    <a:pt x="598279" y="286173"/>
                    <a:pt x="485312" y="296747"/>
                    <a:pt x="370346" y="306557"/>
                  </a:cubicBezTo>
                  <a:cubicBezTo>
                    <a:pt x="250207" y="316654"/>
                    <a:pt x="131935" y="325512"/>
                    <a:pt x="15539" y="333037"/>
                  </a:cubicBezTo>
                  <a:cubicBezTo>
                    <a:pt x="10396" y="234167"/>
                    <a:pt x="5186" y="135298"/>
                    <a:pt x="-82" y="36428"/>
                  </a:cubicBezTo>
                  <a:close/>
                </a:path>
              </a:pathLst>
            </a:custGeom>
            <a:solidFill>
              <a:srgbClr val="A93D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9" name="Google Shape;3909;p21"/>
            <p:cNvSpPr/>
            <p:nvPr/>
          </p:nvSpPr>
          <p:spPr>
            <a:xfrm>
              <a:off x="9613919" y="4633341"/>
              <a:ext cx="206596" cy="312419"/>
            </a:xfrm>
            <a:custGeom>
              <a:rect b="b" l="l" r="r" t="t"/>
              <a:pathLst>
                <a:path extrusionOk="0" h="312419" w="206596">
                  <a:moveTo>
                    <a:pt x="-82" y="25856"/>
                  </a:moveTo>
                  <a:lnTo>
                    <a:pt x="206515" y="-624"/>
                  </a:lnTo>
                  <a:cubicBezTo>
                    <a:pt x="204706" y="103579"/>
                    <a:pt x="202991" y="207688"/>
                    <a:pt x="201181" y="311795"/>
                  </a:cubicBezTo>
                  <a:lnTo>
                    <a:pt x="-82" y="301222"/>
                  </a:lnTo>
                  <a:close/>
                </a:path>
              </a:pathLst>
            </a:custGeom>
            <a:solidFill>
              <a:srgbClr val="A93D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0" name="Google Shape;3910;p21"/>
            <p:cNvSpPr/>
            <p:nvPr/>
          </p:nvSpPr>
          <p:spPr>
            <a:xfrm>
              <a:off x="7259193" y="3945731"/>
              <a:ext cx="2838354" cy="374427"/>
            </a:xfrm>
            <a:custGeom>
              <a:rect b="b" l="l" r="r" t="t"/>
              <a:pathLst>
                <a:path extrusionOk="0" h="374427" w="2838354">
                  <a:moveTo>
                    <a:pt x="2838273" y="61669"/>
                  </a:moveTo>
                  <a:cubicBezTo>
                    <a:pt x="2837416" y="130182"/>
                    <a:pt x="2836558" y="198639"/>
                    <a:pt x="2835796" y="267028"/>
                  </a:cubicBezTo>
                  <a:cubicBezTo>
                    <a:pt x="2480324" y="330084"/>
                    <a:pt x="2120469" y="365421"/>
                    <a:pt x="1759471" y="372755"/>
                  </a:cubicBezTo>
                  <a:lnTo>
                    <a:pt x="1731372" y="373232"/>
                  </a:lnTo>
                  <a:lnTo>
                    <a:pt x="1690224" y="373804"/>
                  </a:lnTo>
                  <a:cubicBezTo>
                    <a:pt x="1664697" y="373804"/>
                    <a:pt x="1638885" y="373804"/>
                    <a:pt x="1612977" y="373804"/>
                  </a:cubicBezTo>
                  <a:cubicBezTo>
                    <a:pt x="1578811" y="373804"/>
                    <a:pt x="1544368" y="373518"/>
                    <a:pt x="1509631" y="372946"/>
                  </a:cubicBezTo>
                  <a:cubicBezTo>
                    <a:pt x="1003005" y="364850"/>
                    <a:pt x="498752" y="301985"/>
                    <a:pt x="5633" y="185494"/>
                  </a:cubicBezTo>
                  <a:lnTo>
                    <a:pt x="-82" y="-624"/>
                  </a:lnTo>
                  <a:cubicBezTo>
                    <a:pt x="488188" y="94187"/>
                    <a:pt x="983907" y="145537"/>
                    <a:pt x="1481246" y="152823"/>
                  </a:cubicBezTo>
                  <a:cubicBezTo>
                    <a:pt x="1935303" y="159205"/>
                    <a:pt x="2389169" y="128725"/>
                    <a:pt x="2838273" y="61669"/>
                  </a:cubicBezTo>
                  <a:close/>
                </a:path>
              </a:pathLst>
            </a:custGeom>
            <a:solidFill>
              <a:srgbClr val="8622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1" name="Google Shape;3911;p21"/>
            <p:cNvSpPr/>
            <p:nvPr/>
          </p:nvSpPr>
          <p:spPr>
            <a:xfrm>
              <a:off x="7091411" y="3017424"/>
              <a:ext cx="3162315" cy="1037704"/>
            </a:xfrm>
            <a:custGeom>
              <a:rect b="b" l="l" r="r" t="t"/>
              <a:pathLst>
                <a:path extrusionOk="0" h="1037704" w="3162315">
                  <a:moveTo>
                    <a:pt x="239328" y="-624"/>
                  </a:moveTo>
                  <a:cubicBezTo>
                    <a:pt x="205038" y="5281"/>
                    <a:pt x="106454" y="27093"/>
                    <a:pt x="48828" y="112342"/>
                  </a:cubicBezTo>
                  <a:cubicBezTo>
                    <a:pt x="34635" y="133297"/>
                    <a:pt x="-15942" y="207592"/>
                    <a:pt x="17014" y="260646"/>
                  </a:cubicBezTo>
                  <a:cubicBezTo>
                    <a:pt x="38446" y="294841"/>
                    <a:pt x="83689" y="301414"/>
                    <a:pt x="98262" y="303033"/>
                  </a:cubicBezTo>
                  <a:cubicBezTo>
                    <a:pt x="86833" y="306938"/>
                    <a:pt x="16919" y="332179"/>
                    <a:pt x="3012" y="391234"/>
                  </a:cubicBezTo>
                  <a:cubicBezTo>
                    <a:pt x="1965" y="395616"/>
                    <a:pt x="-6513" y="431525"/>
                    <a:pt x="10061" y="444193"/>
                  </a:cubicBezTo>
                  <a:cubicBezTo>
                    <a:pt x="26635" y="456862"/>
                    <a:pt x="56162" y="441145"/>
                    <a:pt x="98358" y="419523"/>
                  </a:cubicBezTo>
                  <a:cubicBezTo>
                    <a:pt x="124247" y="406217"/>
                    <a:pt x="149021" y="390863"/>
                    <a:pt x="172462" y="373613"/>
                  </a:cubicBezTo>
                  <a:cubicBezTo>
                    <a:pt x="154146" y="434202"/>
                    <a:pt x="148155" y="497838"/>
                    <a:pt x="154841" y="560779"/>
                  </a:cubicBezTo>
                  <a:cubicBezTo>
                    <a:pt x="163033" y="635646"/>
                    <a:pt x="174368" y="739945"/>
                    <a:pt x="260759" y="793761"/>
                  </a:cubicBezTo>
                  <a:cubicBezTo>
                    <a:pt x="328482" y="835957"/>
                    <a:pt x="422684" y="834718"/>
                    <a:pt x="493741" y="790237"/>
                  </a:cubicBezTo>
                  <a:cubicBezTo>
                    <a:pt x="538813" y="761176"/>
                    <a:pt x="572455" y="717427"/>
                    <a:pt x="588991" y="666412"/>
                  </a:cubicBezTo>
                  <a:cubicBezTo>
                    <a:pt x="561845" y="726991"/>
                    <a:pt x="559368" y="784331"/>
                    <a:pt x="581942" y="800619"/>
                  </a:cubicBezTo>
                  <a:cubicBezTo>
                    <a:pt x="607184" y="818812"/>
                    <a:pt x="674049" y="792999"/>
                    <a:pt x="730151" y="719371"/>
                  </a:cubicBezTo>
                  <a:cubicBezTo>
                    <a:pt x="712244" y="760328"/>
                    <a:pt x="710530" y="803286"/>
                    <a:pt x="730151" y="821765"/>
                  </a:cubicBezTo>
                  <a:cubicBezTo>
                    <a:pt x="755678" y="845863"/>
                    <a:pt x="825401" y="836242"/>
                    <a:pt x="878455" y="772330"/>
                  </a:cubicBezTo>
                  <a:cubicBezTo>
                    <a:pt x="911002" y="840500"/>
                    <a:pt x="959446" y="899851"/>
                    <a:pt x="1019711" y="945399"/>
                  </a:cubicBezTo>
                  <a:cubicBezTo>
                    <a:pt x="1071241" y="983499"/>
                    <a:pt x="1173730" y="1060651"/>
                    <a:pt x="1295079" y="1030076"/>
                  </a:cubicBezTo>
                  <a:cubicBezTo>
                    <a:pt x="1416427" y="999501"/>
                    <a:pt x="1473196" y="880629"/>
                    <a:pt x="1482150" y="860626"/>
                  </a:cubicBezTo>
                  <a:cubicBezTo>
                    <a:pt x="1491675" y="920920"/>
                    <a:pt x="1527394" y="965401"/>
                    <a:pt x="1559874" y="966544"/>
                  </a:cubicBezTo>
                  <a:cubicBezTo>
                    <a:pt x="1598736" y="968449"/>
                    <a:pt x="1652076" y="910918"/>
                    <a:pt x="1648075" y="821765"/>
                  </a:cubicBezTo>
                  <a:cubicBezTo>
                    <a:pt x="1734724" y="867780"/>
                    <a:pt x="1829460" y="896564"/>
                    <a:pt x="1927062" y="906537"/>
                  </a:cubicBezTo>
                  <a:cubicBezTo>
                    <a:pt x="2020503" y="916062"/>
                    <a:pt x="2142995" y="927968"/>
                    <a:pt x="2255389" y="853578"/>
                  </a:cubicBezTo>
                  <a:cubicBezTo>
                    <a:pt x="2309396" y="816964"/>
                    <a:pt x="2353116" y="767120"/>
                    <a:pt x="2382453" y="708798"/>
                  </a:cubicBezTo>
                  <a:cubicBezTo>
                    <a:pt x="2407123" y="767757"/>
                    <a:pt x="2468178" y="793666"/>
                    <a:pt x="2513136" y="775473"/>
                  </a:cubicBezTo>
                  <a:cubicBezTo>
                    <a:pt x="2543711" y="763186"/>
                    <a:pt x="2564857" y="731182"/>
                    <a:pt x="2569620" y="694225"/>
                  </a:cubicBezTo>
                  <a:cubicBezTo>
                    <a:pt x="2633055" y="714770"/>
                    <a:pt x="2697921" y="730686"/>
                    <a:pt x="2763739" y="741850"/>
                  </a:cubicBezTo>
                  <a:cubicBezTo>
                    <a:pt x="2916139" y="767757"/>
                    <a:pt x="2949000" y="747469"/>
                    <a:pt x="2961477" y="738325"/>
                  </a:cubicBezTo>
                  <a:cubicBezTo>
                    <a:pt x="3011960" y="701368"/>
                    <a:pt x="3018056" y="628312"/>
                    <a:pt x="3017961" y="590117"/>
                  </a:cubicBezTo>
                  <a:cubicBezTo>
                    <a:pt x="3048156" y="650886"/>
                    <a:pt x="3101114" y="677270"/>
                    <a:pt x="3130927" y="664221"/>
                  </a:cubicBezTo>
                  <a:cubicBezTo>
                    <a:pt x="3162551" y="650315"/>
                    <a:pt x="3169027" y="591640"/>
                    <a:pt x="3155692" y="551254"/>
                  </a:cubicBezTo>
                  <a:cubicBezTo>
                    <a:pt x="3136071" y="491342"/>
                    <a:pt x="3074063" y="472006"/>
                    <a:pt x="3067395" y="470006"/>
                  </a:cubicBezTo>
                  <a:cubicBezTo>
                    <a:pt x="3084827" y="447079"/>
                    <a:pt x="3096924" y="420562"/>
                    <a:pt x="3102734" y="392377"/>
                  </a:cubicBezTo>
                  <a:cubicBezTo>
                    <a:pt x="3123593" y="288174"/>
                    <a:pt x="3045584" y="204925"/>
                    <a:pt x="3035582" y="194638"/>
                  </a:cubicBezTo>
                  <a:lnTo>
                    <a:pt x="2965001" y="122249"/>
                  </a:lnTo>
                  <a:close/>
                </a:path>
              </a:pathLst>
            </a:custGeom>
            <a:solidFill>
              <a:srgbClr val="E6F6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2" name="Google Shape;3912;p21"/>
            <p:cNvSpPr/>
            <p:nvPr/>
          </p:nvSpPr>
          <p:spPr>
            <a:xfrm>
              <a:off x="7139597" y="1289642"/>
              <a:ext cx="2979437" cy="2205399"/>
            </a:xfrm>
            <a:custGeom>
              <a:rect b="b" l="l" r="r" t="t"/>
              <a:pathLst>
                <a:path extrusionOk="0" h="2205399" w="2979437">
                  <a:moveTo>
                    <a:pt x="93606" y="1646005"/>
                  </a:moveTo>
                  <a:cubicBezTo>
                    <a:pt x="77414" y="1648577"/>
                    <a:pt x="18358" y="1659626"/>
                    <a:pt x="3595" y="1698964"/>
                  </a:cubicBezTo>
                  <a:cubicBezTo>
                    <a:pt x="-15455" y="1749161"/>
                    <a:pt x="44076" y="1821360"/>
                    <a:pt x="77699" y="1836600"/>
                  </a:cubicBezTo>
                  <a:cubicBezTo>
                    <a:pt x="165520" y="1876319"/>
                    <a:pt x="288201" y="1928135"/>
                    <a:pt x="437839" y="1979475"/>
                  </a:cubicBezTo>
                  <a:cubicBezTo>
                    <a:pt x="714064" y="2074725"/>
                    <a:pt x="1173265" y="2227697"/>
                    <a:pt x="1751146" y="2201884"/>
                  </a:cubicBezTo>
                  <a:cubicBezTo>
                    <a:pt x="2234445" y="2180358"/>
                    <a:pt x="2632494" y="2041197"/>
                    <a:pt x="2916244" y="1905371"/>
                  </a:cubicBezTo>
                  <a:cubicBezTo>
                    <a:pt x="2963869" y="1890702"/>
                    <a:pt x="2988634" y="1840601"/>
                    <a:pt x="2974442" y="1799453"/>
                  </a:cubicBezTo>
                  <a:cubicBezTo>
                    <a:pt x="2960345" y="1763029"/>
                    <a:pt x="2923102" y="1741083"/>
                    <a:pt x="2884431" y="1746494"/>
                  </a:cubicBezTo>
                  <a:cubicBezTo>
                    <a:pt x="2921388" y="1593122"/>
                    <a:pt x="2919673" y="1432941"/>
                    <a:pt x="2879192" y="1280435"/>
                  </a:cubicBezTo>
                  <a:cubicBezTo>
                    <a:pt x="2902434" y="1255051"/>
                    <a:pt x="2922055" y="1226553"/>
                    <a:pt x="2937390" y="1195758"/>
                  </a:cubicBezTo>
                  <a:cubicBezTo>
                    <a:pt x="3024067" y="1021356"/>
                    <a:pt x="2972252" y="768943"/>
                    <a:pt x="2820899" y="634355"/>
                  </a:cubicBezTo>
                  <a:cubicBezTo>
                    <a:pt x="2729555" y="553202"/>
                    <a:pt x="2627161" y="537200"/>
                    <a:pt x="2434280" y="507291"/>
                  </a:cubicBezTo>
                  <a:cubicBezTo>
                    <a:pt x="2322170" y="489879"/>
                    <a:pt x="2208632" y="484545"/>
                    <a:pt x="2095380" y="491385"/>
                  </a:cubicBezTo>
                  <a:cubicBezTo>
                    <a:pt x="2076235" y="461400"/>
                    <a:pt x="2060233" y="429472"/>
                    <a:pt x="2047755" y="396135"/>
                  </a:cubicBezTo>
                  <a:cubicBezTo>
                    <a:pt x="2017370" y="313229"/>
                    <a:pt x="2008226" y="224018"/>
                    <a:pt x="2021275" y="136674"/>
                  </a:cubicBezTo>
                  <a:lnTo>
                    <a:pt x="1724667" y="147246"/>
                  </a:lnTo>
                  <a:cubicBezTo>
                    <a:pt x="1738592" y="188204"/>
                    <a:pt x="1745765" y="231152"/>
                    <a:pt x="1745908" y="274405"/>
                  </a:cubicBezTo>
                  <a:cubicBezTo>
                    <a:pt x="1745908" y="308124"/>
                    <a:pt x="1745908" y="474430"/>
                    <a:pt x="1624083" y="560155"/>
                  </a:cubicBezTo>
                  <a:cubicBezTo>
                    <a:pt x="1504830" y="644070"/>
                    <a:pt x="1315854" y="618258"/>
                    <a:pt x="1263942" y="533676"/>
                  </a:cubicBezTo>
                  <a:cubicBezTo>
                    <a:pt x="1227462" y="474144"/>
                    <a:pt x="1286517" y="430615"/>
                    <a:pt x="1248036" y="343176"/>
                  </a:cubicBezTo>
                  <a:cubicBezTo>
                    <a:pt x="1211841" y="260689"/>
                    <a:pt x="1140594" y="256498"/>
                    <a:pt x="1099827" y="163153"/>
                  </a:cubicBezTo>
                  <a:cubicBezTo>
                    <a:pt x="1083482" y="124681"/>
                    <a:pt x="1076205" y="82962"/>
                    <a:pt x="1078586" y="41233"/>
                  </a:cubicBezTo>
                  <a:cubicBezTo>
                    <a:pt x="1003053" y="-14012"/>
                    <a:pt x="907803" y="-13345"/>
                    <a:pt x="850843" y="35994"/>
                  </a:cubicBezTo>
                  <a:cubicBezTo>
                    <a:pt x="801504" y="78761"/>
                    <a:pt x="798266" y="143151"/>
                    <a:pt x="797884" y="157724"/>
                  </a:cubicBezTo>
                  <a:cubicBezTo>
                    <a:pt x="892344" y="208778"/>
                    <a:pt x="935168" y="321297"/>
                    <a:pt x="898563" y="422233"/>
                  </a:cubicBezTo>
                  <a:cubicBezTo>
                    <a:pt x="804466" y="413879"/>
                    <a:pt x="709635" y="421062"/>
                    <a:pt x="617862" y="443474"/>
                  </a:cubicBezTo>
                  <a:cubicBezTo>
                    <a:pt x="582524" y="452142"/>
                    <a:pt x="413265" y="495956"/>
                    <a:pt x="241910" y="644642"/>
                  </a:cubicBezTo>
                  <a:cubicBezTo>
                    <a:pt x="143231" y="730367"/>
                    <a:pt x="-18599" y="870766"/>
                    <a:pt x="14167" y="1010116"/>
                  </a:cubicBezTo>
                  <a:cubicBezTo>
                    <a:pt x="24578" y="1049340"/>
                    <a:pt x="46752" y="1084440"/>
                    <a:pt x="77699" y="1110700"/>
                  </a:cubicBezTo>
                  <a:cubicBezTo>
                    <a:pt x="58401" y="1288894"/>
                    <a:pt x="63755" y="1468897"/>
                    <a:pt x="93606" y="1645624"/>
                  </a:cubicBezTo>
                  <a:close/>
                </a:path>
              </a:pathLst>
            </a:custGeom>
            <a:solidFill>
              <a:srgbClr val="CB20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3" name="Google Shape;3913;p21"/>
            <p:cNvSpPr/>
            <p:nvPr/>
          </p:nvSpPr>
          <p:spPr>
            <a:xfrm>
              <a:off x="7064615" y="1789963"/>
              <a:ext cx="3128987" cy="787730"/>
            </a:xfrm>
            <a:custGeom>
              <a:rect b="b" l="l" r="r" t="t"/>
              <a:pathLst>
                <a:path extrusionOk="0" h="787730" w="3128987">
                  <a:moveTo>
                    <a:pt x="20189" y="433977"/>
                  </a:moveTo>
                  <a:cubicBezTo>
                    <a:pt x="183257" y="506842"/>
                    <a:pt x="316797" y="518463"/>
                    <a:pt x="396140" y="518654"/>
                  </a:cubicBezTo>
                  <a:cubicBezTo>
                    <a:pt x="874200" y="520273"/>
                    <a:pt x="1322732" y="125938"/>
                    <a:pt x="1354641" y="84409"/>
                  </a:cubicBezTo>
                  <a:cubicBezTo>
                    <a:pt x="1360261" y="77265"/>
                    <a:pt x="1427317" y="-6745"/>
                    <a:pt x="1539998" y="-268"/>
                  </a:cubicBezTo>
                  <a:cubicBezTo>
                    <a:pt x="1598938" y="3742"/>
                    <a:pt x="1653831" y="31183"/>
                    <a:pt x="1692398" y="75932"/>
                  </a:cubicBezTo>
                  <a:cubicBezTo>
                    <a:pt x="1716400" y="102421"/>
                    <a:pt x="1744090" y="125319"/>
                    <a:pt x="1774598" y="143940"/>
                  </a:cubicBezTo>
                  <a:cubicBezTo>
                    <a:pt x="2163599" y="385894"/>
                    <a:pt x="2618513" y="500156"/>
                    <a:pt x="3075618" y="470743"/>
                  </a:cubicBezTo>
                  <a:cubicBezTo>
                    <a:pt x="3104193" y="499404"/>
                    <a:pt x="3122862" y="536561"/>
                    <a:pt x="3128577" y="576661"/>
                  </a:cubicBezTo>
                  <a:cubicBezTo>
                    <a:pt x="3128577" y="576661"/>
                    <a:pt x="3138102" y="660195"/>
                    <a:pt x="3054473" y="751445"/>
                  </a:cubicBezTo>
                  <a:cubicBezTo>
                    <a:pt x="2904263" y="915275"/>
                    <a:pt x="1749548" y="465695"/>
                    <a:pt x="1561047" y="391305"/>
                  </a:cubicBezTo>
                  <a:cubicBezTo>
                    <a:pt x="1104933" y="604436"/>
                    <a:pt x="608119" y="716440"/>
                    <a:pt x="104675" y="719631"/>
                  </a:cubicBezTo>
                  <a:cubicBezTo>
                    <a:pt x="9701" y="658405"/>
                    <a:pt x="-26284" y="536970"/>
                    <a:pt x="19998" y="433881"/>
                  </a:cubicBezTo>
                  <a:close/>
                </a:path>
              </a:pathLst>
            </a:custGeom>
            <a:solidFill>
              <a:srgbClr val="F4F4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4" name="Google Shape;3914;p21"/>
            <p:cNvSpPr/>
            <p:nvPr/>
          </p:nvSpPr>
          <p:spPr>
            <a:xfrm>
              <a:off x="7196042" y="2475957"/>
              <a:ext cx="2883407" cy="758024"/>
            </a:xfrm>
            <a:custGeom>
              <a:rect b="b" l="l" r="r" t="t"/>
              <a:pathLst>
                <a:path extrusionOk="0" h="758024" w="2883407">
                  <a:moveTo>
                    <a:pt x="-82" y="80024"/>
                  </a:moveTo>
                  <a:cubicBezTo>
                    <a:pt x="952751" y="-37600"/>
                    <a:pt x="1917072" y="-26513"/>
                    <a:pt x="2866943" y="112981"/>
                  </a:cubicBezTo>
                  <a:cubicBezTo>
                    <a:pt x="2872372" y="231567"/>
                    <a:pt x="2877897" y="453404"/>
                    <a:pt x="2883326" y="571990"/>
                  </a:cubicBezTo>
                  <a:cubicBezTo>
                    <a:pt x="2596147" y="668288"/>
                    <a:pt x="2119231" y="752965"/>
                    <a:pt x="1497153" y="757251"/>
                  </a:cubicBezTo>
                  <a:cubicBezTo>
                    <a:pt x="826497" y="762395"/>
                    <a:pt x="294050" y="633426"/>
                    <a:pt x="204" y="533224"/>
                  </a:cubicBezTo>
                  <a:close/>
                </a:path>
              </a:pathLst>
            </a:custGeom>
            <a:solidFill>
              <a:srgbClr val="8D22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5" name="Google Shape;3915;p21"/>
            <p:cNvSpPr/>
            <p:nvPr/>
          </p:nvSpPr>
          <p:spPr>
            <a:xfrm>
              <a:off x="7222712" y="2617279"/>
              <a:ext cx="32861" cy="5048"/>
            </a:xfrm>
            <a:custGeom>
              <a:rect b="b" l="l" r="r" t="t"/>
              <a:pathLst>
                <a:path extrusionOk="0" h="5048" w="32861">
                  <a:moveTo>
                    <a:pt x="-82" y="4424"/>
                  </a:moveTo>
                  <a:lnTo>
                    <a:pt x="32779" y="-624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6" name="Google Shape;3916;p21"/>
            <p:cNvSpPr/>
            <p:nvPr/>
          </p:nvSpPr>
          <p:spPr>
            <a:xfrm>
              <a:off x="7283672" y="2527175"/>
              <a:ext cx="2718625" cy="157922"/>
            </a:xfrm>
            <a:custGeom>
              <a:rect b="b" l="l" r="r" t="t"/>
              <a:pathLst>
                <a:path extrusionOk="0" h="157922" w="2718625">
                  <a:moveTo>
                    <a:pt x="-82" y="85194"/>
                  </a:moveTo>
                  <a:cubicBezTo>
                    <a:pt x="903383" y="-49785"/>
                    <a:pt x="1823508" y="-25382"/>
                    <a:pt x="2718544" y="157298"/>
                  </a:cubicBez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dash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7" name="Google Shape;3917;p21"/>
            <p:cNvSpPr/>
            <p:nvPr/>
          </p:nvSpPr>
          <p:spPr>
            <a:xfrm>
              <a:off x="10015728" y="2688050"/>
              <a:ext cx="32670" cy="6762"/>
            </a:xfrm>
            <a:custGeom>
              <a:rect b="b" l="l" r="r" t="t"/>
              <a:pathLst>
                <a:path extrusionOk="0" h="6762" w="32670">
                  <a:moveTo>
                    <a:pt x="-82" y="-624"/>
                  </a:moveTo>
                  <a:lnTo>
                    <a:pt x="32588" y="6139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8" name="Google Shape;3918;p21"/>
            <p:cNvSpPr/>
            <p:nvPr/>
          </p:nvSpPr>
          <p:spPr>
            <a:xfrm>
              <a:off x="10036778" y="2990088"/>
              <a:ext cx="32956" cy="4667"/>
            </a:xfrm>
            <a:custGeom>
              <a:rect b="b" l="l" r="r" t="t"/>
              <a:pathLst>
                <a:path extrusionOk="0" h="4667" w="32956">
                  <a:moveTo>
                    <a:pt x="32874" y="-624"/>
                  </a:moveTo>
                  <a:lnTo>
                    <a:pt x="-82" y="4043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9" name="Google Shape;3919;p21"/>
            <p:cNvSpPr/>
            <p:nvPr/>
          </p:nvSpPr>
          <p:spPr>
            <a:xfrm>
              <a:off x="7252049" y="2963418"/>
              <a:ext cx="2756153" cy="180844"/>
            </a:xfrm>
            <a:custGeom>
              <a:rect b="b" l="l" r="r" t="t"/>
              <a:pathLst>
                <a:path extrusionOk="0" h="180844" w="2756153">
                  <a:moveTo>
                    <a:pt x="2756072" y="34999"/>
                  </a:moveTo>
                  <a:cubicBezTo>
                    <a:pt x="2385454" y="91482"/>
                    <a:pt x="1882629" y="200544"/>
                    <a:pt x="1345134" y="176921"/>
                  </a:cubicBezTo>
                  <a:cubicBezTo>
                    <a:pt x="892392" y="157291"/>
                    <a:pt x="442249" y="97874"/>
                    <a:pt x="-82" y="-624"/>
                  </a:cubicBez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dash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0" name="Google Shape;3920;p21"/>
            <p:cNvSpPr/>
            <p:nvPr/>
          </p:nvSpPr>
          <p:spPr>
            <a:xfrm>
              <a:off x="7205471" y="2952844"/>
              <a:ext cx="32480" cy="7429"/>
            </a:xfrm>
            <a:custGeom>
              <a:rect b="b" l="l" r="r" t="t"/>
              <a:pathLst>
                <a:path extrusionOk="0" h="7429" w="32480">
                  <a:moveTo>
                    <a:pt x="32399" y="6806"/>
                  </a:moveTo>
                  <a:lnTo>
                    <a:pt x="-82" y="-624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1" name="Google Shape;3921;p21"/>
            <p:cNvSpPr/>
            <p:nvPr/>
          </p:nvSpPr>
          <p:spPr>
            <a:xfrm>
              <a:off x="7316247" y="2721673"/>
              <a:ext cx="90297" cy="177927"/>
            </a:xfrm>
            <a:custGeom>
              <a:rect b="b" l="l" r="r" t="t"/>
              <a:pathLst>
                <a:path extrusionOk="0" h="177927" w="90297">
                  <a:moveTo>
                    <a:pt x="90297" y="88964"/>
                  </a:moveTo>
                  <a:cubicBezTo>
                    <a:pt x="90297" y="138097"/>
                    <a:pt x="70083" y="177927"/>
                    <a:pt x="45149" y="177927"/>
                  </a:cubicBezTo>
                  <a:cubicBezTo>
                    <a:pt x="20214" y="177927"/>
                    <a:pt x="0" y="138097"/>
                    <a:pt x="0" y="88964"/>
                  </a:cubicBezTo>
                  <a:cubicBezTo>
                    <a:pt x="0" y="39830"/>
                    <a:pt x="20214" y="0"/>
                    <a:pt x="45149" y="0"/>
                  </a:cubicBezTo>
                  <a:cubicBezTo>
                    <a:pt x="70084" y="0"/>
                    <a:pt x="90297" y="39830"/>
                    <a:pt x="90297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2" name="Google Shape;3922;p21"/>
            <p:cNvSpPr/>
            <p:nvPr/>
          </p:nvSpPr>
          <p:spPr>
            <a:xfrm>
              <a:off x="9769506" y="2721673"/>
              <a:ext cx="90297" cy="177927"/>
            </a:xfrm>
            <a:custGeom>
              <a:rect b="b" l="l" r="r" t="t"/>
              <a:pathLst>
                <a:path extrusionOk="0" h="177927" w="90297">
                  <a:moveTo>
                    <a:pt x="90297" y="88964"/>
                  </a:moveTo>
                  <a:cubicBezTo>
                    <a:pt x="90297" y="138097"/>
                    <a:pt x="70083" y="177927"/>
                    <a:pt x="45149" y="177927"/>
                  </a:cubicBezTo>
                  <a:cubicBezTo>
                    <a:pt x="20214" y="177927"/>
                    <a:pt x="0" y="138097"/>
                    <a:pt x="0" y="88964"/>
                  </a:cubicBezTo>
                  <a:cubicBezTo>
                    <a:pt x="0" y="39830"/>
                    <a:pt x="20214" y="0"/>
                    <a:pt x="45149" y="0"/>
                  </a:cubicBezTo>
                  <a:cubicBezTo>
                    <a:pt x="70084" y="0"/>
                    <a:pt x="90297" y="39830"/>
                    <a:pt x="90297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3" name="Google Shape;3923;p21"/>
            <p:cNvSpPr/>
            <p:nvPr/>
          </p:nvSpPr>
          <p:spPr>
            <a:xfrm>
              <a:off x="7615999" y="2721673"/>
              <a:ext cx="121348" cy="177927"/>
            </a:xfrm>
            <a:custGeom>
              <a:rect b="b" l="l" r="r" t="t"/>
              <a:pathLst>
                <a:path extrusionOk="0" h="177927" w="121348">
                  <a:moveTo>
                    <a:pt x="121349" y="88964"/>
                  </a:moveTo>
                  <a:cubicBezTo>
                    <a:pt x="121349" y="138097"/>
                    <a:pt x="94184" y="177927"/>
                    <a:pt x="60674" y="177927"/>
                  </a:cubicBezTo>
                  <a:cubicBezTo>
                    <a:pt x="27165" y="177927"/>
                    <a:pt x="0" y="138097"/>
                    <a:pt x="0" y="88964"/>
                  </a:cubicBezTo>
                  <a:cubicBezTo>
                    <a:pt x="0" y="39830"/>
                    <a:pt x="27165" y="0"/>
                    <a:pt x="60674" y="0"/>
                  </a:cubicBezTo>
                  <a:cubicBezTo>
                    <a:pt x="94184" y="0"/>
                    <a:pt x="121349" y="39830"/>
                    <a:pt x="121349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4" name="Google Shape;3924;p21"/>
            <p:cNvSpPr/>
            <p:nvPr/>
          </p:nvSpPr>
          <p:spPr>
            <a:xfrm>
              <a:off x="9266586" y="2721673"/>
              <a:ext cx="121348" cy="177927"/>
            </a:xfrm>
            <a:custGeom>
              <a:rect b="b" l="l" r="r" t="t"/>
              <a:pathLst>
                <a:path extrusionOk="0" h="177927" w="121348">
                  <a:moveTo>
                    <a:pt x="121348" y="88964"/>
                  </a:moveTo>
                  <a:cubicBezTo>
                    <a:pt x="121348" y="138097"/>
                    <a:pt x="94184" y="177927"/>
                    <a:pt x="60674" y="177927"/>
                  </a:cubicBezTo>
                  <a:cubicBezTo>
                    <a:pt x="27165" y="177927"/>
                    <a:pt x="0" y="138097"/>
                    <a:pt x="0" y="88964"/>
                  </a:cubicBezTo>
                  <a:cubicBezTo>
                    <a:pt x="0" y="39830"/>
                    <a:pt x="27165" y="0"/>
                    <a:pt x="60674" y="0"/>
                  </a:cubicBezTo>
                  <a:cubicBezTo>
                    <a:pt x="94184" y="0"/>
                    <a:pt x="121348" y="39830"/>
                    <a:pt x="121348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5" name="Google Shape;3925;p21"/>
            <p:cNvSpPr/>
            <p:nvPr/>
          </p:nvSpPr>
          <p:spPr>
            <a:xfrm>
              <a:off x="8035099" y="2721673"/>
              <a:ext cx="169544" cy="177927"/>
            </a:xfrm>
            <a:custGeom>
              <a:rect b="b" l="l" r="r" t="t"/>
              <a:pathLst>
                <a:path extrusionOk="0" h="177927" w="169544">
                  <a:moveTo>
                    <a:pt x="169545" y="88964"/>
                  </a:moveTo>
                  <a:cubicBezTo>
                    <a:pt x="169545" y="138097"/>
                    <a:pt x="131591" y="177927"/>
                    <a:pt x="84772" y="177927"/>
                  </a:cubicBezTo>
                  <a:cubicBezTo>
                    <a:pt x="37954" y="177927"/>
                    <a:pt x="0" y="138097"/>
                    <a:pt x="0" y="88964"/>
                  </a:cubicBezTo>
                  <a:cubicBezTo>
                    <a:pt x="0" y="39830"/>
                    <a:pt x="37954" y="0"/>
                    <a:pt x="84772" y="0"/>
                  </a:cubicBezTo>
                  <a:cubicBezTo>
                    <a:pt x="131591" y="0"/>
                    <a:pt x="169545" y="39830"/>
                    <a:pt x="169545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6" name="Google Shape;3926;p21"/>
            <p:cNvSpPr/>
            <p:nvPr/>
          </p:nvSpPr>
          <p:spPr>
            <a:xfrm>
              <a:off x="8147304" y="2384516"/>
              <a:ext cx="1067180" cy="941042"/>
            </a:xfrm>
            <a:custGeom>
              <a:rect b="b" l="l" r="r" t="t"/>
              <a:pathLst>
                <a:path extrusionOk="0" h="941042" w="1067180">
                  <a:moveTo>
                    <a:pt x="58973" y="131460"/>
                  </a:moveTo>
                  <a:lnTo>
                    <a:pt x="52401" y="28971"/>
                  </a:lnTo>
                  <a:cubicBezTo>
                    <a:pt x="375699" y="-20693"/>
                    <a:pt x="705530" y="-7757"/>
                    <a:pt x="1023951" y="67071"/>
                  </a:cubicBezTo>
                  <a:cubicBezTo>
                    <a:pt x="1087578" y="341515"/>
                    <a:pt x="1080720" y="627598"/>
                    <a:pt x="1004139" y="898698"/>
                  </a:cubicBezTo>
                  <a:cubicBezTo>
                    <a:pt x="674650" y="961345"/>
                    <a:pt x="335617" y="953363"/>
                    <a:pt x="9443" y="875267"/>
                  </a:cubicBezTo>
                  <a:cubicBezTo>
                    <a:pt x="6110" y="846025"/>
                    <a:pt x="2871" y="816688"/>
                    <a:pt x="-82" y="787447"/>
                  </a:cubicBezTo>
                  <a:lnTo>
                    <a:pt x="859073" y="819641"/>
                  </a:lnTo>
                  <a:cubicBezTo>
                    <a:pt x="865741" y="589260"/>
                    <a:pt x="872379" y="358888"/>
                    <a:pt x="878980" y="128507"/>
                  </a:cubicBezTo>
                  <a:close/>
                </a:path>
              </a:pathLst>
            </a:custGeom>
            <a:solidFill>
              <a:srgbClr val="AA9B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7" name="Google Shape;3927;p21"/>
            <p:cNvSpPr/>
            <p:nvPr/>
          </p:nvSpPr>
          <p:spPr>
            <a:xfrm>
              <a:off x="8494490" y="2776537"/>
              <a:ext cx="772096" cy="122967"/>
            </a:xfrm>
            <a:custGeom>
              <a:rect b="b" l="l" r="r" t="t"/>
              <a:pathLst>
                <a:path extrusionOk="0" h="122967" w="772096">
                  <a:moveTo>
                    <a:pt x="710565" y="0"/>
                  </a:moveTo>
                  <a:cubicBezTo>
                    <a:pt x="744548" y="0"/>
                    <a:pt x="772096" y="0"/>
                    <a:pt x="772096" y="0"/>
                  </a:cubicBezTo>
                  <a:lnTo>
                    <a:pt x="772096" y="122968"/>
                  </a:lnTo>
                  <a:cubicBezTo>
                    <a:pt x="772096" y="122968"/>
                    <a:pt x="744548" y="122968"/>
                    <a:pt x="710565" y="122968"/>
                  </a:cubicBezTo>
                  <a:lnTo>
                    <a:pt x="61531" y="122968"/>
                  </a:lnTo>
                  <a:cubicBezTo>
                    <a:pt x="27548" y="122968"/>
                    <a:pt x="-1" y="122968"/>
                    <a:pt x="-1" y="122968"/>
                  </a:cubicBezTo>
                  <a:lnTo>
                    <a:pt x="-1" y="0"/>
                  </a:lnTo>
                  <a:cubicBezTo>
                    <a:pt x="-1" y="0"/>
                    <a:pt x="27548" y="0"/>
                    <a:pt x="61531" y="0"/>
                  </a:cubicBezTo>
                  <a:close/>
                </a:path>
              </a:pathLst>
            </a:custGeom>
            <a:solidFill>
              <a:srgbClr val="BBC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8" name="Google Shape;3928;p21"/>
            <p:cNvSpPr/>
            <p:nvPr/>
          </p:nvSpPr>
          <p:spPr>
            <a:xfrm>
              <a:off x="7777352" y="1014974"/>
              <a:ext cx="523875" cy="469973"/>
            </a:xfrm>
            <a:custGeom>
              <a:rect b="b" l="l" r="r" t="t"/>
              <a:pathLst>
                <a:path extrusionOk="0" h="469973" w="523875">
                  <a:moveTo>
                    <a:pt x="174226" y="469349"/>
                  </a:moveTo>
                  <a:cubicBezTo>
                    <a:pt x="176988" y="458205"/>
                    <a:pt x="198324" y="376004"/>
                    <a:pt x="280144" y="336952"/>
                  </a:cubicBezTo>
                  <a:cubicBezTo>
                    <a:pt x="378728" y="289898"/>
                    <a:pt x="471596" y="349810"/>
                    <a:pt x="476073" y="352858"/>
                  </a:cubicBezTo>
                  <a:cubicBezTo>
                    <a:pt x="514173" y="332284"/>
                    <a:pt x="512554" y="223413"/>
                    <a:pt x="491980" y="183313"/>
                  </a:cubicBezTo>
                  <a:cubicBezTo>
                    <a:pt x="475407" y="151119"/>
                    <a:pt x="471216" y="97588"/>
                    <a:pt x="523793" y="3291"/>
                  </a:cubicBezTo>
                  <a:cubicBezTo>
                    <a:pt x="315767" y="-21789"/>
                    <a:pt x="111885" y="75080"/>
                    <a:pt x="-82" y="252179"/>
                  </a:cubicBezTo>
                  <a:close/>
                </a:path>
              </a:pathLst>
            </a:custGeom>
            <a:solidFill>
              <a:srgbClr val="6F143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9" name="Google Shape;3929;p21"/>
            <p:cNvSpPr/>
            <p:nvPr/>
          </p:nvSpPr>
          <p:spPr>
            <a:xfrm>
              <a:off x="8650700" y="1145351"/>
              <a:ext cx="561403" cy="419224"/>
            </a:xfrm>
            <a:custGeom>
              <a:rect b="b" l="l" r="r" t="t"/>
              <a:pathLst>
                <a:path extrusionOk="0" h="419224" w="561403">
                  <a:moveTo>
                    <a:pt x="-82" y="185524"/>
                  </a:moveTo>
                  <a:cubicBezTo>
                    <a:pt x="49924" y="117363"/>
                    <a:pt x="117705" y="64242"/>
                    <a:pt x="195847" y="31981"/>
                  </a:cubicBezTo>
                  <a:cubicBezTo>
                    <a:pt x="358439" y="-34028"/>
                    <a:pt x="505124" y="18360"/>
                    <a:pt x="540081" y="31981"/>
                  </a:cubicBezTo>
                  <a:cubicBezTo>
                    <a:pt x="547130" y="136060"/>
                    <a:pt x="554178" y="240197"/>
                    <a:pt x="561322" y="344401"/>
                  </a:cubicBezTo>
                  <a:cubicBezTo>
                    <a:pt x="429315" y="274944"/>
                    <a:pt x="266856" y="305701"/>
                    <a:pt x="169368" y="418600"/>
                  </a:cubicBezTo>
                  <a:cubicBezTo>
                    <a:pt x="182094" y="308663"/>
                    <a:pt x="108418" y="207326"/>
                    <a:pt x="-82" y="185524"/>
                  </a:cubicBezTo>
                  <a:close/>
                </a:path>
              </a:pathLst>
            </a:custGeom>
            <a:solidFill>
              <a:srgbClr val="6F143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30" name="Google Shape;3930;p21"/>
          <p:cNvSpPr/>
          <p:nvPr/>
        </p:nvSpPr>
        <p:spPr>
          <a:xfrm>
            <a:off x="351376" y="1737793"/>
            <a:ext cx="4407921" cy="353037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E6F6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">
  <p:cSld name="CUSTOM_22_1">
    <p:spTree>
      <p:nvGrpSpPr>
        <p:cNvPr id="3931" name="Shape 3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2" name="Google Shape;3932;p22"/>
          <p:cNvGrpSpPr/>
          <p:nvPr/>
        </p:nvGrpSpPr>
        <p:grpSpPr>
          <a:xfrm>
            <a:off x="43470" y="39059"/>
            <a:ext cx="7136936" cy="6870462"/>
            <a:chOff x="43470" y="39059"/>
            <a:chExt cx="7136936" cy="6870462"/>
          </a:xfrm>
        </p:grpSpPr>
        <p:sp>
          <p:nvSpPr>
            <p:cNvPr id="3933" name="Google Shape;3933;p22"/>
            <p:cNvSpPr/>
            <p:nvPr/>
          </p:nvSpPr>
          <p:spPr>
            <a:xfrm flipH="1" rot="10800000">
              <a:off x="6283061" y="100445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4" name="Google Shape;3934;p22"/>
            <p:cNvSpPr/>
            <p:nvPr/>
          </p:nvSpPr>
          <p:spPr>
            <a:xfrm flipH="1" rot="10800000">
              <a:off x="2282116" y="1073361"/>
              <a:ext cx="165247" cy="165790"/>
            </a:xfrm>
            <a:custGeom>
              <a:rect b="b" l="l" r="r" t="t"/>
              <a:pathLst>
                <a:path extrusionOk="0" h="107656" w="107303">
                  <a:moveTo>
                    <a:pt x="9" y="54028"/>
                  </a:moveTo>
                  <a:cubicBezTo>
                    <a:pt x="9" y="83756"/>
                    <a:pt x="24038" y="107856"/>
                    <a:pt x="53660" y="107856"/>
                  </a:cubicBezTo>
                  <a:cubicBezTo>
                    <a:pt x="83282" y="107856"/>
                    <a:pt x="107312" y="83756"/>
                    <a:pt x="107312" y="54028"/>
                  </a:cubicBezTo>
                  <a:cubicBezTo>
                    <a:pt x="107312" y="24299"/>
                    <a:pt x="83282" y="200"/>
                    <a:pt x="53660" y="200"/>
                  </a:cubicBezTo>
                  <a:cubicBezTo>
                    <a:pt x="24038" y="200"/>
                    <a:pt x="9" y="24299"/>
                    <a:pt x="9" y="54028"/>
                  </a:cubicBezTo>
                  <a:close/>
                </a:path>
              </a:pathLst>
            </a:custGeom>
            <a:solidFill>
              <a:srgbClr val="E2D8BD">
                <a:alpha val="9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5" name="Google Shape;3935;p22"/>
            <p:cNvSpPr/>
            <p:nvPr/>
          </p:nvSpPr>
          <p:spPr>
            <a:xfrm flipH="1" rot="10800000">
              <a:off x="3023302" y="680781"/>
              <a:ext cx="132337" cy="132773"/>
            </a:xfrm>
            <a:custGeom>
              <a:rect b="b" l="l" r="r" t="t"/>
              <a:pathLst>
                <a:path extrusionOk="0" h="86216" w="85933">
                  <a:moveTo>
                    <a:pt x="9" y="43308"/>
                  </a:moveTo>
                  <a:cubicBezTo>
                    <a:pt x="9" y="67115"/>
                    <a:pt x="19242" y="86416"/>
                    <a:pt x="42975" y="86416"/>
                  </a:cubicBezTo>
                  <a:cubicBezTo>
                    <a:pt x="66709" y="86416"/>
                    <a:pt x="85942" y="67115"/>
                    <a:pt x="85942" y="43308"/>
                  </a:cubicBezTo>
                  <a:cubicBezTo>
                    <a:pt x="85942" y="19500"/>
                    <a:pt x="66709" y="200"/>
                    <a:pt x="42975" y="200"/>
                  </a:cubicBezTo>
                  <a:cubicBezTo>
                    <a:pt x="19242" y="200"/>
                    <a:pt x="9" y="19500"/>
                    <a:pt x="9" y="43308"/>
                  </a:cubicBezTo>
                  <a:close/>
                </a:path>
              </a:pathLst>
            </a:custGeom>
            <a:solidFill>
              <a:srgbClr val="D1BC94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6" name="Google Shape;3936;p22"/>
            <p:cNvSpPr/>
            <p:nvPr/>
          </p:nvSpPr>
          <p:spPr>
            <a:xfrm flipH="1" rot="10800000">
              <a:off x="1033352" y="1141536"/>
              <a:ext cx="54615" cy="54795"/>
            </a:xfrm>
            <a:custGeom>
              <a:rect b="b" l="l" r="r" t="t"/>
              <a:pathLst>
                <a:path extrusionOk="0" h="35581" w="35464">
                  <a:moveTo>
                    <a:pt x="9" y="17990"/>
                  </a:moveTo>
                  <a:cubicBezTo>
                    <a:pt x="9" y="27816"/>
                    <a:pt x="7943" y="35781"/>
                    <a:pt x="17741" y="35781"/>
                  </a:cubicBezTo>
                  <a:cubicBezTo>
                    <a:pt x="27539" y="35781"/>
                    <a:pt x="35473" y="27816"/>
                    <a:pt x="35473" y="17990"/>
                  </a:cubicBezTo>
                  <a:cubicBezTo>
                    <a:pt x="35473" y="8165"/>
                    <a:pt x="27539" y="200"/>
                    <a:pt x="17741" y="200"/>
                  </a:cubicBezTo>
                  <a:cubicBezTo>
                    <a:pt x="7943" y="200"/>
                    <a:pt x="9" y="8165"/>
                    <a:pt x="9" y="17990"/>
                  </a:cubicBezTo>
                  <a:close/>
                </a:path>
              </a:pathLst>
            </a:custGeom>
            <a:solidFill>
              <a:srgbClr val="E2D8BD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7" name="Google Shape;3937;p22"/>
            <p:cNvSpPr/>
            <p:nvPr/>
          </p:nvSpPr>
          <p:spPr>
            <a:xfrm flipH="1" rot="10800000">
              <a:off x="3050980" y="1209359"/>
              <a:ext cx="32908" cy="33018"/>
            </a:xfrm>
            <a:custGeom>
              <a:rect b="b" l="l" r="r" t="t"/>
              <a:pathLst>
                <a:path extrusionOk="0" h="21440" w="21369">
                  <a:moveTo>
                    <a:pt x="9" y="10920"/>
                  </a:moveTo>
                  <a:cubicBezTo>
                    <a:pt x="9" y="16841"/>
                    <a:pt x="4782" y="21640"/>
                    <a:pt x="10693" y="21640"/>
                  </a:cubicBezTo>
                  <a:cubicBezTo>
                    <a:pt x="16604" y="21640"/>
                    <a:pt x="21378" y="16841"/>
                    <a:pt x="21378" y="10920"/>
                  </a:cubicBezTo>
                  <a:cubicBezTo>
                    <a:pt x="21378" y="4999"/>
                    <a:pt x="16604" y="200"/>
                    <a:pt x="10693" y="200"/>
                  </a:cubicBezTo>
                  <a:cubicBezTo>
                    <a:pt x="4782" y="200"/>
                    <a:pt x="9" y="4999"/>
                    <a:pt x="9" y="10920"/>
                  </a:cubicBezTo>
                  <a:close/>
                </a:path>
              </a:pathLst>
            </a:custGeom>
            <a:solidFill>
              <a:srgbClr val="D7CA91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8" name="Google Shape;3938;p22"/>
            <p:cNvSpPr/>
            <p:nvPr/>
          </p:nvSpPr>
          <p:spPr>
            <a:xfrm flipH="1" rot="10800000">
              <a:off x="5243169" y="47718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9" name="Google Shape;3939;p22"/>
            <p:cNvSpPr/>
            <p:nvPr/>
          </p:nvSpPr>
          <p:spPr>
            <a:xfrm flipH="1" rot="10800000">
              <a:off x="1761531" y="674896"/>
              <a:ext cx="44463" cy="44608"/>
            </a:xfrm>
            <a:custGeom>
              <a:rect b="b" l="l" r="r" t="t"/>
              <a:pathLst>
                <a:path extrusionOk="0" h="28966" w="28872">
                  <a:moveTo>
                    <a:pt x="9" y="14797"/>
                  </a:moveTo>
                  <a:cubicBezTo>
                    <a:pt x="9" y="22735"/>
                    <a:pt x="6420" y="29167"/>
                    <a:pt x="14331" y="29167"/>
                  </a:cubicBezTo>
                  <a:cubicBezTo>
                    <a:pt x="22288" y="29167"/>
                    <a:pt x="28767" y="22780"/>
                    <a:pt x="28881" y="14797"/>
                  </a:cubicBezTo>
                  <a:cubicBezTo>
                    <a:pt x="28881" y="6746"/>
                    <a:pt x="22356" y="200"/>
                    <a:pt x="14331" y="200"/>
                  </a:cubicBezTo>
                  <a:cubicBezTo>
                    <a:pt x="6374" y="314"/>
                    <a:pt x="9" y="6814"/>
                    <a:pt x="9" y="14797"/>
                  </a:cubicBezTo>
                  <a:close/>
                </a:path>
              </a:pathLst>
            </a:custGeom>
            <a:solidFill>
              <a:srgbClr val="D7CA91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0" name="Google Shape;3940;p22"/>
            <p:cNvSpPr/>
            <p:nvPr/>
          </p:nvSpPr>
          <p:spPr>
            <a:xfrm flipH="1" rot="10800000">
              <a:off x="542169" y="6651353"/>
              <a:ext cx="257323" cy="258169"/>
            </a:xfrm>
            <a:custGeom>
              <a:rect b="b" l="l" r="r" t="t"/>
              <a:pathLst>
                <a:path extrusionOk="0" h="167642" w="167093">
                  <a:moveTo>
                    <a:pt x="9" y="83907"/>
                  </a:moveTo>
                  <a:cubicBezTo>
                    <a:pt x="9" y="130186"/>
                    <a:pt x="37315" y="167706"/>
                    <a:pt x="83442" y="167842"/>
                  </a:cubicBezTo>
                  <a:cubicBezTo>
                    <a:pt x="129637" y="167842"/>
                    <a:pt x="167102" y="130254"/>
                    <a:pt x="167102" y="83907"/>
                  </a:cubicBezTo>
                  <a:cubicBezTo>
                    <a:pt x="167102" y="37674"/>
                    <a:pt x="129750" y="200"/>
                    <a:pt x="83669" y="200"/>
                  </a:cubicBezTo>
                  <a:cubicBezTo>
                    <a:pt x="83601" y="200"/>
                    <a:pt x="83510" y="200"/>
                    <a:pt x="83442" y="200"/>
                  </a:cubicBezTo>
                  <a:cubicBezTo>
                    <a:pt x="37360" y="200"/>
                    <a:pt x="9" y="37674"/>
                    <a:pt x="9" y="83907"/>
                  </a:cubicBezTo>
                  <a:close/>
                </a:path>
              </a:pathLst>
            </a:custGeom>
            <a:solidFill>
              <a:srgbClr val="D7CA91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1" name="Google Shape;3941;p22"/>
            <p:cNvSpPr/>
            <p:nvPr/>
          </p:nvSpPr>
          <p:spPr>
            <a:xfrm flipH="1" rot="10800000">
              <a:off x="893214" y="6745396"/>
              <a:ext cx="34313" cy="34773"/>
            </a:xfrm>
            <a:custGeom>
              <a:rect b="b" l="l" r="r" t="t"/>
              <a:pathLst>
                <a:path extrusionOk="0" h="22580" w="22281">
                  <a:moveTo>
                    <a:pt x="9" y="11604"/>
                  </a:moveTo>
                  <a:cubicBezTo>
                    <a:pt x="9" y="17785"/>
                    <a:pt x="4987" y="22780"/>
                    <a:pt x="11148" y="22780"/>
                  </a:cubicBezTo>
                  <a:cubicBezTo>
                    <a:pt x="17309" y="22780"/>
                    <a:pt x="22288" y="17785"/>
                    <a:pt x="22288" y="11604"/>
                  </a:cubicBezTo>
                  <a:cubicBezTo>
                    <a:pt x="22424" y="5423"/>
                    <a:pt x="17536" y="337"/>
                    <a:pt x="11375" y="200"/>
                  </a:cubicBezTo>
                  <a:cubicBezTo>
                    <a:pt x="11307" y="200"/>
                    <a:pt x="11216" y="200"/>
                    <a:pt x="11148" y="200"/>
                  </a:cubicBezTo>
                  <a:cubicBezTo>
                    <a:pt x="4987" y="200"/>
                    <a:pt x="9" y="5195"/>
                    <a:pt x="9" y="11376"/>
                  </a:cubicBezTo>
                  <a:cubicBezTo>
                    <a:pt x="9" y="11444"/>
                    <a:pt x="9" y="11536"/>
                    <a:pt x="9" y="11604"/>
                  </a:cubicBezTo>
                  <a:close/>
                </a:path>
              </a:pathLst>
            </a:custGeom>
            <a:solidFill>
              <a:srgbClr val="C5A57E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2" name="Google Shape;3942;p22"/>
            <p:cNvSpPr/>
            <p:nvPr/>
          </p:nvSpPr>
          <p:spPr>
            <a:xfrm flipH="1" rot="10800000">
              <a:off x="335817" y="6554196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166"/>
                  </a:moveTo>
                  <a:cubicBezTo>
                    <a:pt x="9" y="24993"/>
                    <a:pt x="7124" y="32132"/>
                    <a:pt x="15922" y="32132"/>
                  </a:cubicBezTo>
                  <a:cubicBezTo>
                    <a:pt x="24720" y="32132"/>
                    <a:pt x="31836" y="24993"/>
                    <a:pt x="31836" y="16166"/>
                  </a:cubicBezTo>
                  <a:cubicBezTo>
                    <a:pt x="31836" y="7339"/>
                    <a:pt x="24720" y="200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lose/>
                </a:path>
              </a:pathLst>
            </a:custGeom>
            <a:solidFill>
              <a:srgbClr val="C5A57E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3" name="Google Shape;3943;p22"/>
            <p:cNvSpPr/>
            <p:nvPr/>
          </p:nvSpPr>
          <p:spPr>
            <a:xfrm flipH="1" rot="10800000">
              <a:off x="126313" y="6697677"/>
              <a:ext cx="155794" cy="156658"/>
            </a:xfrm>
            <a:custGeom>
              <a:rect b="b" l="l" r="r" t="t"/>
              <a:pathLst>
                <a:path extrusionOk="0" h="101726" w="101165">
                  <a:moveTo>
                    <a:pt x="9" y="51063"/>
                  </a:moveTo>
                  <a:cubicBezTo>
                    <a:pt x="-127" y="79026"/>
                    <a:pt x="22379" y="101789"/>
                    <a:pt x="50251" y="101926"/>
                  </a:cubicBezTo>
                  <a:cubicBezTo>
                    <a:pt x="50319" y="101926"/>
                    <a:pt x="50410" y="101926"/>
                    <a:pt x="50478" y="101926"/>
                  </a:cubicBezTo>
                  <a:cubicBezTo>
                    <a:pt x="78486" y="101926"/>
                    <a:pt x="101175" y="79163"/>
                    <a:pt x="101175" y="51063"/>
                  </a:cubicBezTo>
                  <a:cubicBezTo>
                    <a:pt x="101175" y="22963"/>
                    <a:pt x="78486" y="200"/>
                    <a:pt x="50478" y="200"/>
                  </a:cubicBezTo>
                  <a:cubicBezTo>
                    <a:pt x="22607" y="200"/>
                    <a:pt x="9" y="22872"/>
                    <a:pt x="9" y="50835"/>
                  </a:cubicBezTo>
                  <a:cubicBezTo>
                    <a:pt x="9" y="50903"/>
                    <a:pt x="9" y="50994"/>
                    <a:pt x="9" y="51063"/>
                  </a:cubicBezTo>
                  <a:close/>
                </a:path>
              </a:pathLst>
            </a:custGeom>
            <a:solidFill>
              <a:srgbClr val="D1BC94">
                <a:alpha val="8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4" name="Google Shape;3944;p22"/>
            <p:cNvSpPr/>
            <p:nvPr/>
          </p:nvSpPr>
          <p:spPr>
            <a:xfrm flipH="1" rot="10800000">
              <a:off x="1032651" y="839642"/>
              <a:ext cx="110631" cy="110995"/>
            </a:xfrm>
            <a:custGeom>
              <a:rect b="b" l="l" r="r" t="t"/>
              <a:pathLst>
                <a:path extrusionOk="0" h="72075" w="71838">
                  <a:moveTo>
                    <a:pt x="9" y="36238"/>
                  </a:moveTo>
                  <a:cubicBezTo>
                    <a:pt x="9" y="56141"/>
                    <a:pt x="16081" y="72275"/>
                    <a:pt x="35928" y="72275"/>
                  </a:cubicBezTo>
                  <a:cubicBezTo>
                    <a:pt x="55775" y="72275"/>
                    <a:pt x="71847" y="56138"/>
                    <a:pt x="71847" y="36236"/>
                  </a:cubicBezTo>
                  <a:cubicBezTo>
                    <a:pt x="71847" y="16422"/>
                    <a:pt x="55911" y="326"/>
                    <a:pt x="36155" y="201"/>
                  </a:cubicBezTo>
                  <a:cubicBezTo>
                    <a:pt x="16309" y="75"/>
                    <a:pt x="145" y="16107"/>
                    <a:pt x="9" y="36010"/>
                  </a:cubicBezTo>
                  <a:cubicBezTo>
                    <a:pt x="9" y="36085"/>
                    <a:pt x="9" y="36163"/>
                    <a:pt x="9" y="36238"/>
                  </a:cubicBezTo>
                  <a:close/>
                </a:path>
              </a:pathLst>
            </a:custGeom>
            <a:solidFill>
              <a:srgbClr val="D7CA91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5" name="Google Shape;3945;p22"/>
            <p:cNvSpPr/>
            <p:nvPr/>
          </p:nvSpPr>
          <p:spPr>
            <a:xfrm flipH="1" rot="10800000">
              <a:off x="5647071" y="52442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6" name="Google Shape;3946;p22"/>
            <p:cNvSpPr/>
            <p:nvPr/>
          </p:nvSpPr>
          <p:spPr>
            <a:xfrm flipH="1" rot="10800000">
              <a:off x="4793909" y="614227"/>
              <a:ext cx="38720" cy="39215"/>
            </a:xfrm>
            <a:custGeom>
              <a:rect b="b" l="l" r="r" t="t"/>
              <a:pathLst>
                <a:path extrusionOk="0" h="25464" w="25143">
                  <a:moveTo>
                    <a:pt x="541" y="16746"/>
                  </a:moveTo>
                  <a:cubicBezTo>
                    <a:pt x="2405" y="23292"/>
                    <a:pt x="9202" y="27055"/>
                    <a:pt x="15727" y="25185"/>
                  </a:cubicBezTo>
                  <a:cubicBezTo>
                    <a:pt x="15977" y="25116"/>
                    <a:pt x="16204" y="25048"/>
                    <a:pt x="16454" y="24957"/>
                  </a:cubicBezTo>
                  <a:cubicBezTo>
                    <a:pt x="22933" y="22972"/>
                    <a:pt x="26593" y="16084"/>
                    <a:pt x="24616" y="9584"/>
                  </a:cubicBezTo>
                  <a:cubicBezTo>
                    <a:pt x="24547" y="9378"/>
                    <a:pt x="24479" y="9196"/>
                    <a:pt x="24411" y="8991"/>
                  </a:cubicBezTo>
                  <a:cubicBezTo>
                    <a:pt x="22342" y="2376"/>
                    <a:pt x="15317" y="-1296"/>
                    <a:pt x="8747" y="780"/>
                  </a:cubicBezTo>
                  <a:cubicBezTo>
                    <a:pt x="8725" y="780"/>
                    <a:pt x="8725" y="780"/>
                    <a:pt x="8725" y="780"/>
                  </a:cubicBezTo>
                  <a:cubicBezTo>
                    <a:pt x="2177" y="3060"/>
                    <a:pt x="-1415" y="10086"/>
                    <a:pt x="541" y="16746"/>
                  </a:cubicBezTo>
                  <a:close/>
                </a:path>
              </a:pathLst>
            </a:custGeom>
            <a:solidFill>
              <a:srgbClr val="C5A57E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7" name="Google Shape;3947;p22"/>
            <p:cNvSpPr/>
            <p:nvPr/>
          </p:nvSpPr>
          <p:spPr>
            <a:xfrm flipH="1" rot="10800000">
              <a:off x="106969" y="3729557"/>
              <a:ext cx="107979" cy="108325"/>
            </a:xfrm>
            <a:custGeom>
              <a:rect b="b" l="l" r="r" t="t"/>
              <a:pathLst>
                <a:path extrusionOk="0" h="70341" w="70116">
                  <a:moveTo>
                    <a:pt x="1648" y="46091"/>
                  </a:moveTo>
                  <a:cubicBezTo>
                    <a:pt x="7627" y="64550"/>
                    <a:pt x="27292" y="74729"/>
                    <a:pt x="45752" y="68899"/>
                  </a:cubicBezTo>
                  <a:cubicBezTo>
                    <a:pt x="64144" y="62910"/>
                    <a:pt x="74306" y="43160"/>
                    <a:pt x="68486" y="24651"/>
                  </a:cubicBezTo>
                  <a:cubicBezTo>
                    <a:pt x="62507" y="6192"/>
                    <a:pt x="42842" y="-3988"/>
                    <a:pt x="24382" y="1842"/>
                  </a:cubicBezTo>
                  <a:cubicBezTo>
                    <a:pt x="5991" y="7832"/>
                    <a:pt x="-4172" y="27582"/>
                    <a:pt x="1648" y="46091"/>
                  </a:cubicBezTo>
                  <a:close/>
                </a:path>
              </a:pathLst>
            </a:custGeom>
            <a:solidFill>
              <a:srgbClr val="ADA183">
                <a:alpha val="8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8" name="Google Shape;3948;p22"/>
            <p:cNvSpPr/>
            <p:nvPr/>
          </p:nvSpPr>
          <p:spPr>
            <a:xfrm flipH="1" rot="10800000">
              <a:off x="3776596" y="616361"/>
              <a:ext cx="70801" cy="71022"/>
            </a:xfrm>
            <a:custGeom>
              <a:rect b="b" l="l" r="r" t="t"/>
              <a:pathLst>
                <a:path extrusionOk="0" h="46118" w="45975">
                  <a:moveTo>
                    <a:pt x="1168" y="30330"/>
                  </a:moveTo>
                  <a:cubicBezTo>
                    <a:pt x="4919" y="42350"/>
                    <a:pt x="17673" y="49033"/>
                    <a:pt x="29653" y="45269"/>
                  </a:cubicBezTo>
                  <a:cubicBezTo>
                    <a:pt x="29789" y="45246"/>
                    <a:pt x="29903" y="45201"/>
                    <a:pt x="30040" y="45155"/>
                  </a:cubicBezTo>
                  <a:cubicBezTo>
                    <a:pt x="42020" y="41392"/>
                    <a:pt x="48704" y="28596"/>
                    <a:pt x="44930" y="16576"/>
                  </a:cubicBezTo>
                  <a:cubicBezTo>
                    <a:pt x="44908" y="16439"/>
                    <a:pt x="44862" y="16325"/>
                    <a:pt x="44817" y="16188"/>
                  </a:cubicBezTo>
                  <a:cubicBezTo>
                    <a:pt x="41065" y="4168"/>
                    <a:pt x="28312" y="-2515"/>
                    <a:pt x="16331" y="1249"/>
                  </a:cubicBezTo>
                  <a:cubicBezTo>
                    <a:pt x="16195" y="1272"/>
                    <a:pt x="16081" y="1317"/>
                    <a:pt x="15945" y="1363"/>
                  </a:cubicBezTo>
                  <a:cubicBezTo>
                    <a:pt x="3964" y="5126"/>
                    <a:pt x="-2697" y="17922"/>
                    <a:pt x="1054" y="29942"/>
                  </a:cubicBezTo>
                  <a:cubicBezTo>
                    <a:pt x="1077" y="30079"/>
                    <a:pt x="1122" y="30193"/>
                    <a:pt x="1168" y="30330"/>
                  </a:cubicBezTo>
                  <a:close/>
                </a:path>
              </a:pathLst>
            </a:custGeom>
            <a:solidFill>
              <a:srgbClr val="C5A57E">
                <a:alpha val="839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9" name="Google Shape;3949;p22"/>
            <p:cNvSpPr/>
            <p:nvPr/>
          </p:nvSpPr>
          <p:spPr>
            <a:xfrm flipH="1" rot="10800000">
              <a:off x="526717" y="626074"/>
              <a:ext cx="165333" cy="166351"/>
            </a:xfrm>
            <a:custGeom>
              <a:rect b="b" l="l" r="r" t="t"/>
              <a:pathLst>
                <a:path extrusionOk="0" h="108020" w="107359">
                  <a:moveTo>
                    <a:pt x="2870" y="71012"/>
                  </a:moveTo>
                  <a:cubicBezTo>
                    <a:pt x="11872" y="99135"/>
                    <a:pt x="41881" y="114640"/>
                    <a:pt x="69934" y="105681"/>
                  </a:cubicBezTo>
                  <a:cubicBezTo>
                    <a:pt x="98079" y="96809"/>
                    <a:pt x="113742" y="66724"/>
                    <a:pt x="104899" y="38487"/>
                  </a:cubicBezTo>
                  <a:cubicBezTo>
                    <a:pt x="104762" y="38077"/>
                    <a:pt x="104626" y="37666"/>
                    <a:pt x="104490" y="37256"/>
                  </a:cubicBezTo>
                  <a:cubicBezTo>
                    <a:pt x="95510" y="9201"/>
                    <a:pt x="65547" y="-6240"/>
                    <a:pt x="37561" y="2769"/>
                  </a:cubicBezTo>
                  <a:cubicBezTo>
                    <a:pt x="37516" y="2792"/>
                    <a:pt x="37471" y="2792"/>
                    <a:pt x="37425" y="2815"/>
                  </a:cubicBezTo>
                  <a:cubicBezTo>
                    <a:pt x="9371" y="11573"/>
                    <a:pt x="-6292" y="41475"/>
                    <a:pt x="2415" y="69621"/>
                  </a:cubicBezTo>
                  <a:cubicBezTo>
                    <a:pt x="2552" y="70100"/>
                    <a:pt x="2710" y="70556"/>
                    <a:pt x="2870" y="71012"/>
                  </a:cubicBezTo>
                  <a:close/>
                </a:path>
              </a:pathLst>
            </a:custGeom>
            <a:solidFill>
              <a:srgbClr val="E9E0D4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0" name="Google Shape;3950;p22"/>
            <p:cNvSpPr/>
            <p:nvPr/>
          </p:nvSpPr>
          <p:spPr>
            <a:xfrm flipH="1" rot="10800000">
              <a:off x="1326418" y="4148733"/>
              <a:ext cx="22747" cy="22812"/>
            </a:xfrm>
            <a:custGeom>
              <a:rect b="b" l="l" r="r" t="t"/>
              <a:pathLst>
                <a:path extrusionOk="0" h="14813" w="14771">
                  <a:moveTo>
                    <a:pt x="347" y="9887"/>
                  </a:moveTo>
                  <a:cubicBezTo>
                    <a:pt x="1643" y="13756"/>
                    <a:pt x="5780" y="15879"/>
                    <a:pt x="9668" y="14677"/>
                  </a:cubicBezTo>
                  <a:cubicBezTo>
                    <a:pt x="13532" y="13375"/>
                    <a:pt x="15647" y="9226"/>
                    <a:pt x="14442" y="5326"/>
                  </a:cubicBezTo>
                  <a:cubicBezTo>
                    <a:pt x="13146" y="1457"/>
                    <a:pt x="9008" y="-666"/>
                    <a:pt x="5121" y="536"/>
                  </a:cubicBezTo>
                  <a:cubicBezTo>
                    <a:pt x="1256" y="1838"/>
                    <a:pt x="-858" y="5987"/>
                    <a:pt x="347" y="9887"/>
                  </a:cubicBezTo>
                  <a:close/>
                </a:path>
              </a:pathLst>
            </a:custGeom>
            <a:solidFill>
              <a:srgbClr val="D1BC94">
                <a:alpha val="8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1" name="Google Shape;3951;p22"/>
            <p:cNvSpPr/>
            <p:nvPr/>
          </p:nvSpPr>
          <p:spPr>
            <a:xfrm flipH="1" rot="10800000">
              <a:off x="599630" y="253261"/>
              <a:ext cx="137342" cy="137787"/>
            </a:xfrm>
            <a:custGeom>
              <a:rect b="b" l="l" r="r" t="t"/>
              <a:pathLst>
                <a:path extrusionOk="0" h="89472" w="89183">
                  <a:moveTo>
                    <a:pt x="1934" y="58486"/>
                  </a:moveTo>
                  <a:cubicBezTo>
                    <a:pt x="9731" y="81938"/>
                    <a:pt x="34738" y="94887"/>
                    <a:pt x="58313" y="87681"/>
                  </a:cubicBezTo>
                  <a:cubicBezTo>
                    <a:pt x="81593" y="79760"/>
                    <a:pt x="94392" y="54702"/>
                    <a:pt x="87185" y="31116"/>
                  </a:cubicBezTo>
                  <a:cubicBezTo>
                    <a:pt x="79297" y="7870"/>
                    <a:pt x="54471" y="-4935"/>
                    <a:pt x="31033" y="2149"/>
                  </a:cubicBezTo>
                  <a:cubicBezTo>
                    <a:pt x="7776" y="9975"/>
                    <a:pt x="-5114" y="34907"/>
                    <a:pt x="1934" y="58486"/>
                  </a:cubicBezTo>
                  <a:close/>
                </a:path>
              </a:pathLst>
            </a:custGeom>
            <a:solidFill>
              <a:srgbClr val="D1BC94">
                <a:alpha val="7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2" name="Google Shape;3952;p22"/>
            <p:cNvSpPr/>
            <p:nvPr/>
          </p:nvSpPr>
          <p:spPr>
            <a:xfrm flipH="1" rot="10800000">
              <a:off x="1005926" y="2832697"/>
              <a:ext cx="55865" cy="55762"/>
            </a:xfrm>
            <a:custGeom>
              <a:rect b="b" l="l" r="r" t="t"/>
              <a:pathLst>
                <a:path extrusionOk="0" h="36209" w="36276">
                  <a:moveTo>
                    <a:pt x="983" y="23942"/>
                  </a:moveTo>
                  <a:cubicBezTo>
                    <a:pt x="3802" y="33223"/>
                    <a:pt x="13577" y="38464"/>
                    <a:pt x="22807" y="35647"/>
                  </a:cubicBezTo>
                  <a:cubicBezTo>
                    <a:pt x="23125" y="35556"/>
                    <a:pt x="23421" y="35456"/>
                    <a:pt x="23716" y="35346"/>
                  </a:cubicBezTo>
                  <a:cubicBezTo>
                    <a:pt x="33083" y="32479"/>
                    <a:pt x="38357" y="22539"/>
                    <a:pt x="35515" y="13140"/>
                  </a:cubicBezTo>
                  <a:cubicBezTo>
                    <a:pt x="35447" y="12939"/>
                    <a:pt x="35379" y="12739"/>
                    <a:pt x="35311" y="12538"/>
                  </a:cubicBezTo>
                  <a:cubicBezTo>
                    <a:pt x="32174" y="3095"/>
                    <a:pt x="22011" y="-2014"/>
                    <a:pt x="12600" y="1124"/>
                  </a:cubicBezTo>
                  <a:cubicBezTo>
                    <a:pt x="12600" y="1129"/>
                    <a:pt x="12577" y="1131"/>
                    <a:pt x="12577" y="1134"/>
                  </a:cubicBezTo>
                  <a:cubicBezTo>
                    <a:pt x="3211" y="4001"/>
                    <a:pt x="-2064" y="13941"/>
                    <a:pt x="778" y="23340"/>
                  </a:cubicBezTo>
                  <a:cubicBezTo>
                    <a:pt x="846" y="23541"/>
                    <a:pt x="915" y="23741"/>
                    <a:pt x="983" y="23942"/>
                  </a:cubicBezTo>
                  <a:close/>
                </a:path>
              </a:pathLst>
            </a:custGeom>
            <a:solidFill>
              <a:srgbClr val="D7CA91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3" name="Google Shape;3953;p22"/>
            <p:cNvSpPr/>
            <p:nvPr/>
          </p:nvSpPr>
          <p:spPr>
            <a:xfrm flipH="1" rot="10800000">
              <a:off x="601935" y="3453733"/>
              <a:ext cx="35549" cy="35540"/>
            </a:xfrm>
            <a:custGeom>
              <a:rect b="b" l="l" r="r" t="t"/>
              <a:pathLst>
                <a:path extrusionOk="0" h="23078" w="23084">
                  <a:moveTo>
                    <a:pt x="556" y="15347"/>
                  </a:moveTo>
                  <a:cubicBezTo>
                    <a:pt x="2466" y="21345"/>
                    <a:pt x="8877" y="24652"/>
                    <a:pt x="14856" y="22732"/>
                  </a:cubicBezTo>
                  <a:cubicBezTo>
                    <a:pt x="14924" y="22705"/>
                    <a:pt x="15015" y="22675"/>
                    <a:pt x="15106" y="22645"/>
                  </a:cubicBezTo>
                  <a:cubicBezTo>
                    <a:pt x="21062" y="20684"/>
                    <a:pt x="24404" y="14313"/>
                    <a:pt x="22608" y="8276"/>
                  </a:cubicBezTo>
                  <a:cubicBezTo>
                    <a:pt x="20653" y="2175"/>
                    <a:pt x="14151" y="-1192"/>
                    <a:pt x="8058" y="749"/>
                  </a:cubicBezTo>
                  <a:cubicBezTo>
                    <a:pt x="1966" y="2711"/>
                    <a:pt x="-1376" y="9238"/>
                    <a:pt x="556" y="15347"/>
                  </a:cubicBezTo>
                  <a:close/>
                </a:path>
              </a:pathLst>
            </a:custGeom>
            <a:solidFill>
              <a:srgbClr val="ADA183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4" name="Google Shape;3954;p22"/>
            <p:cNvSpPr/>
            <p:nvPr/>
          </p:nvSpPr>
          <p:spPr>
            <a:xfrm flipH="1" rot="10800000">
              <a:off x="652343" y="570507"/>
              <a:ext cx="51815" cy="51984"/>
            </a:xfrm>
            <a:custGeom>
              <a:rect b="b" l="l" r="r" t="t"/>
              <a:pathLst>
                <a:path extrusionOk="0" h="33756" w="33646">
                  <a:moveTo>
                    <a:pt x="33646" y="16878"/>
                  </a:moveTo>
                  <a:cubicBezTo>
                    <a:pt x="33646" y="26200"/>
                    <a:pt x="26114" y="33756"/>
                    <a:pt x="16823" y="33756"/>
                  </a:cubicBezTo>
                  <a:cubicBezTo>
                    <a:pt x="7532" y="33756"/>
                    <a:pt x="0" y="26200"/>
                    <a:pt x="0" y="16878"/>
                  </a:cubicBezTo>
                  <a:cubicBezTo>
                    <a:pt x="0" y="7557"/>
                    <a:pt x="7532" y="0"/>
                    <a:pt x="16823" y="0"/>
                  </a:cubicBezTo>
                  <a:cubicBezTo>
                    <a:pt x="26114" y="0"/>
                    <a:pt x="33646" y="7557"/>
                    <a:pt x="33646" y="16878"/>
                  </a:cubicBezTo>
                  <a:close/>
                </a:path>
              </a:pathLst>
            </a:custGeom>
            <a:solidFill>
              <a:srgbClr val="A0C3CA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5" name="Google Shape;3955;p22"/>
            <p:cNvSpPr/>
            <p:nvPr/>
          </p:nvSpPr>
          <p:spPr>
            <a:xfrm flipH="1" rot="10800000">
              <a:off x="3594128" y="439999"/>
              <a:ext cx="110580" cy="110849"/>
            </a:xfrm>
            <a:custGeom>
              <a:rect b="b" l="l" r="r" t="t"/>
              <a:pathLst>
                <a:path extrusionOk="0" h="71980" w="71805">
                  <a:moveTo>
                    <a:pt x="1811" y="47564"/>
                  </a:moveTo>
                  <a:cubicBezTo>
                    <a:pt x="8176" y="66381"/>
                    <a:pt x="28455" y="76554"/>
                    <a:pt x="47278" y="70373"/>
                  </a:cubicBezTo>
                  <a:cubicBezTo>
                    <a:pt x="66034" y="63986"/>
                    <a:pt x="76173" y="43641"/>
                    <a:pt x="70012" y="24756"/>
                  </a:cubicBezTo>
                  <a:cubicBezTo>
                    <a:pt x="63556" y="6030"/>
                    <a:pt x="43368" y="-4097"/>
                    <a:pt x="24544" y="1947"/>
                  </a:cubicBezTo>
                  <a:cubicBezTo>
                    <a:pt x="5789" y="8333"/>
                    <a:pt x="-4350" y="28679"/>
                    <a:pt x="1811" y="47564"/>
                  </a:cubicBezTo>
                  <a:close/>
                </a:path>
              </a:pathLst>
            </a:custGeom>
            <a:solidFill>
              <a:srgbClr val="A0C3CA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6" name="Google Shape;3956;p22"/>
            <p:cNvSpPr/>
            <p:nvPr/>
          </p:nvSpPr>
          <p:spPr>
            <a:xfrm flipH="1" rot="10800000">
              <a:off x="638245" y="5624295"/>
              <a:ext cx="158911" cy="159425"/>
            </a:xfrm>
            <a:custGeom>
              <a:rect b="b" l="l" r="r" t="t"/>
              <a:pathLst>
                <a:path extrusionOk="0" h="103523" w="103189">
                  <a:moveTo>
                    <a:pt x="2456" y="67737"/>
                  </a:moveTo>
                  <a:cubicBezTo>
                    <a:pt x="11254" y="94948"/>
                    <a:pt x="40308" y="109933"/>
                    <a:pt x="67475" y="101266"/>
                  </a:cubicBezTo>
                  <a:cubicBezTo>
                    <a:pt x="94596" y="92462"/>
                    <a:pt x="109464" y="63267"/>
                    <a:pt x="100666" y="36056"/>
                  </a:cubicBezTo>
                  <a:cubicBezTo>
                    <a:pt x="100666" y="36056"/>
                    <a:pt x="100666" y="36033"/>
                    <a:pt x="100666" y="36033"/>
                  </a:cubicBezTo>
                  <a:cubicBezTo>
                    <a:pt x="92004" y="8914"/>
                    <a:pt x="63087" y="-6003"/>
                    <a:pt x="36056" y="2665"/>
                  </a:cubicBezTo>
                  <a:cubicBezTo>
                    <a:pt x="35988" y="2687"/>
                    <a:pt x="35943" y="2710"/>
                    <a:pt x="35875" y="2733"/>
                  </a:cubicBezTo>
                  <a:cubicBezTo>
                    <a:pt x="8776" y="11446"/>
                    <a:pt x="-6183" y="40527"/>
                    <a:pt x="2456" y="67737"/>
                  </a:cubicBezTo>
                  <a:close/>
                </a:path>
              </a:pathLst>
            </a:custGeom>
            <a:solidFill>
              <a:srgbClr val="C5A57E">
                <a:alpha val="7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7" name="Google Shape;3957;p22"/>
            <p:cNvSpPr/>
            <p:nvPr/>
          </p:nvSpPr>
          <p:spPr>
            <a:xfrm flipH="1" rot="10800000">
              <a:off x="646583" y="3965654"/>
              <a:ext cx="173960" cy="174450"/>
            </a:xfrm>
            <a:custGeom>
              <a:rect b="b" l="l" r="r" t="t"/>
              <a:pathLst>
                <a:path extrusionOk="0" h="113279" w="112961">
                  <a:moveTo>
                    <a:pt x="2730" y="74104"/>
                  </a:moveTo>
                  <a:cubicBezTo>
                    <a:pt x="12278" y="103830"/>
                    <a:pt x="43969" y="120236"/>
                    <a:pt x="73659" y="110825"/>
                  </a:cubicBezTo>
                  <a:cubicBezTo>
                    <a:pt x="103395" y="101239"/>
                    <a:pt x="119786" y="69289"/>
                    <a:pt x="110261" y="39435"/>
                  </a:cubicBezTo>
                  <a:cubicBezTo>
                    <a:pt x="100622" y="9681"/>
                    <a:pt x="68794" y="-6636"/>
                    <a:pt x="39104" y="2941"/>
                  </a:cubicBezTo>
                  <a:cubicBezTo>
                    <a:pt x="9482" y="12521"/>
                    <a:pt x="-6796" y="44375"/>
                    <a:pt x="2730" y="74104"/>
                  </a:cubicBezTo>
                  <a:close/>
                </a:path>
              </a:pathLst>
            </a:custGeom>
            <a:solidFill>
              <a:srgbClr val="C5A57E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8" name="Google Shape;3958;p22"/>
            <p:cNvSpPr/>
            <p:nvPr/>
          </p:nvSpPr>
          <p:spPr>
            <a:xfrm flipH="1" rot="10800000">
              <a:off x="4990622" y="556292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9" name="Google Shape;3959;p22"/>
            <p:cNvSpPr/>
            <p:nvPr/>
          </p:nvSpPr>
          <p:spPr>
            <a:xfrm flipH="1" rot="10800000">
              <a:off x="453278" y="6687837"/>
              <a:ext cx="160354" cy="160654"/>
            </a:xfrm>
            <a:custGeom>
              <a:rect b="b" l="l" r="r" t="t"/>
              <a:pathLst>
                <a:path extrusionOk="0" h="104321" w="104126">
                  <a:moveTo>
                    <a:pt x="2448" y="68255"/>
                  </a:moveTo>
                  <a:cubicBezTo>
                    <a:pt x="11246" y="95717"/>
                    <a:pt x="40550" y="110816"/>
                    <a:pt x="67921" y="102012"/>
                  </a:cubicBezTo>
                  <a:cubicBezTo>
                    <a:pt x="95225" y="93345"/>
                    <a:pt x="110343" y="64127"/>
                    <a:pt x="101704" y="36734"/>
                  </a:cubicBezTo>
                  <a:cubicBezTo>
                    <a:pt x="101659" y="36597"/>
                    <a:pt x="101613" y="36460"/>
                    <a:pt x="101568" y="36323"/>
                  </a:cubicBezTo>
                  <a:cubicBezTo>
                    <a:pt x="92815" y="8976"/>
                    <a:pt x="63625" y="-6078"/>
                    <a:pt x="36367" y="2704"/>
                  </a:cubicBezTo>
                  <a:cubicBezTo>
                    <a:pt x="36276" y="2726"/>
                    <a:pt x="36185" y="2772"/>
                    <a:pt x="36094" y="2795"/>
                  </a:cubicBezTo>
                  <a:cubicBezTo>
                    <a:pt x="8836" y="11622"/>
                    <a:pt x="-6191" y="40862"/>
                    <a:pt x="2448" y="6825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0" name="Google Shape;3960;p22"/>
            <p:cNvSpPr/>
            <p:nvPr/>
          </p:nvSpPr>
          <p:spPr>
            <a:xfrm flipH="1" rot="10800000">
              <a:off x="61849" y="4379512"/>
              <a:ext cx="70019" cy="70250"/>
            </a:xfrm>
            <a:custGeom>
              <a:rect b="b" l="l" r="r" t="t"/>
              <a:pathLst>
                <a:path extrusionOk="0" h="45617" w="45467">
                  <a:moveTo>
                    <a:pt x="45468" y="22809"/>
                  </a:moveTo>
                  <a:cubicBezTo>
                    <a:pt x="45468" y="35405"/>
                    <a:pt x="35289" y="45617"/>
                    <a:pt x="22734" y="45617"/>
                  </a:cubicBezTo>
                  <a:cubicBezTo>
                    <a:pt x="10178" y="45617"/>
                    <a:pt x="0" y="35405"/>
                    <a:pt x="0" y="22809"/>
                  </a:cubicBezTo>
                  <a:cubicBezTo>
                    <a:pt x="0" y="10212"/>
                    <a:pt x="10178" y="0"/>
                    <a:pt x="22734" y="0"/>
                  </a:cubicBezTo>
                  <a:cubicBezTo>
                    <a:pt x="35289" y="0"/>
                    <a:pt x="45468" y="10212"/>
                    <a:pt x="45468" y="22809"/>
                  </a:cubicBezTo>
                  <a:close/>
                </a:path>
              </a:pathLst>
            </a:custGeom>
            <a:solidFill>
              <a:srgbClr val="C5A57E">
                <a:alpha val="8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1" name="Google Shape;3961;p22"/>
            <p:cNvSpPr/>
            <p:nvPr/>
          </p:nvSpPr>
          <p:spPr>
            <a:xfrm flipH="1" rot="10800000">
              <a:off x="677146" y="6274845"/>
              <a:ext cx="40610" cy="40909"/>
            </a:xfrm>
            <a:custGeom>
              <a:rect b="b" l="l" r="r" t="t"/>
              <a:pathLst>
                <a:path extrusionOk="0" h="26564" w="26370">
                  <a:moveTo>
                    <a:pt x="630" y="17474"/>
                  </a:moveTo>
                  <a:cubicBezTo>
                    <a:pt x="2790" y="24453"/>
                    <a:pt x="10178" y="28330"/>
                    <a:pt x="17135" y="26164"/>
                  </a:cubicBezTo>
                  <a:cubicBezTo>
                    <a:pt x="17180" y="26164"/>
                    <a:pt x="17203" y="26141"/>
                    <a:pt x="17226" y="26141"/>
                  </a:cubicBezTo>
                  <a:cubicBezTo>
                    <a:pt x="24046" y="23769"/>
                    <a:pt x="27820" y="16470"/>
                    <a:pt x="25865" y="9491"/>
                  </a:cubicBezTo>
                  <a:cubicBezTo>
                    <a:pt x="23705" y="2511"/>
                    <a:pt x="16317" y="-1366"/>
                    <a:pt x="9360" y="801"/>
                  </a:cubicBezTo>
                  <a:cubicBezTo>
                    <a:pt x="9315" y="801"/>
                    <a:pt x="9292" y="824"/>
                    <a:pt x="9269" y="824"/>
                  </a:cubicBezTo>
                  <a:cubicBezTo>
                    <a:pt x="2312" y="2990"/>
                    <a:pt x="-1552" y="10403"/>
                    <a:pt x="607" y="17382"/>
                  </a:cubicBezTo>
                  <a:cubicBezTo>
                    <a:pt x="607" y="17428"/>
                    <a:pt x="630" y="17451"/>
                    <a:pt x="630" y="17474"/>
                  </a:cubicBezTo>
                  <a:close/>
                </a:path>
              </a:pathLst>
            </a:custGeom>
            <a:solidFill>
              <a:srgbClr val="A0C3CA">
                <a:alpha val="80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2" name="Google Shape;3962;p22"/>
            <p:cNvSpPr/>
            <p:nvPr/>
          </p:nvSpPr>
          <p:spPr>
            <a:xfrm flipH="1" rot="-9716833">
              <a:off x="733639" y="5351004"/>
              <a:ext cx="49706" cy="49870"/>
            </a:xfrm>
            <a:custGeom>
              <a:rect b="b" l="l" r="r" t="t"/>
              <a:pathLst>
                <a:path extrusionOk="0" h="32365" w="32259">
                  <a:moveTo>
                    <a:pt x="32267" y="16382"/>
                  </a:moveTo>
                  <a:cubicBezTo>
                    <a:pt x="32267" y="25319"/>
                    <a:pt x="25046" y="32564"/>
                    <a:pt x="16137" y="32564"/>
                  </a:cubicBezTo>
                  <a:cubicBezTo>
                    <a:pt x="7229" y="32564"/>
                    <a:pt x="7" y="25319"/>
                    <a:pt x="7" y="16382"/>
                  </a:cubicBezTo>
                  <a:cubicBezTo>
                    <a:pt x="7" y="7444"/>
                    <a:pt x="7229" y="199"/>
                    <a:pt x="16137" y="199"/>
                  </a:cubicBezTo>
                  <a:cubicBezTo>
                    <a:pt x="25045" y="199"/>
                    <a:pt x="32267" y="7444"/>
                    <a:pt x="32267" y="16382"/>
                  </a:cubicBezTo>
                  <a:close/>
                </a:path>
              </a:pathLst>
            </a:custGeom>
            <a:solidFill>
              <a:srgbClr val="E9E0D4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3" name="Google Shape;3963;p22"/>
            <p:cNvSpPr/>
            <p:nvPr/>
          </p:nvSpPr>
          <p:spPr>
            <a:xfrm flipH="1" rot="10800000">
              <a:off x="1235730" y="665362"/>
              <a:ext cx="55686" cy="56071"/>
            </a:xfrm>
            <a:custGeom>
              <a:rect b="b" l="l" r="r" t="t"/>
              <a:pathLst>
                <a:path extrusionOk="0" h="36410" w="36160">
                  <a:moveTo>
                    <a:pt x="1076" y="24210"/>
                  </a:moveTo>
                  <a:cubicBezTo>
                    <a:pt x="4054" y="33573"/>
                    <a:pt x="14012" y="38748"/>
                    <a:pt x="23355" y="35767"/>
                  </a:cubicBezTo>
                  <a:cubicBezTo>
                    <a:pt x="23515" y="35720"/>
                    <a:pt x="23651" y="35667"/>
                    <a:pt x="23810" y="35615"/>
                  </a:cubicBezTo>
                  <a:cubicBezTo>
                    <a:pt x="33131" y="32636"/>
                    <a:pt x="38291" y="22630"/>
                    <a:pt x="35336" y="13267"/>
                  </a:cubicBezTo>
                  <a:cubicBezTo>
                    <a:pt x="35291" y="13112"/>
                    <a:pt x="35222" y="12959"/>
                    <a:pt x="35177" y="12806"/>
                  </a:cubicBezTo>
                  <a:cubicBezTo>
                    <a:pt x="32312" y="3409"/>
                    <a:pt x="22401" y="-1887"/>
                    <a:pt x="13034" y="978"/>
                  </a:cubicBezTo>
                  <a:cubicBezTo>
                    <a:pt x="12853" y="1039"/>
                    <a:pt x="12648" y="1105"/>
                    <a:pt x="12443" y="1174"/>
                  </a:cubicBezTo>
                  <a:cubicBezTo>
                    <a:pt x="3100" y="4114"/>
                    <a:pt x="-2106" y="14097"/>
                    <a:pt x="826" y="23471"/>
                  </a:cubicBezTo>
                  <a:cubicBezTo>
                    <a:pt x="895" y="23720"/>
                    <a:pt x="985" y="23966"/>
                    <a:pt x="1076" y="24210"/>
                  </a:cubicBezTo>
                  <a:close/>
                </a:path>
              </a:pathLst>
            </a:custGeom>
            <a:solidFill>
              <a:srgbClr val="ADA183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4" name="Google Shape;3964;p22"/>
            <p:cNvSpPr/>
            <p:nvPr/>
          </p:nvSpPr>
          <p:spPr>
            <a:xfrm flipH="1" rot="10800000">
              <a:off x="2702792" y="905765"/>
              <a:ext cx="27583" cy="27835"/>
            </a:xfrm>
            <a:custGeom>
              <a:rect b="b" l="l" r="r" t="t"/>
              <a:pathLst>
                <a:path extrusionOk="0" h="18075" w="17911">
                  <a:moveTo>
                    <a:pt x="372" y="12075"/>
                  </a:moveTo>
                  <a:cubicBezTo>
                    <a:pt x="1849" y="16755"/>
                    <a:pt x="6851" y="19344"/>
                    <a:pt x="11511" y="17854"/>
                  </a:cubicBezTo>
                  <a:cubicBezTo>
                    <a:pt x="11580" y="17829"/>
                    <a:pt x="11670" y="17804"/>
                    <a:pt x="11738" y="17777"/>
                  </a:cubicBezTo>
                  <a:cubicBezTo>
                    <a:pt x="16308" y="16408"/>
                    <a:pt x="18923" y="11582"/>
                    <a:pt x="17559" y="6995"/>
                  </a:cubicBezTo>
                  <a:cubicBezTo>
                    <a:pt x="17513" y="6863"/>
                    <a:pt x="17468" y="6731"/>
                    <a:pt x="17422" y="6601"/>
                  </a:cubicBezTo>
                  <a:cubicBezTo>
                    <a:pt x="16172" y="1980"/>
                    <a:pt x="11420" y="-748"/>
                    <a:pt x="6828" y="504"/>
                  </a:cubicBezTo>
                  <a:cubicBezTo>
                    <a:pt x="6646" y="554"/>
                    <a:pt x="6464" y="609"/>
                    <a:pt x="6283" y="670"/>
                  </a:cubicBezTo>
                  <a:cubicBezTo>
                    <a:pt x="1599" y="2295"/>
                    <a:pt x="-992" y="7301"/>
                    <a:pt x="372" y="12075"/>
                  </a:cubicBezTo>
                  <a:close/>
                </a:path>
              </a:pathLst>
            </a:custGeom>
            <a:solidFill>
              <a:srgbClr val="D7CA91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5" name="Google Shape;3965;p22"/>
            <p:cNvSpPr/>
            <p:nvPr/>
          </p:nvSpPr>
          <p:spPr>
            <a:xfrm flipH="1" rot="10800000">
              <a:off x="568248" y="5742630"/>
              <a:ext cx="41064" cy="40978"/>
            </a:xfrm>
            <a:custGeom>
              <a:rect b="b" l="l" r="r" t="t"/>
              <a:pathLst>
                <a:path extrusionOk="0" h="26609" w="26665">
                  <a:moveTo>
                    <a:pt x="591" y="17713"/>
                  </a:moveTo>
                  <a:cubicBezTo>
                    <a:pt x="2955" y="24669"/>
                    <a:pt x="10457" y="28410"/>
                    <a:pt x="17413" y="26152"/>
                  </a:cubicBezTo>
                  <a:cubicBezTo>
                    <a:pt x="24370" y="23985"/>
                    <a:pt x="28235" y="16572"/>
                    <a:pt x="26075" y="9593"/>
                  </a:cubicBezTo>
                  <a:cubicBezTo>
                    <a:pt x="26075" y="9547"/>
                    <a:pt x="26052" y="9524"/>
                    <a:pt x="26052" y="9502"/>
                  </a:cubicBezTo>
                  <a:cubicBezTo>
                    <a:pt x="23779" y="2454"/>
                    <a:pt x="16254" y="-1401"/>
                    <a:pt x="9229" y="834"/>
                  </a:cubicBezTo>
                  <a:cubicBezTo>
                    <a:pt x="2296" y="3229"/>
                    <a:pt x="-1524" y="10665"/>
                    <a:pt x="591" y="17713"/>
                  </a:cubicBezTo>
                  <a:close/>
                </a:path>
              </a:pathLst>
            </a:custGeom>
            <a:solidFill>
              <a:srgbClr val="E9E0D4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6" name="Google Shape;3966;p22"/>
            <p:cNvSpPr/>
            <p:nvPr/>
          </p:nvSpPr>
          <p:spPr>
            <a:xfrm flipH="1" rot="10800000">
              <a:off x="1178016" y="429258"/>
              <a:ext cx="48151" cy="48527"/>
            </a:xfrm>
            <a:custGeom>
              <a:rect b="b" l="l" r="r" t="t"/>
              <a:pathLst>
                <a:path extrusionOk="0" h="31511" w="31267">
                  <a:moveTo>
                    <a:pt x="789" y="20749"/>
                  </a:moveTo>
                  <a:cubicBezTo>
                    <a:pt x="3403" y="28969"/>
                    <a:pt x="12110" y="33547"/>
                    <a:pt x="20340" y="31013"/>
                  </a:cubicBezTo>
                  <a:cubicBezTo>
                    <a:pt x="28569" y="28292"/>
                    <a:pt x="33116" y="19474"/>
                    <a:pt x="30570" y="11169"/>
                  </a:cubicBezTo>
                  <a:cubicBezTo>
                    <a:pt x="27865" y="2920"/>
                    <a:pt x="19067" y="-1642"/>
                    <a:pt x="10791" y="906"/>
                  </a:cubicBezTo>
                  <a:cubicBezTo>
                    <a:pt x="2562" y="3620"/>
                    <a:pt x="-1894" y="12499"/>
                    <a:pt x="789" y="20749"/>
                  </a:cubicBezTo>
                  <a:close/>
                </a:path>
              </a:pathLst>
            </a:custGeom>
            <a:solidFill>
              <a:srgbClr val="D1BC94">
                <a:alpha val="839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7" name="Google Shape;3967;p22"/>
            <p:cNvSpPr/>
            <p:nvPr/>
          </p:nvSpPr>
          <p:spPr>
            <a:xfrm flipH="1" rot="10800000">
              <a:off x="842155" y="6204646"/>
              <a:ext cx="51464" cy="51750"/>
            </a:xfrm>
            <a:custGeom>
              <a:rect b="b" l="l" r="r" t="t"/>
              <a:pathLst>
                <a:path extrusionOk="0" h="33604" w="33418">
                  <a:moveTo>
                    <a:pt x="859" y="22065"/>
                  </a:moveTo>
                  <a:cubicBezTo>
                    <a:pt x="3564" y="30846"/>
                    <a:pt x="12862" y="35773"/>
                    <a:pt x="21614" y="33058"/>
                  </a:cubicBezTo>
                  <a:cubicBezTo>
                    <a:pt x="21660" y="33058"/>
                    <a:pt x="21728" y="33035"/>
                    <a:pt x="21774" y="33013"/>
                  </a:cubicBezTo>
                  <a:cubicBezTo>
                    <a:pt x="30549" y="30070"/>
                    <a:pt x="35368" y="20673"/>
                    <a:pt x="32686" y="11801"/>
                  </a:cubicBezTo>
                  <a:cubicBezTo>
                    <a:pt x="30026" y="3134"/>
                    <a:pt x="20864" y="-1725"/>
                    <a:pt x="12225" y="921"/>
                  </a:cubicBezTo>
                  <a:cubicBezTo>
                    <a:pt x="12066" y="990"/>
                    <a:pt x="11930" y="1035"/>
                    <a:pt x="11771" y="1081"/>
                  </a:cubicBezTo>
                  <a:cubicBezTo>
                    <a:pt x="3086" y="3635"/>
                    <a:pt x="-1870" y="12759"/>
                    <a:pt x="676" y="21449"/>
                  </a:cubicBezTo>
                  <a:cubicBezTo>
                    <a:pt x="722" y="21654"/>
                    <a:pt x="790" y="21859"/>
                    <a:pt x="859" y="22065"/>
                  </a:cubicBezTo>
                  <a:close/>
                </a:path>
              </a:pathLst>
            </a:custGeom>
            <a:solidFill>
              <a:srgbClr val="C5A57E">
                <a:alpha val="7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8" name="Google Shape;3968;p22"/>
            <p:cNvSpPr/>
            <p:nvPr/>
          </p:nvSpPr>
          <p:spPr>
            <a:xfrm flipH="1" rot="10800000">
              <a:off x="4113623" y="247182"/>
              <a:ext cx="388687" cy="389977"/>
            </a:xfrm>
            <a:custGeom>
              <a:rect b="b" l="l" r="r" t="t"/>
              <a:pathLst>
                <a:path extrusionOk="0" h="253232" w="252394">
                  <a:moveTo>
                    <a:pt x="6427" y="166245"/>
                  </a:moveTo>
                  <a:cubicBezTo>
                    <a:pt x="27887" y="232495"/>
                    <a:pt x="98817" y="268751"/>
                    <a:pt x="164836" y="247225"/>
                  </a:cubicBezTo>
                  <a:cubicBezTo>
                    <a:pt x="165086" y="247147"/>
                    <a:pt x="165313" y="247067"/>
                    <a:pt x="165563" y="246987"/>
                  </a:cubicBezTo>
                  <a:cubicBezTo>
                    <a:pt x="231673" y="225301"/>
                    <a:pt x="267752" y="153949"/>
                    <a:pt x="246132" y="87617"/>
                  </a:cubicBezTo>
                  <a:cubicBezTo>
                    <a:pt x="246109" y="87522"/>
                    <a:pt x="246064" y="87424"/>
                    <a:pt x="246041" y="87328"/>
                  </a:cubicBezTo>
                  <a:cubicBezTo>
                    <a:pt x="224421" y="20996"/>
                    <a:pt x="153310" y="-15196"/>
                    <a:pt x="87200" y="6490"/>
                  </a:cubicBezTo>
                  <a:cubicBezTo>
                    <a:pt x="87086" y="6522"/>
                    <a:pt x="86995" y="6554"/>
                    <a:pt x="86904" y="6586"/>
                  </a:cubicBezTo>
                  <a:cubicBezTo>
                    <a:pt x="20863" y="28112"/>
                    <a:pt x="-15261" y="99270"/>
                    <a:pt x="6199" y="165520"/>
                  </a:cubicBezTo>
                  <a:cubicBezTo>
                    <a:pt x="6268" y="165762"/>
                    <a:pt x="6336" y="166003"/>
                    <a:pt x="6427" y="166245"/>
                  </a:cubicBezTo>
                  <a:close/>
                </a:path>
              </a:pathLst>
            </a:custGeom>
            <a:solidFill>
              <a:srgbClr val="ADA183">
                <a:alpha val="9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9" name="Google Shape;3969;p22"/>
            <p:cNvSpPr/>
            <p:nvPr/>
          </p:nvSpPr>
          <p:spPr>
            <a:xfrm flipH="1" rot="10800000">
              <a:off x="1027333" y="4301075"/>
              <a:ext cx="76353" cy="76601"/>
            </a:xfrm>
            <a:custGeom>
              <a:rect b="b" l="l" r="r" t="t"/>
              <a:pathLst>
                <a:path extrusionOk="0" h="49741" w="49580">
                  <a:moveTo>
                    <a:pt x="1186" y="32568"/>
                  </a:moveTo>
                  <a:cubicBezTo>
                    <a:pt x="5301" y="45660"/>
                    <a:pt x="19237" y="52918"/>
                    <a:pt x="32286" y="48778"/>
                  </a:cubicBezTo>
                  <a:cubicBezTo>
                    <a:pt x="32309" y="48771"/>
                    <a:pt x="32309" y="48767"/>
                    <a:pt x="32331" y="48762"/>
                  </a:cubicBezTo>
                  <a:cubicBezTo>
                    <a:pt x="45312" y="44513"/>
                    <a:pt x="52496" y="30604"/>
                    <a:pt x="48472" y="17515"/>
                  </a:cubicBezTo>
                  <a:cubicBezTo>
                    <a:pt x="44244" y="4491"/>
                    <a:pt x="30376" y="-2717"/>
                    <a:pt x="17327" y="1321"/>
                  </a:cubicBezTo>
                  <a:cubicBezTo>
                    <a:pt x="4278" y="5460"/>
                    <a:pt x="-2951" y="19428"/>
                    <a:pt x="1163" y="32520"/>
                  </a:cubicBezTo>
                  <a:cubicBezTo>
                    <a:pt x="1186" y="32536"/>
                    <a:pt x="1186" y="32552"/>
                    <a:pt x="1186" y="32568"/>
                  </a:cubicBezTo>
                  <a:close/>
                </a:path>
              </a:pathLst>
            </a:custGeom>
            <a:solidFill>
              <a:srgbClr val="D7CA91">
                <a:alpha val="7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0" name="Google Shape;3970;p22"/>
            <p:cNvSpPr/>
            <p:nvPr/>
          </p:nvSpPr>
          <p:spPr>
            <a:xfrm flipH="1" rot="10800000">
              <a:off x="1311983" y="300506"/>
              <a:ext cx="30575" cy="30661"/>
            </a:xfrm>
            <a:custGeom>
              <a:rect b="b" l="l" r="r" t="t"/>
              <a:pathLst>
                <a:path extrusionOk="0" h="19910" w="19854">
                  <a:moveTo>
                    <a:pt x="473" y="13194"/>
                  </a:moveTo>
                  <a:cubicBezTo>
                    <a:pt x="2065" y="18369"/>
                    <a:pt x="7544" y="21270"/>
                    <a:pt x="12704" y="19671"/>
                  </a:cubicBezTo>
                  <a:cubicBezTo>
                    <a:pt x="12795" y="19642"/>
                    <a:pt x="12886" y="19612"/>
                    <a:pt x="12977" y="19580"/>
                  </a:cubicBezTo>
                  <a:cubicBezTo>
                    <a:pt x="18047" y="18104"/>
                    <a:pt x="20957" y="12790"/>
                    <a:pt x="19479" y="7708"/>
                  </a:cubicBezTo>
                  <a:cubicBezTo>
                    <a:pt x="19433" y="7560"/>
                    <a:pt x="19388" y="7412"/>
                    <a:pt x="19342" y="7263"/>
                  </a:cubicBezTo>
                  <a:cubicBezTo>
                    <a:pt x="17706" y="1976"/>
                    <a:pt x="12113" y="-984"/>
                    <a:pt x="6839" y="649"/>
                  </a:cubicBezTo>
                  <a:cubicBezTo>
                    <a:pt x="1656" y="2387"/>
                    <a:pt x="-1163" y="7970"/>
                    <a:pt x="473" y="13194"/>
                  </a:cubicBezTo>
                  <a:close/>
                </a:path>
              </a:pathLst>
            </a:custGeom>
            <a:solidFill>
              <a:srgbClr val="D7CA91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1" name="Google Shape;3971;p22"/>
            <p:cNvSpPr/>
            <p:nvPr/>
          </p:nvSpPr>
          <p:spPr>
            <a:xfrm flipH="1" rot="10800000">
              <a:off x="5386436" y="546374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2" name="Google Shape;3972;p22"/>
            <p:cNvSpPr/>
            <p:nvPr/>
          </p:nvSpPr>
          <p:spPr>
            <a:xfrm flipH="1" rot="10800000">
              <a:off x="897873" y="5497706"/>
              <a:ext cx="98518" cy="98526"/>
            </a:xfrm>
            <a:custGeom>
              <a:rect b="b" l="l" r="r" t="t"/>
              <a:pathLst>
                <a:path extrusionOk="0" h="63978" w="63973">
                  <a:moveTo>
                    <a:pt x="1532" y="42100"/>
                  </a:moveTo>
                  <a:cubicBezTo>
                    <a:pt x="7057" y="58864"/>
                    <a:pt x="25016" y="68033"/>
                    <a:pt x="41771" y="62627"/>
                  </a:cubicBezTo>
                  <a:cubicBezTo>
                    <a:pt x="58526" y="57290"/>
                    <a:pt x="67801" y="39340"/>
                    <a:pt x="62482" y="22530"/>
                  </a:cubicBezTo>
                  <a:cubicBezTo>
                    <a:pt x="62459" y="22507"/>
                    <a:pt x="62459" y="22507"/>
                    <a:pt x="62459" y="22484"/>
                  </a:cubicBezTo>
                  <a:cubicBezTo>
                    <a:pt x="57025" y="5629"/>
                    <a:pt x="39043" y="-3654"/>
                    <a:pt x="22220" y="1729"/>
                  </a:cubicBezTo>
                  <a:cubicBezTo>
                    <a:pt x="5420" y="7180"/>
                    <a:pt x="-3833" y="25221"/>
                    <a:pt x="1532" y="42100"/>
                  </a:cubicBezTo>
                  <a:close/>
                </a:path>
              </a:pathLst>
            </a:custGeom>
            <a:solidFill>
              <a:srgbClr val="E2D8B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3" name="Google Shape;3973;p22"/>
            <p:cNvSpPr/>
            <p:nvPr/>
          </p:nvSpPr>
          <p:spPr>
            <a:xfrm flipH="1" rot="10800000">
              <a:off x="881361" y="5755849"/>
              <a:ext cx="50806" cy="50974"/>
            </a:xfrm>
            <a:custGeom>
              <a:rect b="b" l="l" r="r" t="t"/>
              <a:pathLst>
                <a:path extrusionOk="0" h="33100" w="32991">
                  <a:moveTo>
                    <a:pt x="879" y="21829"/>
                  </a:moveTo>
                  <a:cubicBezTo>
                    <a:pt x="3698" y="30474"/>
                    <a:pt x="12906" y="35240"/>
                    <a:pt x="21567" y="32549"/>
                  </a:cubicBezTo>
                  <a:cubicBezTo>
                    <a:pt x="30183" y="29721"/>
                    <a:pt x="34935" y="20483"/>
                    <a:pt x="32252" y="11793"/>
                  </a:cubicBezTo>
                  <a:cubicBezTo>
                    <a:pt x="29706" y="3217"/>
                    <a:pt x="20726" y="-1664"/>
                    <a:pt x="12178" y="868"/>
                  </a:cubicBezTo>
                  <a:cubicBezTo>
                    <a:pt x="11974" y="937"/>
                    <a:pt x="11769" y="1005"/>
                    <a:pt x="11564" y="1073"/>
                  </a:cubicBezTo>
                  <a:cubicBezTo>
                    <a:pt x="3016" y="3628"/>
                    <a:pt x="-1849" y="12637"/>
                    <a:pt x="675" y="21213"/>
                  </a:cubicBezTo>
                  <a:cubicBezTo>
                    <a:pt x="743" y="21419"/>
                    <a:pt x="811" y="21624"/>
                    <a:pt x="879" y="21829"/>
                  </a:cubicBezTo>
                  <a:close/>
                </a:path>
              </a:pathLst>
            </a:custGeom>
            <a:solidFill>
              <a:srgbClr val="D7CA91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4" name="Google Shape;3974;p22"/>
            <p:cNvSpPr/>
            <p:nvPr/>
          </p:nvSpPr>
          <p:spPr>
            <a:xfrm flipH="1" rot="10800000">
              <a:off x="454364" y="3938535"/>
              <a:ext cx="145490" cy="145388"/>
            </a:xfrm>
            <a:custGeom>
              <a:rect b="b" l="l" r="r" t="t"/>
              <a:pathLst>
                <a:path extrusionOk="0" h="94408" w="94474">
                  <a:moveTo>
                    <a:pt x="2198" y="61598"/>
                  </a:moveTo>
                  <a:cubicBezTo>
                    <a:pt x="10018" y="86464"/>
                    <a:pt x="36458" y="100257"/>
                    <a:pt x="61237" y="92404"/>
                  </a:cubicBezTo>
                  <a:cubicBezTo>
                    <a:pt x="61488" y="92326"/>
                    <a:pt x="61738" y="92244"/>
                    <a:pt x="61988" y="92162"/>
                  </a:cubicBezTo>
                  <a:cubicBezTo>
                    <a:pt x="86608" y="84113"/>
                    <a:pt x="100135" y="57607"/>
                    <a:pt x="92224" y="32860"/>
                  </a:cubicBezTo>
                  <a:cubicBezTo>
                    <a:pt x="84335" y="8149"/>
                    <a:pt x="57964" y="-5465"/>
                    <a:pt x="33343" y="2454"/>
                  </a:cubicBezTo>
                  <a:cubicBezTo>
                    <a:pt x="33252" y="2476"/>
                    <a:pt x="33184" y="2502"/>
                    <a:pt x="33116" y="2524"/>
                  </a:cubicBezTo>
                  <a:cubicBezTo>
                    <a:pt x="8381" y="10136"/>
                    <a:pt x="-5509" y="36418"/>
                    <a:pt x="2084" y="61227"/>
                  </a:cubicBezTo>
                  <a:cubicBezTo>
                    <a:pt x="2130" y="61350"/>
                    <a:pt x="2152" y="61475"/>
                    <a:pt x="2198" y="61598"/>
                  </a:cubicBezTo>
                  <a:close/>
                </a:path>
              </a:pathLst>
            </a:custGeom>
            <a:solidFill>
              <a:srgbClr val="E2D8BD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5" name="Google Shape;3975;p22"/>
            <p:cNvSpPr/>
            <p:nvPr/>
          </p:nvSpPr>
          <p:spPr>
            <a:xfrm flipH="1" rot="10800000">
              <a:off x="575531" y="6505209"/>
              <a:ext cx="30390" cy="30336"/>
            </a:xfrm>
            <a:custGeom>
              <a:rect b="b" l="l" r="r" t="t"/>
              <a:pathLst>
                <a:path extrusionOk="0" h="19699" w="19734">
                  <a:moveTo>
                    <a:pt x="413" y="12983"/>
                  </a:moveTo>
                  <a:cubicBezTo>
                    <a:pt x="2005" y="18160"/>
                    <a:pt x="7483" y="21057"/>
                    <a:pt x="12644" y="19460"/>
                  </a:cubicBezTo>
                  <a:cubicBezTo>
                    <a:pt x="12735" y="19437"/>
                    <a:pt x="12826" y="19392"/>
                    <a:pt x="12917" y="19369"/>
                  </a:cubicBezTo>
                  <a:cubicBezTo>
                    <a:pt x="18054" y="17727"/>
                    <a:pt x="20919" y="12230"/>
                    <a:pt x="19282" y="7052"/>
                  </a:cubicBezTo>
                  <a:cubicBezTo>
                    <a:pt x="19282" y="7052"/>
                    <a:pt x="19282" y="7052"/>
                    <a:pt x="19282" y="7052"/>
                  </a:cubicBezTo>
                  <a:cubicBezTo>
                    <a:pt x="17554" y="1852"/>
                    <a:pt x="11985" y="-976"/>
                    <a:pt x="6778" y="666"/>
                  </a:cubicBezTo>
                  <a:cubicBezTo>
                    <a:pt x="1709" y="2400"/>
                    <a:pt x="-1087" y="7828"/>
                    <a:pt x="413" y="12983"/>
                  </a:cubicBezTo>
                  <a:close/>
                </a:path>
              </a:pathLst>
            </a:custGeom>
            <a:solidFill>
              <a:srgbClr val="A0C3CA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6" name="Google Shape;3976;p22"/>
            <p:cNvSpPr/>
            <p:nvPr/>
          </p:nvSpPr>
          <p:spPr>
            <a:xfrm flipH="1" rot="10800000">
              <a:off x="405559" y="5231916"/>
              <a:ext cx="67204" cy="67641"/>
            </a:xfrm>
            <a:custGeom>
              <a:rect b="b" l="l" r="r" t="t"/>
              <a:pathLst>
                <a:path extrusionOk="0" h="43923" w="43639">
                  <a:moveTo>
                    <a:pt x="903" y="28860"/>
                  </a:moveTo>
                  <a:cubicBezTo>
                    <a:pt x="4881" y="40267"/>
                    <a:pt x="17067" y="46571"/>
                    <a:pt x="28638" y="43230"/>
                  </a:cubicBezTo>
                  <a:cubicBezTo>
                    <a:pt x="39914" y="39138"/>
                    <a:pt x="46098" y="26956"/>
                    <a:pt x="42733" y="15404"/>
                  </a:cubicBezTo>
                  <a:cubicBezTo>
                    <a:pt x="38755" y="4109"/>
                    <a:pt x="26729" y="-2168"/>
                    <a:pt x="15225" y="1034"/>
                  </a:cubicBezTo>
                  <a:cubicBezTo>
                    <a:pt x="3858" y="5037"/>
                    <a:pt x="-2439" y="17242"/>
                    <a:pt x="903" y="28860"/>
                  </a:cubicBezTo>
                  <a:close/>
                </a:path>
              </a:pathLst>
            </a:custGeom>
            <a:solidFill>
              <a:srgbClr val="A0C3CA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7" name="Google Shape;3977;p22"/>
            <p:cNvSpPr/>
            <p:nvPr/>
          </p:nvSpPr>
          <p:spPr>
            <a:xfrm flipH="1" rot="10800000">
              <a:off x="86715" y="5161104"/>
              <a:ext cx="30450" cy="30424"/>
            </a:xfrm>
            <a:custGeom>
              <a:rect b="b" l="l" r="r" t="t"/>
              <a:pathLst>
                <a:path extrusionOk="0" h="19756" w="19773">
                  <a:moveTo>
                    <a:pt x="469" y="13046"/>
                  </a:moveTo>
                  <a:cubicBezTo>
                    <a:pt x="1947" y="18128"/>
                    <a:pt x="7244" y="21050"/>
                    <a:pt x="12291" y="19574"/>
                  </a:cubicBezTo>
                  <a:cubicBezTo>
                    <a:pt x="12450" y="19531"/>
                    <a:pt x="12609" y="19483"/>
                    <a:pt x="12746" y="19433"/>
                  </a:cubicBezTo>
                  <a:cubicBezTo>
                    <a:pt x="17929" y="17911"/>
                    <a:pt x="20907" y="12465"/>
                    <a:pt x="19384" y="7267"/>
                  </a:cubicBezTo>
                  <a:cubicBezTo>
                    <a:pt x="19361" y="7217"/>
                    <a:pt x="19361" y="7166"/>
                    <a:pt x="19339" y="7116"/>
                  </a:cubicBezTo>
                  <a:cubicBezTo>
                    <a:pt x="17747" y="1941"/>
                    <a:pt x="12268" y="-958"/>
                    <a:pt x="7108" y="638"/>
                  </a:cubicBezTo>
                  <a:cubicBezTo>
                    <a:pt x="7017" y="668"/>
                    <a:pt x="6926" y="698"/>
                    <a:pt x="6835" y="730"/>
                  </a:cubicBezTo>
                  <a:cubicBezTo>
                    <a:pt x="1697" y="2365"/>
                    <a:pt x="-1168" y="7878"/>
                    <a:pt x="469" y="13042"/>
                  </a:cubicBezTo>
                  <a:cubicBezTo>
                    <a:pt x="469" y="13044"/>
                    <a:pt x="469" y="13044"/>
                    <a:pt x="469" y="13046"/>
                  </a:cubicBezTo>
                  <a:close/>
                </a:path>
              </a:pathLst>
            </a:custGeom>
            <a:solidFill>
              <a:srgbClr val="D1BC94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8" name="Google Shape;3978;p22"/>
            <p:cNvSpPr/>
            <p:nvPr/>
          </p:nvSpPr>
          <p:spPr>
            <a:xfrm flipH="1" rot="10800000">
              <a:off x="2803546" y="758678"/>
              <a:ext cx="20162" cy="20099"/>
            </a:xfrm>
            <a:custGeom>
              <a:rect b="b" l="l" r="r" t="t"/>
              <a:pathLst>
                <a:path extrusionOk="0" h="13051" w="13092">
                  <a:moveTo>
                    <a:pt x="238" y="8774"/>
                  </a:moveTo>
                  <a:cubicBezTo>
                    <a:pt x="1420" y="12232"/>
                    <a:pt x="5171" y="14075"/>
                    <a:pt x="8604" y="12894"/>
                  </a:cubicBezTo>
                  <a:cubicBezTo>
                    <a:pt x="8627" y="12889"/>
                    <a:pt x="8627" y="12884"/>
                    <a:pt x="8650" y="12880"/>
                  </a:cubicBezTo>
                  <a:cubicBezTo>
                    <a:pt x="11992" y="11819"/>
                    <a:pt x="13856" y="8234"/>
                    <a:pt x="12810" y="4869"/>
                  </a:cubicBezTo>
                  <a:cubicBezTo>
                    <a:pt x="12787" y="4803"/>
                    <a:pt x="12764" y="4735"/>
                    <a:pt x="12742" y="4669"/>
                  </a:cubicBezTo>
                  <a:cubicBezTo>
                    <a:pt x="11696" y="1304"/>
                    <a:pt x="8104" y="-564"/>
                    <a:pt x="4762" y="497"/>
                  </a:cubicBezTo>
                  <a:cubicBezTo>
                    <a:pt x="4694" y="518"/>
                    <a:pt x="4626" y="540"/>
                    <a:pt x="4558" y="563"/>
                  </a:cubicBezTo>
                  <a:cubicBezTo>
                    <a:pt x="1193" y="1751"/>
                    <a:pt x="-671" y="5326"/>
                    <a:pt x="238" y="8774"/>
                  </a:cubicBezTo>
                  <a:close/>
                </a:path>
              </a:pathLst>
            </a:custGeom>
            <a:solidFill>
              <a:srgbClr val="E2D8BD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9" name="Google Shape;3979;p22"/>
            <p:cNvSpPr/>
            <p:nvPr/>
          </p:nvSpPr>
          <p:spPr>
            <a:xfrm flipH="1" rot="10800000">
              <a:off x="854573" y="5003229"/>
              <a:ext cx="51168" cy="51404"/>
            </a:xfrm>
            <a:custGeom>
              <a:rect b="b" l="l" r="r" t="t"/>
              <a:pathLst>
                <a:path extrusionOk="0" h="33379" w="33226">
                  <a:moveTo>
                    <a:pt x="757" y="21834"/>
                  </a:moveTo>
                  <a:cubicBezTo>
                    <a:pt x="3462" y="30620"/>
                    <a:pt x="12760" y="35546"/>
                    <a:pt x="21513" y="32835"/>
                  </a:cubicBezTo>
                  <a:cubicBezTo>
                    <a:pt x="21559" y="32816"/>
                    <a:pt x="21627" y="32800"/>
                    <a:pt x="21672" y="32782"/>
                  </a:cubicBezTo>
                  <a:cubicBezTo>
                    <a:pt x="30311" y="30116"/>
                    <a:pt x="35153" y="20926"/>
                    <a:pt x="32516" y="12259"/>
                  </a:cubicBezTo>
                  <a:cubicBezTo>
                    <a:pt x="32448" y="12104"/>
                    <a:pt x="32402" y="11951"/>
                    <a:pt x="32357" y="11798"/>
                  </a:cubicBezTo>
                  <a:cubicBezTo>
                    <a:pt x="29697" y="3129"/>
                    <a:pt x="20536" y="-1736"/>
                    <a:pt x="11897" y="930"/>
                  </a:cubicBezTo>
                  <a:cubicBezTo>
                    <a:pt x="11737" y="975"/>
                    <a:pt x="11601" y="1026"/>
                    <a:pt x="11442" y="1078"/>
                  </a:cubicBezTo>
                  <a:cubicBezTo>
                    <a:pt x="2826" y="3909"/>
                    <a:pt x="-1925" y="13149"/>
                    <a:pt x="757" y="21834"/>
                  </a:cubicBezTo>
                  <a:close/>
                </a:path>
              </a:pathLst>
            </a:custGeom>
            <a:solidFill>
              <a:srgbClr val="E9E0D4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0" name="Google Shape;3980;p22"/>
            <p:cNvSpPr/>
            <p:nvPr/>
          </p:nvSpPr>
          <p:spPr>
            <a:xfrm flipH="1" rot="10800000">
              <a:off x="1589711" y="203433"/>
              <a:ext cx="64269" cy="64548"/>
            </a:xfrm>
            <a:custGeom>
              <a:rect b="b" l="l" r="r" t="t"/>
              <a:pathLst>
                <a:path extrusionOk="0" h="41914" w="41733">
                  <a:moveTo>
                    <a:pt x="990" y="27617"/>
                  </a:moveTo>
                  <a:cubicBezTo>
                    <a:pt x="4559" y="38638"/>
                    <a:pt x="16358" y="44664"/>
                    <a:pt x="27361" y="41079"/>
                  </a:cubicBezTo>
                  <a:cubicBezTo>
                    <a:pt x="27361" y="41076"/>
                    <a:pt x="27361" y="41076"/>
                    <a:pt x="27361" y="41074"/>
                  </a:cubicBezTo>
                  <a:cubicBezTo>
                    <a:pt x="38228" y="37484"/>
                    <a:pt x="44207" y="25797"/>
                    <a:pt x="40774" y="14844"/>
                  </a:cubicBezTo>
                  <a:cubicBezTo>
                    <a:pt x="37182" y="3816"/>
                    <a:pt x="25451" y="-2280"/>
                    <a:pt x="14403" y="1159"/>
                  </a:cubicBezTo>
                  <a:cubicBezTo>
                    <a:pt x="3490" y="4847"/>
                    <a:pt x="-2466" y="16605"/>
                    <a:pt x="990" y="27617"/>
                  </a:cubicBezTo>
                  <a:close/>
                </a:path>
              </a:pathLst>
            </a:custGeom>
            <a:solidFill>
              <a:srgbClr val="D1BC94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1" name="Google Shape;3981;p22"/>
            <p:cNvSpPr/>
            <p:nvPr/>
          </p:nvSpPr>
          <p:spPr>
            <a:xfrm flipH="1" rot="10800000">
              <a:off x="1751669" y="289360"/>
              <a:ext cx="56028" cy="56153"/>
            </a:xfrm>
            <a:custGeom>
              <a:rect b="b" l="l" r="r" t="t"/>
              <a:pathLst>
                <a:path extrusionOk="0" h="36463" w="36382">
                  <a:moveTo>
                    <a:pt x="696" y="23871"/>
                  </a:moveTo>
                  <a:cubicBezTo>
                    <a:pt x="3834" y="33344"/>
                    <a:pt x="13859" y="38665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3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D7CA91">
                <a:alpha val="6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2" name="Google Shape;3982;p22"/>
            <p:cNvSpPr/>
            <p:nvPr/>
          </p:nvSpPr>
          <p:spPr>
            <a:xfrm flipH="1" rot="10800000">
              <a:off x="328050" y="6021974"/>
              <a:ext cx="194540" cy="195163"/>
            </a:xfrm>
            <a:custGeom>
              <a:rect b="b" l="l" r="r" t="t"/>
              <a:pathLst>
                <a:path extrusionOk="0" h="126729" w="126325">
                  <a:moveTo>
                    <a:pt x="3004" y="82806"/>
                  </a:moveTo>
                  <a:cubicBezTo>
                    <a:pt x="13620" y="116152"/>
                    <a:pt x="49199" y="134559"/>
                    <a:pt x="82436" y="123907"/>
                  </a:cubicBezTo>
                  <a:cubicBezTo>
                    <a:pt x="82481" y="123884"/>
                    <a:pt x="82526" y="123884"/>
                    <a:pt x="82572" y="123862"/>
                  </a:cubicBezTo>
                  <a:cubicBezTo>
                    <a:pt x="115695" y="113210"/>
                    <a:pt x="133928" y="77629"/>
                    <a:pt x="123311" y="44420"/>
                  </a:cubicBezTo>
                  <a:cubicBezTo>
                    <a:pt x="123288" y="44351"/>
                    <a:pt x="123288" y="44305"/>
                    <a:pt x="123265" y="44260"/>
                  </a:cubicBezTo>
                  <a:cubicBezTo>
                    <a:pt x="112626" y="10959"/>
                    <a:pt x="77139" y="-7401"/>
                    <a:pt x="43924" y="3205"/>
                  </a:cubicBezTo>
                  <a:cubicBezTo>
                    <a:pt x="10733" y="13879"/>
                    <a:pt x="-7568" y="49483"/>
                    <a:pt x="3004" y="82806"/>
                  </a:cubicBezTo>
                  <a:close/>
                </a:path>
              </a:pathLst>
            </a:custGeom>
            <a:solidFill>
              <a:srgbClr val="A0C3CA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3" name="Google Shape;3983;p22"/>
            <p:cNvSpPr/>
            <p:nvPr/>
          </p:nvSpPr>
          <p:spPr>
            <a:xfrm flipH="1" rot="10800000">
              <a:off x="289327" y="499760"/>
              <a:ext cx="32349" cy="32160"/>
            </a:xfrm>
            <a:custGeom>
              <a:rect b="b" l="l" r="r" t="t"/>
              <a:pathLst>
                <a:path extrusionOk="0" h="20883" w="21006">
                  <a:moveTo>
                    <a:pt x="505" y="13731"/>
                  </a:moveTo>
                  <a:cubicBezTo>
                    <a:pt x="2233" y="19260"/>
                    <a:pt x="8098" y="22335"/>
                    <a:pt x="13622" y="20599"/>
                  </a:cubicBezTo>
                  <a:cubicBezTo>
                    <a:pt x="13645" y="20590"/>
                    <a:pt x="13668" y="20583"/>
                    <a:pt x="13690" y="20574"/>
                  </a:cubicBezTo>
                  <a:cubicBezTo>
                    <a:pt x="19192" y="18838"/>
                    <a:pt x="22261" y="12949"/>
                    <a:pt x="20533" y="7420"/>
                  </a:cubicBezTo>
                  <a:cubicBezTo>
                    <a:pt x="20533" y="7395"/>
                    <a:pt x="20511" y="7370"/>
                    <a:pt x="20511" y="7345"/>
                  </a:cubicBezTo>
                  <a:cubicBezTo>
                    <a:pt x="18669" y="1878"/>
                    <a:pt x="12781" y="-1076"/>
                    <a:pt x="7325" y="730"/>
                  </a:cubicBezTo>
                  <a:cubicBezTo>
                    <a:pt x="1914" y="2345"/>
                    <a:pt x="-1177" y="8059"/>
                    <a:pt x="437" y="13492"/>
                  </a:cubicBezTo>
                  <a:cubicBezTo>
                    <a:pt x="459" y="13572"/>
                    <a:pt x="482" y="13651"/>
                    <a:pt x="505" y="13731"/>
                  </a:cubicBezTo>
                  <a:close/>
                </a:path>
              </a:pathLst>
            </a:custGeom>
            <a:solidFill>
              <a:srgbClr val="D7CA91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4" name="Google Shape;3984;p22"/>
            <p:cNvSpPr/>
            <p:nvPr/>
          </p:nvSpPr>
          <p:spPr>
            <a:xfrm flipH="1" rot="10800000">
              <a:off x="1082751" y="3704492"/>
              <a:ext cx="31244" cy="31125"/>
            </a:xfrm>
            <a:custGeom>
              <a:rect b="b" l="l" r="r" t="t"/>
              <a:pathLst>
                <a:path extrusionOk="0" h="20211" w="20288">
                  <a:moveTo>
                    <a:pt x="462" y="13488"/>
                  </a:moveTo>
                  <a:cubicBezTo>
                    <a:pt x="2167" y="18757"/>
                    <a:pt x="7828" y="21633"/>
                    <a:pt x="13079" y="19913"/>
                  </a:cubicBezTo>
                  <a:cubicBezTo>
                    <a:pt x="13125" y="19902"/>
                    <a:pt x="13147" y="19888"/>
                    <a:pt x="13193" y="19874"/>
                  </a:cubicBezTo>
                  <a:cubicBezTo>
                    <a:pt x="18376" y="18392"/>
                    <a:pt x="21400" y="12966"/>
                    <a:pt x="19922" y="7756"/>
                  </a:cubicBezTo>
                  <a:cubicBezTo>
                    <a:pt x="19877" y="7612"/>
                    <a:pt x="19831" y="7471"/>
                    <a:pt x="19786" y="7330"/>
                  </a:cubicBezTo>
                  <a:cubicBezTo>
                    <a:pt x="18194" y="2024"/>
                    <a:pt x="12602" y="-973"/>
                    <a:pt x="7305" y="633"/>
                  </a:cubicBezTo>
                  <a:cubicBezTo>
                    <a:pt x="7237" y="658"/>
                    <a:pt x="7146" y="685"/>
                    <a:pt x="7055" y="715"/>
                  </a:cubicBezTo>
                  <a:cubicBezTo>
                    <a:pt x="1758" y="2458"/>
                    <a:pt x="-1175" y="8139"/>
                    <a:pt x="462" y="13488"/>
                  </a:cubicBezTo>
                  <a:close/>
                </a:path>
              </a:pathLst>
            </a:custGeom>
            <a:solidFill>
              <a:srgbClr val="D1BC94">
                <a:alpha val="80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5" name="Google Shape;3985;p22"/>
            <p:cNvSpPr/>
            <p:nvPr/>
          </p:nvSpPr>
          <p:spPr>
            <a:xfrm flipH="1" rot="10800000">
              <a:off x="1648708" y="619738"/>
              <a:ext cx="76627" cy="76838"/>
            </a:xfrm>
            <a:custGeom>
              <a:rect b="b" l="l" r="r" t="t"/>
              <a:pathLst>
                <a:path extrusionOk="0" h="49895" w="49758">
                  <a:moveTo>
                    <a:pt x="1125" y="32715"/>
                  </a:moveTo>
                  <a:cubicBezTo>
                    <a:pt x="5354" y="45855"/>
                    <a:pt x="19381" y="53095"/>
                    <a:pt x="32498" y="48909"/>
                  </a:cubicBezTo>
                  <a:cubicBezTo>
                    <a:pt x="45502" y="44562"/>
                    <a:pt x="52686" y="30583"/>
                    <a:pt x="48639" y="17433"/>
                  </a:cubicBezTo>
                  <a:cubicBezTo>
                    <a:pt x="44434" y="4366"/>
                    <a:pt x="30475" y="-2809"/>
                    <a:pt x="17448" y="1408"/>
                  </a:cubicBezTo>
                  <a:cubicBezTo>
                    <a:pt x="17380" y="1429"/>
                    <a:pt x="17335" y="1447"/>
                    <a:pt x="17267" y="1467"/>
                  </a:cubicBezTo>
                  <a:cubicBezTo>
                    <a:pt x="4286" y="5717"/>
                    <a:pt x="-2898" y="19625"/>
                    <a:pt x="1125" y="32715"/>
                  </a:cubicBezTo>
                  <a:close/>
                </a:path>
              </a:pathLst>
            </a:custGeom>
            <a:solidFill>
              <a:srgbClr val="E2D8BD">
                <a:alpha val="80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6" name="Google Shape;3986;p22"/>
            <p:cNvSpPr/>
            <p:nvPr/>
          </p:nvSpPr>
          <p:spPr>
            <a:xfrm flipH="1" rot="10800000">
              <a:off x="43470" y="5835097"/>
              <a:ext cx="77691" cy="77776"/>
            </a:xfrm>
            <a:custGeom>
              <a:rect b="b" l="l" r="r" t="t"/>
              <a:pathLst>
                <a:path extrusionOk="0" h="50504" w="50449">
                  <a:moveTo>
                    <a:pt x="1251" y="33169"/>
                  </a:moveTo>
                  <a:cubicBezTo>
                    <a:pt x="5593" y="46352"/>
                    <a:pt x="19620" y="53628"/>
                    <a:pt x="32851" y="49591"/>
                  </a:cubicBezTo>
                  <a:cubicBezTo>
                    <a:pt x="46127" y="45349"/>
                    <a:pt x="53493" y="31116"/>
                    <a:pt x="49265" y="17796"/>
                  </a:cubicBezTo>
                  <a:cubicBezTo>
                    <a:pt x="49242" y="17751"/>
                    <a:pt x="49242" y="17705"/>
                    <a:pt x="49219" y="17659"/>
                  </a:cubicBezTo>
                  <a:cubicBezTo>
                    <a:pt x="44877" y="4362"/>
                    <a:pt x="30646" y="-2891"/>
                    <a:pt x="17392" y="1465"/>
                  </a:cubicBezTo>
                  <a:cubicBezTo>
                    <a:pt x="4229" y="5685"/>
                    <a:pt x="-3001" y="19803"/>
                    <a:pt x="1206" y="33010"/>
                  </a:cubicBezTo>
                  <a:cubicBezTo>
                    <a:pt x="1206" y="33055"/>
                    <a:pt x="1228" y="33123"/>
                    <a:pt x="1251" y="33169"/>
                  </a:cubicBezTo>
                  <a:close/>
                </a:path>
              </a:pathLst>
            </a:custGeom>
            <a:solidFill>
              <a:srgbClr val="D1BC94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7" name="Google Shape;3987;p22"/>
            <p:cNvSpPr/>
            <p:nvPr/>
          </p:nvSpPr>
          <p:spPr>
            <a:xfrm flipH="1" rot="10800000">
              <a:off x="870355" y="4013698"/>
              <a:ext cx="106446" cy="106730"/>
            </a:xfrm>
            <a:custGeom>
              <a:rect b="b" l="l" r="r" t="t"/>
              <a:pathLst>
                <a:path extrusionOk="0" h="69305" w="69121">
                  <a:moveTo>
                    <a:pt x="1657" y="45142"/>
                  </a:moveTo>
                  <a:cubicBezTo>
                    <a:pt x="7317" y="63391"/>
                    <a:pt x="26641" y="73596"/>
                    <a:pt x="44851" y="67951"/>
                  </a:cubicBezTo>
                  <a:cubicBezTo>
                    <a:pt x="63038" y="62264"/>
                    <a:pt x="73200" y="42877"/>
                    <a:pt x="67585" y="24614"/>
                  </a:cubicBezTo>
                  <a:cubicBezTo>
                    <a:pt x="62197" y="6511"/>
                    <a:pt x="43191" y="-3771"/>
                    <a:pt x="25141" y="1644"/>
                  </a:cubicBezTo>
                  <a:cubicBezTo>
                    <a:pt x="24959" y="1696"/>
                    <a:pt x="24800" y="1751"/>
                    <a:pt x="24618" y="1806"/>
                  </a:cubicBezTo>
                  <a:cubicBezTo>
                    <a:pt x="6522" y="7070"/>
                    <a:pt x="-3868" y="26049"/>
                    <a:pt x="1361" y="44196"/>
                  </a:cubicBezTo>
                  <a:cubicBezTo>
                    <a:pt x="1452" y="44512"/>
                    <a:pt x="1566" y="44827"/>
                    <a:pt x="1657" y="45142"/>
                  </a:cubicBezTo>
                  <a:close/>
                </a:path>
              </a:pathLst>
            </a:custGeom>
            <a:solidFill>
              <a:srgbClr val="A0C3CA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8" name="Google Shape;3988;p22"/>
            <p:cNvSpPr/>
            <p:nvPr/>
          </p:nvSpPr>
          <p:spPr>
            <a:xfrm flipH="1" rot="10800000">
              <a:off x="2342144" y="897015"/>
              <a:ext cx="76310" cy="76647"/>
            </a:xfrm>
            <a:custGeom>
              <a:rect b="b" l="l" r="r" t="t"/>
              <a:pathLst>
                <a:path extrusionOk="0" h="49771" w="49552">
                  <a:moveTo>
                    <a:pt x="1147" y="32598"/>
                  </a:moveTo>
                  <a:cubicBezTo>
                    <a:pt x="5262" y="45690"/>
                    <a:pt x="19198" y="52948"/>
                    <a:pt x="32247" y="48808"/>
                  </a:cubicBezTo>
                  <a:cubicBezTo>
                    <a:pt x="32270" y="48801"/>
                    <a:pt x="32270" y="48796"/>
                    <a:pt x="32293" y="48792"/>
                  </a:cubicBezTo>
                  <a:cubicBezTo>
                    <a:pt x="45297" y="44445"/>
                    <a:pt x="52480" y="30465"/>
                    <a:pt x="48434" y="17316"/>
                  </a:cubicBezTo>
                  <a:cubicBezTo>
                    <a:pt x="44001" y="4354"/>
                    <a:pt x="30110" y="-2723"/>
                    <a:pt x="17061" y="1350"/>
                  </a:cubicBezTo>
                  <a:cubicBezTo>
                    <a:pt x="4171" y="5693"/>
                    <a:pt x="-2899" y="19574"/>
                    <a:pt x="1147" y="32598"/>
                  </a:cubicBezTo>
                  <a:close/>
                </a:path>
              </a:pathLst>
            </a:custGeom>
            <a:solidFill>
              <a:srgbClr val="D7CA91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9" name="Google Shape;3989;p22"/>
            <p:cNvSpPr/>
            <p:nvPr/>
          </p:nvSpPr>
          <p:spPr>
            <a:xfrm flipH="1" rot="10800000">
              <a:off x="428731" y="1261823"/>
              <a:ext cx="120465" cy="120861"/>
            </a:xfrm>
            <a:custGeom>
              <a:rect b="b" l="l" r="r" t="t"/>
              <a:pathLst>
                <a:path extrusionOk="0" h="78481" w="78224">
                  <a:moveTo>
                    <a:pt x="2008" y="51787"/>
                  </a:moveTo>
                  <a:cubicBezTo>
                    <a:pt x="8805" y="72354"/>
                    <a:pt x="30925" y="83496"/>
                    <a:pt x="51431" y="76678"/>
                  </a:cubicBezTo>
                  <a:cubicBezTo>
                    <a:pt x="71936" y="69858"/>
                    <a:pt x="83031" y="47659"/>
                    <a:pt x="76233" y="27095"/>
                  </a:cubicBezTo>
                  <a:cubicBezTo>
                    <a:pt x="69504" y="6695"/>
                    <a:pt x="47657" y="-4465"/>
                    <a:pt x="27242" y="2065"/>
                  </a:cubicBezTo>
                  <a:cubicBezTo>
                    <a:pt x="6668" y="8647"/>
                    <a:pt x="-4699" y="30719"/>
                    <a:pt x="1871" y="51361"/>
                  </a:cubicBezTo>
                  <a:cubicBezTo>
                    <a:pt x="1917" y="51502"/>
                    <a:pt x="1962" y="51646"/>
                    <a:pt x="2008" y="51787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0" name="Google Shape;3990;p22"/>
            <p:cNvSpPr/>
            <p:nvPr/>
          </p:nvSpPr>
          <p:spPr>
            <a:xfrm flipH="1" rot="10800000">
              <a:off x="706599" y="6495861"/>
              <a:ext cx="26023" cy="26192"/>
            </a:xfrm>
            <a:custGeom>
              <a:rect b="b" l="l" r="r" t="t"/>
              <a:pathLst>
                <a:path extrusionOk="0" h="17008" w="16898">
                  <a:moveTo>
                    <a:pt x="388" y="11300"/>
                  </a:moveTo>
                  <a:cubicBezTo>
                    <a:pt x="1774" y="15748"/>
                    <a:pt x="6503" y="18211"/>
                    <a:pt x="10936" y="16820"/>
                  </a:cubicBezTo>
                  <a:cubicBezTo>
                    <a:pt x="10981" y="16797"/>
                    <a:pt x="11027" y="16797"/>
                    <a:pt x="11073" y="16774"/>
                  </a:cubicBezTo>
                  <a:cubicBezTo>
                    <a:pt x="15460" y="15246"/>
                    <a:pt x="17892" y="10525"/>
                    <a:pt x="16528" y="6054"/>
                  </a:cubicBezTo>
                  <a:cubicBezTo>
                    <a:pt x="15005" y="1652"/>
                    <a:pt x="10299" y="-788"/>
                    <a:pt x="5844" y="580"/>
                  </a:cubicBezTo>
                  <a:cubicBezTo>
                    <a:pt x="1456" y="2108"/>
                    <a:pt x="-977" y="6830"/>
                    <a:pt x="388" y="11300"/>
                  </a:cubicBezTo>
                  <a:close/>
                </a:path>
              </a:pathLst>
            </a:custGeom>
            <a:solidFill>
              <a:srgbClr val="ADA183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1" name="Google Shape;3991;p22"/>
            <p:cNvSpPr/>
            <p:nvPr/>
          </p:nvSpPr>
          <p:spPr>
            <a:xfrm flipH="1" rot="10800000">
              <a:off x="1158555" y="700649"/>
              <a:ext cx="41953" cy="41976"/>
            </a:xfrm>
            <a:custGeom>
              <a:rect b="b" l="l" r="r" t="t"/>
              <a:pathLst>
                <a:path extrusionOk="0" h="27257" w="27242">
                  <a:moveTo>
                    <a:pt x="713" y="17940"/>
                  </a:moveTo>
                  <a:cubicBezTo>
                    <a:pt x="2987" y="25101"/>
                    <a:pt x="10602" y="29070"/>
                    <a:pt x="17764" y="26835"/>
                  </a:cubicBezTo>
                  <a:cubicBezTo>
                    <a:pt x="24902" y="24554"/>
                    <a:pt x="28858" y="16913"/>
                    <a:pt x="26630" y="9728"/>
                  </a:cubicBezTo>
                  <a:cubicBezTo>
                    <a:pt x="24243" y="2544"/>
                    <a:pt x="16559" y="-1425"/>
                    <a:pt x="9352" y="833"/>
                  </a:cubicBezTo>
                  <a:cubicBezTo>
                    <a:pt x="2305" y="3091"/>
                    <a:pt x="-1606" y="10664"/>
                    <a:pt x="645" y="17734"/>
                  </a:cubicBezTo>
                  <a:cubicBezTo>
                    <a:pt x="668" y="17803"/>
                    <a:pt x="690" y="17871"/>
                    <a:pt x="713" y="17940"/>
                  </a:cubicBezTo>
                  <a:close/>
                </a:path>
              </a:pathLst>
            </a:custGeom>
            <a:solidFill>
              <a:srgbClr val="D7CA91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2" name="Google Shape;3992;p22"/>
            <p:cNvSpPr/>
            <p:nvPr/>
          </p:nvSpPr>
          <p:spPr>
            <a:xfrm flipH="1" rot="10800000">
              <a:off x="406753" y="526574"/>
              <a:ext cx="58816" cy="59010"/>
            </a:xfrm>
            <a:custGeom>
              <a:rect b="b" l="l" r="r" t="t"/>
              <a:pathLst>
                <a:path extrusionOk="0" h="38318" w="38192">
                  <a:moveTo>
                    <a:pt x="38193" y="19159"/>
                  </a:moveTo>
                  <a:cubicBezTo>
                    <a:pt x="38193" y="29740"/>
                    <a:pt x="29643" y="38318"/>
                    <a:pt x="19096" y="38318"/>
                  </a:cubicBezTo>
                  <a:cubicBezTo>
                    <a:pt x="8550" y="38318"/>
                    <a:pt x="0" y="29740"/>
                    <a:pt x="0" y="19159"/>
                  </a:cubicBezTo>
                  <a:cubicBezTo>
                    <a:pt x="0" y="8578"/>
                    <a:pt x="8550" y="0"/>
                    <a:pt x="19096" y="0"/>
                  </a:cubicBezTo>
                  <a:cubicBezTo>
                    <a:pt x="29643" y="0"/>
                    <a:pt x="38193" y="8578"/>
                    <a:pt x="38193" y="19159"/>
                  </a:cubicBezTo>
                  <a:close/>
                </a:path>
              </a:pathLst>
            </a:custGeom>
            <a:solidFill>
              <a:srgbClr val="A0C3CA">
                <a:alpha val="839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3" name="Google Shape;3993;p22"/>
            <p:cNvSpPr/>
            <p:nvPr/>
          </p:nvSpPr>
          <p:spPr>
            <a:xfrm flipH="1" rot="10800000">
              <a:off x="66517" y="3631265"/>
              <a:ext cx="42616" cy="42857"/>
            </a:xfrm>
            <a:custGeom>
              <a:rect b="b" l="l" r="r" t="t"/>
              <a:pathLst>
                <a:path extrusionOk="0" h="27829" w="27673">
                  <a:moveTo>
                    <a:pt x="618" y="18287"/>
                  </a:moveTo>
                  <a:cubicBezTo>
                    <a:pt x="3005" y="25600"/>
                    <a:pt x="10780" y="29655"/>
                    <a:pt x="18123" y="27411"/>
                  </a:cubicBezTo>
                  <a:cubicBezTo>
                    <a:pt x="25398" y="25023"/>
                    <a:pt x="29376" y="17165"/>
                    <a:pt x="26989" y="9862"/>
                  </a:cubicBezTo>
                  <a:cubicBezTo>
                    <a:pt x="26989" y="9857"/>
                    <a:pt x="26989" y="9853"/>
                    <a:pt x="26989" y="9848"/>
                  </a:cubicBezTo>
                  <a:cubicBezTo>
                    <a:pt x="24898" y="2721"/>
                    <a:pt x="17441" y="-1351"/>
                    <a:pt x="10326" y="755"/>
                  </a:cubicBezTo>
                  <a:cubicBezTo>
                    <a:pt x="10121" y="816"/>
                    <a:pt x="9917" y="882"/>
                    <a:pt x="9712" y="953"/>
                  </a:cubicBezTo>
                  <a:cubicBezTo>
                    <a:pt x="2460" y="3247"/>
                    <a:pt x="-1610" y="10984"/>
                    <a:pt x="618" y="18287"/>
                  </a:cubicBezTo>
                  <a:close/>
                </a:path>
              </a:pathLst>
            </a:custGeom>
            <a:solidFill>
              <a:srgbClr val="D7CA91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4" name="Google Shape;3994;p22"/>
            <p:cNvSpPr/>
            <p:nvPr/>
          </p:nvSpPr>
          <p:spPr>
            <a:xfrm flipH="1" rot="10800000">
              <a:off x="554182" y="4731167"/>
              <a:ext cx="23955" cy="23939"/>
            </a:xfrm>
            <a:custGeom>
              <a:rect b="b" l="l" r="r" t="t"/>
              <a:pathLst>
                <a:path extrusionOk="0" h="15545" w="15555">
                  <a:moveTo>
                    <a:pt x="398" y="10396"/>
                  </a:moveTo>
                  <a:cubicBezTo>
                    <a:pt x="1807" y="14417"/>
                    <a:pt x="6104" y="16627"/>
                    <a:pt x="10173" y="15414"/>
                  </a:cubicBezTo>
                  <a:cubicBezTo>
                    <a:pt x="14242" y="14116"/>
                    <a:pt x="16493" y="9755"/>
                    <a:pt x="15197" y="5672"/>
                  </a:cubicBezTo>
                  <a:cubicBezTo>
                    <a:pt x="15197" y="5651"/>
                    <a:pt x="15174" y="5629"/>
                    <a:pt x="15174" y="5606"/>
                  </a:cubicBezTo>
                  <a:cubicBezTo>
                    <a:pt x="13879" y="1525"/>
                    <a:pt x="9537" y="-733"/>
                    <a:pt x="5467" y="567"/>
                  </a:cubicBezTo>
                  <a:cubicBezTo>
                    <a:pt x="5445" y="574"/>
                    <a:pt x="5422" y="581"/>
                    <a:pt x="5399" y="588"/>
                  </a:cubicBezTo>
                  <a:cubicBezTo>
                    <a:pt x="1330" y="1886"/>
                    <a:pt x="-921" y="6247"/>
                    <a:pt x="375" y="10330"/>
                  </a:cubicBezTo>
                  <a:cubicBezTo>
                    <a:pt x="375" y="10350"/>
                    <a:pt x="398" y="10373"/>
                    <a:pt x="398" y="10396"/>
                  </a:cubicBezTo>
                  <a:close/>
                </a:path>
              </a:pathLst>
            </a:custGeom>
            <a:solidFill>
              <a:srgbClr val="A0C3CA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5" name="Google Shape;3995;p22"/>
            <p:cNvSpPr/>
            <p:nvPr/>
          </p:nvSpPr>
          <p:spPr>
            <a:xfrm flipH="1" rot="10800000">
              <a:off x="2666142" y="39059"/>
              <a:ext cx="15454" cy="15494"/>
            </a:xfrm>
            <a:custGeom>
              <a:rect b="b" l="l" r="r" t="t"/>
              <a:pathLst>
                <a:path extrusionOk="0" h="10061" w="10035">
                  <a:moveTo>
                    <a:pt x="283" y="6856"/>
                  </a:moveTo>
                  <a:cubicBezTo>
                    <a:pt x="1238" y="9429"/>
                    <a:pt x="4011" y="10820"/>
                    <a:pt x="6648" y="10049"/>
                  </a:cubicBezTo>
                  <a:cubicBezTo>
                    <a:pt x="9217" y="9084"/>
                    <a:pt x="10604" y="6299"/>
                    <a:pt x="9831" y="3663"/>
                  </a:cubicBezTo>
                  <a:cubicBezTo>
                    <a:pt x="8967" y="1028"/>
                    <a:pt x="6148" y="-411"/>
                    <a:pt x="3534" y="449"/>
                  </a:cubicBezTo>
                  <a:cubicBezTo>
                    <a:pt x="3511" y="456"/>
                    <a:pt x="3488" y="462"/>
                    <a:pt x="3466" y="469"/>
                  </a:cubicBezTo>
                  <a:cubicBezTo>
                    <a:pt x="829" y="1329"/>
                    <a:pt x="-604" y="4162"/>
                    <a:pt x="260" y="6796"/>
                  </a:cubicBezTo>
                  <a:cubicBezTo>
                    <a:pt x="260" y="6817"/>
                    <a:pt x="283" y="6835"/>
                    <a:pt x="283" y="6856"/>
                  </a:cubicBezTo>
                  <a:close/>
                </a:path>
              </a:pathLst>
            </a:custGeom>
            <a:solidFill>
              <a:srgbClr val="E2D8BD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6" name="Google Shape;3996;p22"/>
            <p:cNvSpPr/>
            <p:nvPr/>
          </p:nvSpPr>
          <p:spPr>
            <a:xfrm flipH="1" rot="10800000">
              <a:off x="263021" y="5650382"/>
              <a:ext cx="78974" cy="80262"/>
            </a:xfrm>
            <a:custGeom>
              <a:rect b="b" l="l" r="r" t="t"/>
              <a:pathLst>
                <a:path extrusionOk="0" h="52118" w="51282">
                  <a:moveTo>
                    <a:pt x="1552" y="34435"/>
                  </a:moveTo>
                  <a:cubicBezTo>
                    <a:pt x="5780" y="47892"/>
                    <a:pt x="20080" y="55373"/>
                    <a:pt x="33493" y="51131"/>
                  </a:cubicBezTo>
                  <a:cubicBezTo>
                    <a:pt x="33538" y="51108"/>
                    <a:pt x="33561" y="51108"/>
                    <a:pt x="33606" y="51085"/>
                  </a:cubicBezTo>
                  <a:cubicBezTo>
                    <a:pt x="46997" y="46774"/>
                    <a:pt x="54363" y="32382"/>
                    <a:pt x="50066" y="18948"/>
                  </a:cubicBezTo>
                  <a:cubicBezTo>
                    <a:pt x="49975" y="18629"/>
                    <a:pt x="49861" y="18332"/>
                    <a:pt x="49748" y="18013"/>
                  </a:cubicBezTo>
                  <a:cubicBezTo>
                    <a:pt x="45406" y="4601"/>
                    <a:pt x="31129" y="-2811"/>
                    <a:pt x="17693" y="1362"/>
                  </a:cubicBezTo>
                  <a:cubicBezTo>
                    <a:pt x="4303" y="5673"/>
                    <a:pt x="-3063" y="20065"/>
                    <a:pt x="1234" y="33500"/>
                  </a:cubicBezTo>
                  <a:cubicBezTo>
                    <a:pt x="1324" y="33819"/>
                    <a:pt x="1438" y="34116"/>
                    <a:pt x="1552" y="34435"/>
                  </a:cubicBezTo>
                  <a:close/>
                </a:path>
              </a:pathLst>
            </a:custGeom>
            <a:solidFill>
              <a:srgbClr val="D7CA91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7" name="Google Shape;3997;p22"/>
            <p:cNvSpPr/>
            <p:nvPr/>
          </p:nvSpPr>
          <p:spPr>
            <a:xfrm flipH="1" rot="10800000">
              <a:off x="1453577" y="716839"/>
              <a:ext cx="87457" cy="86847"/>
            </a:xfrm>
            <a:custGeom>
              <a:rect b="b" l="l" r="r" t="t"/>
              <a:pathLst>
                <a:path extrusionOk="0" h="56394" w="56790">
                  <a:moveTo>
                    <a:pt x="1120" y="36758"/>
                  </a:moveTo>
                  <a:cubicBezTo>
                    <a:pt x="6007" y="51771"/>
                    <a:pt x="22035" y="60023"/>
                    <a:pt x="37039" y="55233"/>
                  </a:cubicBezTo>
                  <a:cubicBezTo>
                    <a:pt x="51975" y="50439"/>
                    <a:pt x="60205" y="34413"/>
                    <a:pt x="55453" y="19424"/>
                  </a:cubicBezTo>
                  <a:cubicBezTo>
                    <a:pt x="50202" y="4448"/>
                    <a:pt x="33856" y="-3428"/>
                    <a:pt x="18943" y="1832"/>
                  </a:cubicBezTo>
                  <a:cubicBezTo>
                    <a:pt x="18897" y="1841"/>
                    <a:pt x="18875" y="1852"/>
                    <a:pt x="18852" y="1861"/>
                  </a:cubicBezTo>
                  <a:cubicBezTo>
                    <a:pt x="4734" y="7025"/>
                    <a:pt x="-3018" y="22259"/>
                    <a:pt x="1120" y="36758"/>
                  </a:cubicBezTo>
                  <a:close/>
                </a:path>
              </a:pathLst>
            </a:custGeom>
            <a:solidFill>
              <a:srgbClr val="A0C3CA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8" name="Google Shape;3998;p22"/>
            <p:cNvSpPr/>
            <p:nvPr/>
          </p:nvSpPr>
          <p:spPr>
            <a:xfrm flipH="1" rot="10800000">
              <a:off x="2866417" y="362932"/>
              <a:ext cx="31451" cy="31645"/>
            </a:xfrm>
            <a:custGeom>
              <a:rect b="b" l="l" r="r" t="t"/>
              <a:pathLst>
                <a:path extrusionOk="0" h="20549" w="20423">
                  <a:moveTo>
                    <a:pt x="589" y="13553"/>
                  </a:moveTo>
                  <a:cubicBezTo>
                    <a:pt x="2022" y="18774"/>
                    <a:pt x="7410" y="21835"/>
                    <a:pt x="12616" y="20391"/>
                  </a:cubicBezTo>
                  <a:cubicBezTo>
                    <a:pt x="12843" y="20325"/>
                    <a:pt x="13093" y="20252"/>
                    <a:pt x="13320" y="20168"/>
                  </a:cubicBezTo>
                  <a:cubicBezTo>
                    <a:pt x="18617" y="18562"/>
                    <a:pt x="21595" y="12960"/>
                    <a:pt x="20004" y="7655"/>
                  </a:cubicBezTo>
                  <a:cubicBezTo>
                    <a:pt x="19959" y="7568"/>
                    <a:pt x="19936" y="7482"/>
                    <a:pt x="19913" y="7395"/>
                  </a:cubicBezTo>
                  <a:cubicBezTo>
                    <a:pt x="18481" y="2174"/>
                    <a:pt x="13093" y="-887"/>
                    <a:pt x="7887" y="557"/>
                  </a:cubicBezTo>
                  <a:cubicBezTo>
                    <a:pt x="7660" y="623"/>
                    <a:pt x="7410" y="696"/>
                    <a:pt x="7182" y="781"/>
                  </a:cubicBezTo>
                  <a:cubicBezTo>
                    <a:pt x="1976" y="2224"/>
                    <a:pt x="-1070" y="7628"/>
                    <a:pt x="362" y="12849"/>
                  </a:cubicBezTo>
                  <a:cubicBezTo>
                    <a:pt x="430" y="13086"/>
                    <a:pt x="499" y="13321"/>
                    <a:pt x="589" y="1355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9" name="Google Shape;3999;p22"/>
            <p:cNvSpPr/>
            <p:nvPr/>
          </p:nvSpPr>
          <p:spPr>
            <a:xfrm flipH="1" rot="10800000">
              <a:off x="70540" y="4990357"/>
              <a:ext cx="45575" cy="46121"/>
            </a:xfrm>
            <a:custGeom>
              <a:rect b="b" l="l" r="r" t="t"/>
              <a:pathLst>
                <a:path extrusionOk="0" h="29949" w="29594">
                  <a:moveTo>
                    <a:pt x="735" y="19633"/>
                  </a:moveTo>
                  <a:cubicBezTo>
                    <a:pt x="3099" y="27467"/>
                    <a:pt x="11374" y="31885"/>
                    <a:pt x="19172" y="29504"/>
                  </a:cubicBezTo>
                  <a:cubicBezTo>
                    <a:pt x="19240" y="29484"/>
                    <a:pt x="19309" y="29463"/>
                    <a:pt x="19377" y="29440"/>
                  </a:cubicBezTo>
                  <a:cubicBezTo>
                    <a:pt x="27129" y="26735"/>
                    <a:pt x="31335" y="18369"/>
                    <a:pt x="28925" y="10509"/>
                  </a:cubicBezTo>
                  <a:cubicBezTo>
                    <a:pt x="26447" y="2711"/>
                    <a:pt x="18126" y="-1586"/>
                    <a:pt x="10351" y="909"/>
                  </a:cubicBezTo>
                  <a:cubicBezTo>
                    <a:pt x="10329" y="916"/>
                    <a:pt x="10306" y="923"/>
                    <a:pt x="10283" y="930"/>
                  </a:cubicBezTo>
                  <a:cubicBezTo>
                    <a:pt x="2508" y="3425"/>
                    <a:pt x="-1766" y="11771"/>
                    <a:pt x="712" y="19569"/>
                  </a:cubicBezTo>
                  <a:cubicBezTo>
                    <a:pt x="712" y="19589"/>
                    <a:pt x="735" y="19612"/>
                    <a:pt x="735" y="19633"/>
                  </a:cubicBezTo>
                  <a:close/>
                </a:path>
              </a:pathLst>
            </a:custGeom>
            <a:solidFill>
              <a:srgbClr val="A0C3CA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0" name="Google Shape;4000;p22"/>
            <p:cNvSpPr/>
            <p:nvPr/>
          </p:nvSpPr>
          <p:spPr>
            <a:xfrm flipH="1" rot="10800000">
              <a:off x="630468" y="4457884"/>
              <a:ext cx="130455" cy="130728"/>
            </a:xfrm>
            <a:custGeom>
              <a:rect b="b" l="l" r="r" t="t"/>
              <a:pathLst>
                <a:path extrusionOk="0" h="84888" w="84711">
                  <a:moveTo>
                    <a:pt x="2048" y="55402"/>
                  </a:moveTo>
                  <a:cubicBezTo>
                    <a:pt x="8936" y="77656"/>
                    <a:pt x="32511" y="90091"/>
                    <a:pt x="54699" y="83178"/>
                  </a:cubicBezTo>
                  <a:cubicBezTo>
                    <a:pt x="54881" y="83119"/>
                    <a:pt x="55063" y="83059"/>
                    <a:pt x="55245" y="83000"/>
                  </a:cubicBezTo>
                  <a:cubicBezTo>
                    <a:pt x="77478" y="75808"/>
                    <a:pt x="89755" y="51978"/>
                    <a:pt x="82753" y="29628"/>
                  </a:cubicBezTo>
                  <a:cubicBezTo>
                    <a:pt x="75501" y="7305"/>
                    <a:pt x="51608" y="-4929"/>
                    <a:pt x="29328" y="2258"/>
                  </a:cubicBezTo>
                  <a:cubicBezTo>
                    <a:pt x="7185" y="9324"/>
                    <a:pt x="-5045" y="33054"/>
                    <a:pt x="2002" y="55260"/>
                  </a:cubicBezTo>
                  <a:cubicBezTo>
                    <a:pt x="2025" y="55308"/>
                    <a:pt x="2025" y="55356"/>
                    <a:pt x="2048" y="55402"/>
                  </a:cubicBezTo>
                  <a:close/>
                </a:path>
              </a:pathLst>
            </a:custGeom>
            <a:solidFill>
              <a:srgbClr val="C5A57E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1" name="Google Shape;4001;p22"/>
            <p:cNvSpPr/>
            <p:nvPr/>
          </p:nvSpPr>
          <p:spPr>
            <a:xfrm flipH="1" rot="10800000">
              <a:off x="2850030" y="778810"/>
              <a:ext cx="49576" cy="49523"/>
            </a:xfrm>
            <a:custGeom>
              <a:rect b="b" l="l" r="r" t="t"/>
              <a:pathLst>
                <a:path extrusionOk="0" h="32158" w="32192">
                  <a:moveTo>
                    <a:pt x="765" y="21316"/>
                  </a:moveTo>
                  <a:cubicBezTo>
                    <a:pt x="3584" y="29714"/>
                    <a:pt x="12586" y="34287"/>
                    <a:pt x="20998" y="31580"/>
                  </a:cubicBezTo>
                  <a:cubicBezTo>
                    <a:pt x="29386" y="28968"/>
                    <a:pt x="34092" y="20023"/>
                    <a:pt x="31478" y="11602"/>
                  </a:cubicBezTo>
                  <a:cubicBezTo>
                    <a:pt x="31478" y="11570"/>
                    <a:pt x="31455" y="11540"/>
                    <a:pt x="31455" y="11508"/>
                  </a:cubicBezTo>
                  <a:cubicBezTo>
                    <a:pt x="28886" y="3074"/>
                    <a:pt x="19998" y="-1675"/>
                    <a:pt x="11586" y="900"/>
                  </a:cubicBezTo>
                  <a:cubicBezTo>
                    <a:pt x="11472" y="937"/>
                    <a:pt x="11336" y="975"/>
                    <a:pt x="11222" y="1016"/>
                  </a:cubicBezTo>
                  <a:cubicBezTo>
                    <a:pt x="2765" y="3742"/>
                    <a:pt x="-1918" y="12815"/>
                    <a:pt x="765" y="21316"/>
                  </a:cubicBezTo>
                  <a:close/>
                </a:path>
              </a:pathLst>
            </a:custGeom>
            <a:solidFill>
              <a:srgbClr val="D1BC94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2" name="Google Shape;4002;p22"/>
            <p:cNvSpPr/>
            <p:nvPr/>
          </p:nvSpPr>
          <p:spPr>
            <a:xfrm flipH="1" rot="10800000">
              <a:off x="2408325" y="379152"/>
              <a:ext cx="48150" cy="48484"/>
            </a:xfrm>
            <a:custGeom>
              <a:rect b="b" l="l" r="r" t="t"/>
              <a:pathLst>
                <a:path extrusionOk="0" h="31483" w="31266">
                  <a:moveTo>
                    <a:pt x="715" y="20863"/>
                  </a:moveTo>
                  <a:cubicBezTo>
                    <a:pt x="3421" y="29108"/>
                    <a:pt x="12264" y="33599"/>
                    <a:pt x="20494" y="30898"/>
                  </a:cubicBezTo>
                  <a:cubicBezTo>
                    <a:pt x="28633" y="28303"/>
                    <a:pt x="33134" y="19581"/>
                    <a:pt x="30542" y="11418"/>
                  </a:cubicBezTo>
                  <a:cubicBezTo>
                    <a:pt x="30519" y="11372"/>
                    <a:pt x="30519" y="11329"/>
                    <a:pt x="30497" y="11283"/>
                  </a:cubicBezTo>
                  <a:cubicBezTo>
                    <a:pt x="28178" y="3168"/>
                    <a:pt x="19743" y="-1529"/>
                    <a:pt x="11673" y="793"/>
                  </a:cubicBezTo>
                  <a:cubicBezTo>
                    <a:pt x="11423" y="864"/>
                    <a:pt x="11173" y="937"/>
                    <a:pt x="10946" y="1019"/>
                  </a:cubicBezTo>
                  <a:cubicBezTo>
                    <a:pt x="2716" y="3740"/>
                    <a:pt x="-1831" y="12558"/>
                    <a:pt x="715" y="20863"/>
                  </a:cubicBezTo>
                  <a:close/>
                </a:path>
              </a:pathLst>
            </a:custGeom>
            <a:solidFill>
              <a:srgbClr val="D7CA91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3" name="Google Shape;4003;p22"/>
            <p:cNvSpPr/>
            <p:nvPr/>
          </p:nvSpPr>
          <p:spPr>
            <a:xfrm flipH="1" rot="10800000">
              <a:off x="5453123" y="597925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4" name="Google Shape;4004;p22"/>
            <p:cNvSpPr/>
            <p:nvPr/>
          </p:nvSpPr>
          <p:spPr>
            <a:xfrm flipH="1" rot="10800000">
              <a:off x="1557612" y="316159"/>
              <a:ext cx="99732" cy="100057"/>
            </a:xfrm>
            <a:custGeom>
              <a:rect b="b" l="l" r="r" t="t"/>
              <a:pathLst>
                <a:path extrusionOk="0" h="64972" w="64761">
                  <a:moveTo>
                    <a:pt x="1585" y="42608"/>
                  </a:moveTo>
                  <a:cubicBezTo>
                    <a:pt x="6996" y="59650"/>
                    <a:pt x="25160" y="69066"/>
                    <a:pt x="42142" y="63635"/>
                  </a:cubicBezTo>
                  <a:cubicBezTo>
                    <a:pt x="42188" y="63621"/>
                    <a:pt x="42233" y="63605"/>
                    <a:pt x="42278" y="63592"/>
                  </a:cubicBezTo>
                  <a:cubicBezTo>
                    <a:pt x="59260" y="58161"/>
                    <a:pt x="68650" y="39944"/>
                    <a:pt x="63239" y="22899"/>
                  </a:cubicBezTo>
                  <a:cubicBezTo>
                    <a:pt x="63216" y="22856"/>
                    <a:pt x="63216" y="22810"/>
                    <a:pt x="63194" y="22764"/>
                  </a:cubicBezTo>
                  <a:cubicBezTo>
                    <a:pt x="57783" y="5722"/>
                    <a:pt x="39618" y="-3694"/>
                    <a:pt x="22636" y="1737"/>
                  </a:cubicBezTo>
                  <a:cubicBezTo>
                    <a:pt x="22591" y="1751"/>
                    <a:pt x="22546" y="1767"/>
                    <a:pt x="22500" y="1780"/>
                  </a:cubicBezTo>
                  <a:cubicBezTo>
                    <a:pt x="5518" y="7211"/>
                    <a:pt x="-3871" y="25428"/>
                    <a:pt x="1539" y="42473"/>
                  </a:cubicBezTo>
                  <a:cubicBezTo>
                    <a:pt x="1562" y="42516"/>
                    <a:pt x="1562" y="42562"/>
                    <a:pt x="1585" y="42608"/>
                  </a:cubicBezTo>
                  <a:close/>
                </a:path>
              </a:pathLst>
            </a:custGeom>
            <a:solidFill>
              <a:srgbClr val="A0C3CA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5" name="Google Shape;4005;p22"/>
            <p:cNvSpPr/>
            <p:nvPr/>
          </p:nvSpPr>
          <p:spPr>
            <a:xfrm flipH="1" rot="10800000">
              <a:off x="381582" y="4904768"/>
              <a:ext cx="48803" cy="49172"/>
            </a:xfrm>
            <a:custGeom>
              <a:rect b="b" l="l" r="r" t="t"/>
              <a:pathLst>
                <a:path extrusionOk="0" h="31930" w="31690">
                  <a:moveTo>
                    <a:pt x="776" y="21042"/>
                  </a:moveTo>
                  <a:cubicBezTo>
                    <a:pt x="3209" y="29251"/>
                    <a:pt x="11825" y="33927"/>
                    <a:pt x="20009" y="31482"/>
                  </a:cubicBezTo>
                  <a:cubicBezTo>
                    <a:pt x="20191" y="31427"/>
                    <a:pt x="20373" y="31368"/>
                    <a:pt x="20555" y="31306"/>
                  </a:cubicBezTo>
                  <a:cubicBezTo>
                    <a:pt x="28898" y="28580"/>
                    <a:pt x="33536" y="19665"/>
                    <a:pt x="31012" y="11235"/>
                  </a:cubicBezTo>
                  <a:cubicBezTo>
                    <a:pt x="28307" y="2868"/>
                    <a:pt x="19350" y="-1723"/>
                    <a:pt x="11007" y="971"/>
                  </a:cubicBezTo>
                  <a:cubicBezTo>
                    <a:pt x="2663" y="3692"/>
                    <a:pt x="-1906" y="12667"/>
                    <a:pt x="776" y="21042"/>
                  </a:cubicBezTo>
                  <a:close/>
                </a:path>
              </a:pathLst>
            </a:custGeom>
            <a:solidFill>
              <a:srgbClr val="C5A57E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6" name="Google Shape;4006;p22"/>
            <p:cNvSpPr/>
            <p:nvPr/>
          </p:nvSpPr>
          <p:spPr>
            <a:xfrm flipH="1" rot="10800000">
              <a:off x="744300" y="4739313"/>
              <a:ext cx="31619" cy="31727"/>
            </a:xfrm>
            <a:custGeom>
              <a:rect b="b" l="l" r="r" t="t"/>
              <a:pathLst>
                <a:path extrusionOk="0" h="20602" w="20532">
                  <a:moveTo>
                    <a:pt x="474" y="13665"/>
                  </a:moveTo>
                  <a:cubicBezTo>
                    <a:pt x="2202" y="19064"/>
                    <a:pt x="7954" y="22038"/>
                    <a:pt x="13342" y="20312"/>
                  </a:cubicBezTo>
                  <a:cubicBezTo>
                    <a:pt x="13364" y="20300"/>
                    <a:pt x="13410" y="20291"/>
                    <a:pt x="13433" y="20280"/>
                  </a:cubicBezTo>
                  <a:cubicBezTo>
                    <a:pt x="18820" y="18551"/>
                    <a:pt x="21776" y="12773"/>
                    <a:pt x="20048" y="7375"/>
                  </a:cubicBezTo>
                  <a:cubicBezTo>
                    <a:pt x="20048" y="7343"/>
                    <a:pt x="20025" y="7311"/>
                    <a:pt x="20025" y="7279"/>
                  </a:cubicBezTo>
                  <a:cubicBezTo>
                    <a:pt x="18184" y="1930"/>
                    <a:pt x="12455" y="-996"/>
                    <a:pt x="7067" y="664"/>
                  </a:cubicBezTo>
                  <a:cubicBezTo>
                    <a:pt x="1725" y="2505"/>
                    <a:pt x="-1185" y="8257"/>
                    <a:pt x="474" y="13665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7" name="Google Shape;4007;p22"/>
            <p:cNvSpPr/>
            <p:nvPr/>
          </p:nvSpPr>
          <p:spPr>
            <a:xfrm flipH="1" rot="10800000">
              <a:off x="804737" y="4509131"/>
              <a:ext cx="27215" cy="27310"/>
            </a:xfrm>
            <a:custGeom>
              <a:rect b="b" l="l" r="r" t="t"/>
              <a:pathLst>
                <a:path extrusionOk="0" h="17734" w="17672">
                  <a:moveTo>
                    <a:pt x="360" y="11741"/>
                  </a:moveTo>
                  <a:cubicBezTo>
                    <a:pt x="1724" y="16328"/>
                    <a:pt x="6543" y="18939"/>
                    <a:pt x="11113" y="17571"/>
                  </a:cubicBezTo>
                  <a:cubicBezTo>
                    <a:pt x="11249" y="17532"/>
                    <a:pt x="11363" y="17489"/>
                    <a:pt x="11499" y="17443"/>
                  </a:cubicBezTo>
                  <a:cubicBezTo>
                    <a:pt x="16069" y="16075"/>
                    <a:pt x="18683" y="11248"/>
                    <a:pt x="17319" y="6662"/>
                  </a:cubicBezTo>
                  <a:cubicBezTo>
                    <a:pt x="17274" y="6529"/>
                    <a:pt x="17228" y="6397"/>
                    <a:pt x="17183" y="6267"/>
                  </a:cubicBezTo>
                  <a:cubicBezTo>
                    <a:pt x="15660" y="1730"/>
                    <a:pt x="10840" y="-788"/>
                    <a:pt x="6271" y="565"/>
                  </a:cubicBezTo>
                  <a:cubicBezTo>
                    <a:pt x="1633" y="2091"/>
                    <a:pt x="-981" y="7027"/>
                    <a:pt x="360" y="11741"/>
                  </a:cubicBezTo>
                  <a:close/>
                </a:path>
              </a:pathLst>
            </a:custGeom>
            <a:solidFill>
              <a:srgbClr val="E9E0D4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8" name="Google Shape;4008;p22"/>
            <p:cNvSpPr/>
            <p:nvPr/>
          </p:nvSpPr>
          <p:spPr>
            <a:xfrm flipH="1" rot="10800000">
              <a:off x="388109" y="6287849"/>
              <a:ext cx="43232" cy="43374"/>
            </a:xfrm>
            <a:custGeom>
              <a:rect b="b" l="l" r="r" t="t"/>
              <a:pathLst>
                <a:path extrusionOk="0" h="28165" w="28073">
                  <a:moveTo>
                    <a:pt x="632" y="18616"/>
                  </a:moveTo>
                  <a:cubicBezTo>
                    <a:pt x="3110" y="25961"/>
                    <a:pt x="10976" y="29998"/>
                    <a:pt x="18365" y="27740"/>
                  </a:cubicBezTo>
                  <a:cubicBezTo>
                    <a:pt x="25685" y="25254"/>
                    <a:pt x="29709" y="17362"/>
                    <a:pt x="27458" y="9949"/>
                  </a:cubicBezTo>
                  <a:cubicBezTo>
                    <a:pt x="24980" y="2605"/>
                    <a:pt x="17114" y="-1432"/>
                    <a:pt x="9726" y="826"/>
                  </a:cubicBezTo>
                  <a:cubicBezTo>
                    <a:pt x="2406" y="3312"/>
                    <a:pt x="-1618" y="11204"/>
                    <a:pt x="632" y="18616"/>
                  </a:cubicBezTo>
                  <a:close/>
                </a:path>
              </a:pathLst>
            </a:custGeom>
            <a:solidFill>
              <a:srgbClr val="ADA183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9" name="Google Shape;4009;p22"/>
            <p:cNvSpPr/>
            <p:nvPr/>
          </p:nvSpPr>
          <p:spPr>
            <a:xfrm flipH="1" rot="10800000">
              <a:off x="493906" y="4754125"/>
              <a:ext cx="28353" cy="28535"/>
            </a:xfrm>
            <a:custGeom>
              <a:rect b="b" l="l" r="r" t="t"/>
              <a:pathLst>
                <a:path extrusionOk="0" h="18529" w="18411">
                  <a:moveTo>
                    <a:pt x="410" y="12309"/>
                  </a:moveTo>
                  <a:cubicBezTo>
                    <a:pt x="2024" y="17213"/>
                    <a:pt x="7298" y="19874"/>
                    <a:pt x="12186" y="18255"/>
                  </a:cubicBezTo>
                  <a:cubicBezTo>
                    <a:pt x="12209" y="18250"/>
                    <a:pt x="12209" y="18244"/>
                    <a:pt x="12232" y="18239"/>
                  </a:cubicBezTo>
                  <a:cubicBezTo>
                    <a:pt x="16983" y="16626"/>
                    <a:pt x="19552" y="11451"/>
                    <a:pt x="17938" y="6677"/>
                  </a:cubicBezTo>
                  <a:cubicBezTo>
                    <a:pt x="17938" y="6652"/>
                    <a:pt x="17915" y="6629"/>
                    <a:pt x="17915" y="6607"/>
                  </a:cubicBezTo>
                  <a:cubicBezTo>
                    <a:pt x="16551" y="1890"/>
                    <a:pt x="11618" y="-817"/>
                    <a:pt x="6912" y="558"/>
                  </a:cubicBezTo>
                  <a:cubicBezTo>
                    <a:pt x="6798" y="594"/>
                    <a:pt x="6662" y="635"/>
                    <a:pt x="6548" y="676"/>
                  </a:cubicBezTo>
                  <a:cubicBezTo>
                    <a:pt x="1660" y="2209"/>
                    <a:pt x="-1068" y="7398"/>
                    <a:pt x="410" y="12309"/>
                  </a:cubicBezTo>
                  <a:close/>
                </a:path>
              </a:pathLst>
            </a:custGeom>
            <a:solidFill>
              <a:srgbClr val="D7CA91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0" name="Google Shape;4010;p22"/>
            <p:cNvSpPr/>
            <p:nvPr/>
          </p:nvSpPr>
          <p:spPr>
            <a:xfrm flipH="1" rot="10800000">
              <a:off x="308482" y="4076054"/>
              <a:ext cx="56028" cy="56233"/>
            </a:xfrm>
            <a:custGeom>
              <a:rect b="b" l="l" r="r" t="t"/>
              <a:pathLst>
                <a:path extrusionOk="0" h="36515" w="36382">
                  <a:moveTo>
                    <a:pt x="696" y="23871"/>
                  </a:moveTo>
                  <a:cubicBezTo>
                    <a:pt x="3743" y="33426"/>
                    <a:pt x="13837" y="38790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2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ADA183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1" name="Google Shape;4011;p22"/>
            <p:cNvSpPr/>
            <p:nvPr/>
          </p:nvSpPr>
          <p:spPr>
            <a:xfrm flipH="1" rot="10800000">
              <a:off x="2568544" y="688923"/>
              <a:ext cx="10965" cy="11103"/>
            </a:xfrm>
            <a:custGeom>
              <a:rect b="b" l="l" r="r" t="t"/>
              <a:pathLst>
                <a:path extrusionOk="0" h="7210" w="7120">
                  <a:moveTo>
                    <a:pt x="187" y="4887"/>
                  </a:moveTo>
                  <a:cubicBezTo>
                    <a:pt x="687" y="6709"/>
                    <a:pt x="2551" y="7786"/>
                    <a:pt x="4370" y="7289"/>
                  </a:cubicBezTo>
                  <a:cubicBezTo>
                    <a:pt x="4506" y="7254"/>
                    <a:pt x="4620" y="7215"/>
                    <a:pt x="4733" y="7168"/>
                  </a:cubicBezTo>
                  <a:cubicBezTo>
                    <a:pt x="6530" y="6431"/>
                    <a:pt x="7484" y="4483"/>
                    <a:pt x="7007" y="2606"/>
                  </a:cubicBezTo>
                  <a:cubicBezTo>
                    <a:pt x="6280" y="811"/>
                    <a:pt x="4324" y="-163"/>
                    <a:pt x="2460" y="325"/>
                  </a:cubicBezTo>
                  <a:cubicBezTo>
                    <a:pt x="596" y="973"/>
                    <a:pt x="-427" y="2998"/>
                    <a:pt x="187" y="4887"/>
                  </a:cubicBezTo>
                  <a:close/>
                </a:path>
              </a:pathLst>
            </a:custGeom>
            <a:solidFill>
              <a:srgbClr val="A0C3CA">
                <a:alpha val="7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2" name="Google Shape;4012;p22"/>
            <p:cNvSpPr/>
            <p:nvPr/>
          </p:nvSpPr>
          <p:spPr>
            <a:xfrm flipH="1" rot="10800000">
              <a:off x="800522" y="2127716"/>
              <a:ext cx="49780" cy="49784"/>
            </a:xfrm>
            <a:custGeom>
              <a:rect b="b" l="l" r="r" t="t"/>
              <a:pathLst>
                <a:path extrusionOk="0" h="32327" w="32325">
                  <a:moveTo>
                    <a:pt x="822" y="21278"/>
                  </a:moveTo>
                  <a:cubicBezTo>
                    <a:pt x="3527" y="29767"/>
                    <a:pt x="12575" y="34457"/>
                    <a:pt x="21055" y="31770"/>
                  </a:cubicBezTo>
                  <a:cubicBezTo>
                    <a:pt x="29557" y="29074"/>
                    <a:pt x="34263" y="19975"/>
                    <a:pt x="31580" y="11448"/>
                  </a:cubicBezTo>
                  <a:cubicBezTo>
                    <a:pt x="31558" y="11379"/>
                    <a:pt x="31535" y="11311"/>
                    <a:pt x="31512" y="11243"/>
                  </a:cubicBezTo>
                  <a:cubicBezTo>
                    <a:pt x="28693" y="2844"/>
                    <a:pt x="19691" y="-1729"/>
                    <a:pt x="11279" y="979"/>
                  </a:cubicBezTo>
                  <a:cubicBezTo>
                    <a:pt x="2868" y="3554"/>
                    <a:pt x="-1861" y="12476"/>
                    <a:pt x="708" y="20910"/>
                  </a:cubicBezTo>
                  <a:cubicBezTo>
                    <a:pt x="753" y="21034"/>
                    <a:pt x="776" y="21156"/>
                    <a:pt x="822" y="21278"/>
                  </a:cubicBezTo>
                  <a:close/>
                </a:path>
              </a:pathLst>
            </a:custGeom>
            <a:solidFill>
              <a:srgbClr val="D7CA91">
                <a:alpha val="9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3" name="Google Shape;4013;p22"/>
            <p:cNvSpPr/>
            <p:nvPr/>
          </p:nvSpPr>
          <p:spPr>
            <a:xfrm flipH="1" rot="10800000">
              <a:off x="528157" y="1642757"/>
              <a:ext cx="42011" cy="42150"/>
            </a:xfrm>
            <a:custGeom>
              <a:rect b="b" l="l" r="r" t="t"/>
              <a:pathLst>
                <a:path extrusionOk="0" h="27370" w="27280">
                  <a:moveTo>
                    <a:pt x="27280" y="13685"/>
                  </a:moveTo>
                  <a:cubicBezTo>
                    <a:pt x="27280" y="21243"/>
                    <a:pt x="21173" y="27370"/>
                    <a:pt x="13640" y="27370"/>
                  </a:cubicBezTo>
                  <a:cubicBezTo>
                    <a:pt x="6107" y="27370"/>
                    <a:pt x="0" y="21243"/>
                    <a:pt x="0" y="13685"/>
                  </a:cubicBezTo>
                  <a:cubicBezTo>
                    <a:pt x="0" y="6127"/>
                    <a:pt x="6107" y="0"/>
                    <a:pt x="13640" y="0"/>
                  </a:cubicBezTo>
                  <a:cubicBezTo>
                    <a:pt x="21173" y="0"/>
                    <a:pt x="27280" y="6127"/>
                    <a:pt x="27280" y="13685"/>
                  </a:cubicBezTo>
                  <a:close/>
                </a:path>
              </a:pathLst>
            </a:custGeom>
            <a:solidFill>
              <a:srgbClr val="C5A57E">
                <a:alpha val="858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4" name="Google Shape;4014;p22"/>
            <p:cNvSpPr/>
            <p:nvPr/>
          </p:nvSpPr>
          <p:spPr>
            <a:xfrm flipH="1" rot="10800000">
              <a:off x="1218376" y="2006594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2"/>
                    <a:pt x="9279" y="26554"/>
                    <a:pt x="15645" y="24648"/>
                  </a:cubicBezTo>
                  <a:cubicBezTo>
                    <a:pt x="15804" y="24601"/>
                    <a:pt x="15963" y="24550"/>
                    <a:pt x="16122" y="24496"/>
                  </a:cubicBezTo>
                  <a:cubicBezTo>
                    <a:pt x="22579" y="22430"/>
                    <a:pt x="26148" y="15501"/>
                    <a:pt x="24079" y="9021"/>
                  </a:cubicBezTo>
                  <a:cubicBezTo>
                    <a:pt x="24079" y="9009"/>
                    <a:pt x="24079" y="8998"/>
                    <a:pt x="24079" y="8986"/>
                  </a:cubicBezTo>
                  <a:cubicBezTo>
                    <a:pt x="22124" y="2470"/>
                    <a:pt x="15281" y="-1231"/>
                    <a:pt x="8802" y="721"/>
                  </a:cubicBezTo>
                  <a:cubicBezTo>
                    <a:pt x="8734" y="738"/>
                    <a:pt x="8688" y="757"/>
                    <a:pt x="8620" y="775"/>
                  </a:cubicBezTo>
                  <a:cubicBezTo>
                    <a:pt x="2141" y="2804"/>
                    <a:pt x="-1451" y="9711"/>
                    <a:pt x="572" y="16204"/>
                  </a:cubicBezTo>
                  <a:cubicBezTo>
                    <a:pt x="595" y="16308"/>
                    <a:pt x="618" y="16411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5" name="Google Shape;4015;p22"/>
            <p:cNvSpPr/>
            <p:nvPr/>
          </p:nvSpPr>
          <p:spPr>
            <a:xfrm flipH="1" rot="10800000">
              <a:off x="856809" y="1593040"/>
              <a:ext cx="47427" cy="51462"/>
            </a:xfrm>
            <a:custGeom>
              <a:rect b="b" l="l" r="r" t="t"/>
              <a:pathLst>
                <a:path extrusionOk="0" h="33417" w="30797">
                  <a:moveTo>
                    <a:pt x="1354" y="20510"/>
                  </a:moveTo>
                  <a:cubicBezTo>
                    <a:pt x="2309" y="28643"/>
                    <a:pt x="9629" y="34466"/>
                    <a:pt x="17745" y="33516"/>
                  </a:cubicBezTo>
                  <a:cubicBezTo>
                    <a:pt x="25861" y="32565"/>
                    <a:pt x="31658" y="25203"/>
                    <a:pt x="30703" y="17070"/>
                  </a:cubicBezTo>
                  <a:cubicBezTo>
                    <a:pt x="30521" y="15412"/>
                    <a:pt x="30044" y="13799"/>
                    <a:pt x="29317" y="12299"/>
                  </a:cubicBezTo>
                  <a:cubicBezTo>
                    <a:pt x="27816" y="4251"/>
                    <a:pt x="20087" y="-1051"/>
                    <a:pt x="12062" y="456"/>
                  </a:cubicBezTo>
                  <a:cubicBezTo>
                    <a:pt x="4059" y="1963"/>
                    <a:pt x="-1238" y="9709"/>
                    <a:pt x="263" y="17757"/>
                  </a:cubicBezTo>
                  <a:cubicBezTo>
                    <a:pt x="490" y="18943"/>
                    <a:pt x="854" y="20097"/>
                    <a:pt x="1354" y="21194"/>
                  </a:cubicBezTo>
                  <a:close/>
                </a:path>
              </a:pathLst>
            </a:custGeom>
            <a:solidFill>
              <a:srgbClr val="C5A57E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6" name="Google Shape;4016;p22"/>
            <p:cNvSpPr/>
            <p:nvPr/>
          </p:nvSpPr>
          <p:spPr>
            <a:xfrm flipH="1" rot="10800000">
              <a:off x="1045190" y="3172713"/>
              <a:ext cx="111652" cy="110674"/>
            </a:xfrm>
            <a:custGeom>
              <a:rect b="b" l="l" r="r" t="t"/>
              <a:pathLst>
                <a:path extrusionOk="0" h="71866" w="72501">
                  <a:moveTo>
                    <a:pt x="1647" y="47565"/>
                  </a:moveTo>
                  <a:cubicBezTo>
                    <a:pt x="8217" y="66209"/>
                    <a:pt x="28314" y="76293"/>
                    <a:pt x="47115" y="70374"/>
                  </a:cubicBezTo>
                  <a:cubicBezTo>
                    <a:pt x="66075" y="64159"/>
                    <a:pt x="76646" y="43939"/>
                    <a:pt x="70985" y="24757"/>
                  </a:cubicBezTo>
                  <a:cubicBezTo>
                    <a:pt x="64529" y="6027"/>
                    <a:pt x="44341" y="-4098"/>
                    <a:pt x="25518" y="1948"/>
                  </a:cubicBezTo>
                  <a:cubicBezTo>
                    <a:pt x="6399" y="7961"/>
                    <a:pt x="-4286" y="28358"/>
                    <a:pt x="1647" y="47565"/>
                  </a:cubicBezTo>
                  <a:close/>
                </a:path>
              </a:pathLst>
            </a:custGeom>
            <a:solidFill>
              <a:srgbClr val="A0C3CA">
                <a:alpha val="8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7" name="Google Shape;4017;p22"/>
            <p:cNvSpPr/>
            <p:nvPr/>
          </p:nvSpPr>
          <p:spPr>
            <a:xfrm flipH="1" rot="10800000">
              <a:off x="717120" y="2747716"/>
              <a:ext cx="68969" cy="69134"/>
            </a:xfrm>
            <a:custGeom>
              <a:rect b="b" l="l" r="r" t="t"/>
              <a:pathLst>
                <a:path extrusionOk="0" h="44892" w="44785">
                  <a:moveTo>
                    <a:pt x="1062" y="29706"/>
                  </a:moveTo>
                  <a:cubicBezTo>
                    <a:pt x="5063" y="41341"/>
                    <a:pt x="17521" y="47700"/>
                    <a:pt x="29252" y="44076"/>
                  </a:cubicBezTo>
                  <a:cubicBezTo>
                    <a:pt x="40937" y="40162"/>
                    <a:pt x="47393" y="27619"/>
                    <a:pt x="43801" y="15793"/>
                  </a:cubicBezTo>
                  <a:cubicBezTo>
                    <a:pt x="39891" y="4067"/>
                    <a:pt x="27387" y="-2408"/>
                    <a:pt x="15611" y="1196"/>
                  </a:cubicBezTo>
                  <a:cubicBezTo>
                    <a:pt x="3812" y="5110"/>
                    <a:pt x="-2667" y="17809"/>
                    <a:pt x="1062" y="29706"/>
                  </a:cubicBezTo>
                  <a:close/>
                </a:path>
              </a:pathLst>
            </a:custGeom>
            <a:solidFill>
              <a:srgbClr val="C5A57E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8" name="Google Shape;4018;p22"/>
            <p:cNvSpPr/>
            <p:nvPr/>
          </p:nvSpPr>
          <p:spPr>
            <a:xfrm flipH="1" rot="10800000">
              <a:off x="1011518" y="362208"/>
              <a:ext cx="159603" cy="159940"/>
            </a:xfrm>
            <a:custGeom>
              <a:rect b="b" l="l" r="r" t="t"/>
              <a:pathLst>
                <a:path extrusionOk="0" h="103857" w="103638">
                  <a:moveTo>
                    <a:pt x="2436" y="68011"/>
                  </a:moveTo>
                  <a:cubicBezTo>
                    <a:pt x="11097" y="95251"/>
                    <a:pt x="40128" y="110286"/>
                    <a:pt x="67295" y="101592"/>
                  </a:cubicBezTo>
                  <a:cubicBezTo>
                    <a:pt x="67341" y="101576"/>
                    <a:pt x="67409" y="101558"/>
                    <a:pt x="67454" y="101539"/>
                  </a:cubicBezTo>
                  <a:cubicBezTo>
                    <a:pt x="94553" y="93119"/>
                    <a:pt x="109739" y="64247"/>
                    <a:pt x="101328" y="37051"/>
                  </a:cubicBezTo>
                  <a:cubicBezTo>
                    <a:pt x="101260" y="36802"/>
                    <a:pt x="101191" y="36556"/>
                    <a:pt x="101100" y="36307"/>
                  </a:cubicBezTo>
                  <a:cubicBezTo>
                    <a:pt x="92598" y="9149"/>
                    <a:pt x="63749" y="-5950"/>
                    <a:pt x="36673" y="2585"/>
                  </a:cubicBezTo>
                  <a:cubicBezTo>
                    <a:pt x="36491" y="2648"/>
                    <a:pt x="36286" y="2712"/>
                    <a:pt x="36082" y="2779"/>
                  </a:cubicBezTo>
                  <a:cubicBezTo>
                    <a:pt x="8869" y="11501"/>
                    <a:pt x="-6180" y="40679"/>
                    <a:pt x="2436" y="68011"/>
                  </a:cubicBezTo>
                  <a:close/>
                </a:path>
              </a:pathLst>
            </a:custGeom>
            <a:solidFill>
              <a:srgbClr val="D1BC94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9" name="Google Shape;4019;p22"/>
            <p:cNvSpPr/>
            <p:nvPr/>
          </p:nvSpPr>
          <p:spPr>
            <a:xfrm flipH="1" rot="10800000">
              <a:off x="166642" y="2545743"/>
              <a:ext cx="100402" cy="100808"/>
            </a:xfrm>
            <a:custGeom>
              <a:rect b="b" l="l" r="r" t="t"/>
              <a:pathLst>
                <a:path extrusionOk="0" h="65460" w="65196">
                  <a:moveTo>
                    <a:pt x="1575" y="42822"/>
                  </a:moveTo>
                  <a:cubicBezTo>
                    <a:pt x="6826" y="59912"/>
                    <a:pt x="24900" y="69487"/>
                    <a:pt x="41950" y="64209"/>
                  </a:cubicBezTo>
                  <a:cubicBezTo>
                    <a:pt x="42132" y="64152"/>
                    <a:pt x="42314" y="64093"/>
                    <a:pt x="42496" y="64034"/>
                  </a:cubicBezTo>
                  <a:cubicBezTo>
                    <a:pt x="59614" y="58596"/>
                    <a:pt x="69095" y="40267"/>
                    <a:pt x="63684" y="23092"/>
                  </a:cubicBezTo>
                  <a:cubicBezTo>
                    <a:pt x="63661" y="23056"/>
                    <a:pt x="63661" y="23017"/>
                    <a:pt x="63638" y="22978"/>
                  </a:cubicBezTo>
                  <a:cubicBezTo>
                    <a:pt x="58228" y="5806"/>
                    <a:pt x="39950" y="-3707"/>
                    <a:pt x="22831" y="1730"/>
                  </a:cubicBezTo>
                  <a:cubicBezTo>
                    <a:pt x="22786" y="1741"/>
                    <a:pt x="22763" y="1755"/>
                    <a:pt x="22718" y="1767"/>
                  </a:cubicBezTo>
                  <a:cubicBezTo>
                    <a:pt x="5599" y="7204"/>
                    <a:pt x="-3881" y="25533"/>
                    <a:pt x="1530" y="42708"/>
                  </a:cubicBezTo>
                  <a:cubicBezTo>
                    <a:pt x="1552" y="42744"/>
                    <a:pt x="1552" y="42783"/>
                    <a:pt x="1575" y="42822"/>
                  </a:cubicBezTo>
                  <a:close/>
                </a:path>
              </a:pathLst>
            </a:custGeom>
            <a:solidFill>
              <a:srgbClr val="E9E0D4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0" name="Google Shape;4020;p22"/>
            <p:cNvSpPr/>
            <p:nvPr/>
          </p:nvSpPr>
          <p:spPr>
            <a:xfrm flipH="1" rot="10800000">
              <a:off x="628694" y="4336789"/>
              <a:ext cx="46275" cy="46602"/>
            </a:xfrm>
            <a:custGeom>
              <a:rect b="b" l="l" r="r" t="t"/>
              <a:pathLst>
                <a:path extrusionOk="0" h="30261" w="30049">
                  <a:moveTo>
                    <a:pt x="697" y="20083"/>
                  </a:moveTo>
                  <a:cubicBezTo>
                    <a:pt x="3153" y="27893"/>
                    <a:pt x="11450" y="32231"/>
                    <a:pt x="19225" y="29774"/>
                  </a:cubicBezTo>
                  <a:cubicBezTo>
                    <a:pt x="19339" y="29738"/>
                    <a:pt x="19453" y="29701"/>
                    <a:pt x="19566" y="29663"/>
                  </a:cubicBezTo>
                  <a:cubicBezTo>
                    <a:pt x="27478" y="27158"/>
                    <a:pt x="31842" y="18703"/>
                    <a:pt x="29365" y="10775"/>
                  </a:cubicBezTo>
                  <a:cubicBezTo>
                    <a:pt x="29342" y="10759"/>
                    <a:pt x="29342" y="10745"/>
                    <a:pt x="29342" y="10732"/>
                  </a:cubicBezTo>
                  <a:cubicBezTo>
                    <a:pt x="26750" y="2755"/>
                    <a:pt x="18225" y="-1622"/>
                    <a:pt x="10245" y="924"/>
                  </a:cubicBezTo>
                  <a:cubicBezTo>
                    <a:pt x="2471" y="3725"/>
                    <a:pt x="-1735" y="12164"/>
                    <a:pt x="697" y="20083"/>
                  </a:cubicBezTo>
                  <a:close/>
                </a:path>
              </a:pathLst>
            </a:custGeom>
            <a:solidFill>
              <a:srgbClr val="ADA183">
                <a:alpha val="7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1" name="Google Shape;4021;p22"/>
            <p:cNvSpPr/>
            <p:nvPr/>
          </p:nvSpPr>
          <p:spPr>
            <a:xfrm flipH="1" rot="10800000">
              <a:off x="314305" y="4414932"/>
              <a:ext cx="153402" cy="154117"/>
            </a:xfrm>
            <a:custGeom>
              <a:rect b="b" l="l" r="r" t="t"/>
              <a:pathLst>
                <a:path extrusionOk="0" h="100076" w="99612">
                  <a:moveTo>
                    <a:pt x="2373" y="65516"/>
                  </a:moveTo>
                  <a:cubicBezTo>
                    <a:pt x="10830" y="91799"/>
                    <a:pt x="38883" y="106273"/>
                    <a:pt x="65118" y="97904"/>
                  </a:cubicBezTo>
                  <a:cubicBezTo>
                    <a:pt x="91285" y="89426"/>
                    <a:pt x="105653" y="61272"/>
                    <a:pt x="97196" y="35019"/>
                  </a:cubicBezTo>
                  <a:cubicBezTo>
                    <a:pt x="97196" y="34998"/>
                    <a:pt x="97173" y="34976"/>
                    <a:pt x="97173" y="34953"/>
                  </a:cubicBezTo>
                  <a:cubicBezTo>
                    <a:pt x="88807" y="8702"/>
                    <a:pt x="60822" y="-5792"/>
                    <a:pt x="34655" y="2565"/>
                  </a:cubicBezTo>
                  <a:cubicBezTo>
                    <a:pt x="8466" y="11059"/>
                    <a:pt x="-5970" y="39195"/>
                    <a:pt x="2373" y="65516"/>
                  </a:cubicBezTo>
                  <a:close/>
                </a:path>
              </a:pathLst>
            </a:custGeom>
            <a:solidFill>
              <a:srgbClr val="D7CA91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2" name="Google Shape;4022;p22"/>
            <p:cNvSpPr/>
            <p:nvPr/>
          </p:nvSpPr>
          <p:spPr>
            <a:xfrm flipH="1" rot="10800000">
              <a:off x="2233396" y="193066"/>
              <a:ext cx="104717" cy="104903"/>
            </a:xfrm>
            <a:custGeom>
              <a:rect b="b" l="l" r="r" t="t"/>
              <a:pathLst>
                <a:path extrusionOk="0" h="68119" w="67998">
                  <a:moveTo>
                    <a:pt x="1467" y="43923"/>
                  </a:moveTo>
                  <a:cubicBezTo>
                    <a:pt x="6491" y="61739"/>
                    <a:pt x="24973" y="72090"/>
                    <a:pt x="42729" y="67040"/>
                  </a:cubicBezTo>
                  <a:cubicBezTo>
                    <a:pt x="43070" y="66942"/>
                    <a:pt x="43411" y="66839"/>
                    <a:pt x="43752" y="66732"/>
                  </a:cubicBezTo>
                  <a:cubicBezTo>
                    <a:pt x="61506" y="61645"/>
                    <a:pt x="71782" y="43091"/>
                    <a:pt x="66713" y="25284"/>
                  </a:cubicBezTo>
                  <a:cubicBezTo>
                    <a:pt x="66645" y="25036"/>
                    <a:pt x="66553" y="24785"/>
                    <a:pt x="66485" y="24536"/>
                  </a:cubicBezTo>
                  <a:cubicBezTo>
                    <a:pt x="61302" y="6636"/>
                    <a:pt x="42615" y="-3655"/>
                    <a:pt x="24769" y="1552"/>
                  </a:cubicBezTo>
                  <a:cubicBezTo>
                    <a:pt x="24587" y="1609"/>
                    <a:pt x="24382" y="1668"/>
                    <a:pt x="24201" y="1728"/>
                  </a:cubicBezTo>
                  <a:cubicBezTo>
                    <a:pt x="6377" y="6971"/>
                    <a:pt x="-3853" y="25724"/>
                    <a:pt x="1376" y="43615"/>
                  </a:cubicBezTo>
                  <a:cubicBezTo>
                    <a:pt x="1398" y="43718"/>
                    <a:pt x="1444" y="43821"/>
                    <a:pt x="1467" y="43923"/>
                  </a:cubicBezTo>
                  <a:close/>
                </a:path>
              </a:pathLst>
            </a:custGeom>
            <a:solidFill>
              <a:srgbClr val="E9E0D4">
                <a:alpha val="80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3" name="Google Shape;4023;p22"/>
            <p:cNvSpPr/>
            <p:nvPr/>
          </p:nvSpPr>
          <p:spPr>
            <a:xfrm flipH="1" rot="10800000">
              <a:off x="1198916" y="137367"/>
              <a:ext cx="107221" cy="107669"/>
            </a:xfrm>
            <a:custGeom>
              <a:rect b="b" l="l" r="r" t="t"/>
              <a:pathLst>
                <a:path extrusionOk="0" h="69915" w="69624">
                  <a:moveTo>
                    <a:pt x="1577" y="45620"/>
                  </a:moveTo>
                  <a:cubicBezTo>
                    <a:pt x="7192" y="63922"/>
                    <a:pt x="26516" y="74202"/>
                    <a:pt x="44749" y="68577"/>
                  </a:cubicBezTo>
                  <a:cubicBezTo>
                    <a:pt x="44907" y="68529"/>
                    <a:pt x="45067" y="68479"/>
                    <a:pt x="45226" y="68429"/>
                  </a:cubicBezTo>
                  <a:cubicBezTo>
                    <a:pt x="63458" y="62804"/>
                    <a:pt x="73711" y="43408"/>
                    <a:pt x="68096" y="25106"/>
                  </a:cubicBezTo>
                  <a:cubicBezTo>
                    <a:pt x="68051" y="24949"/>
                    <a:pt x="68005" y="24792"/>
                    <a:pt x="67960" y="24636"/>
                  </a:cubicBezTo>
                  <a:cubicBezTo>
                    <a:pt x="62185" y="6251"/>
                    <a:pt x="42657" y="-3965"/>
                    <a:pt x="24333" y="1817"/>
                  </a:cubicBezTo>
                  <a:cubicBezTo>
                    <a:pt x="24333" y="1821"/>
                    <a:pt x="24311" y="1823"/>
                    <a:pt x="24311" y="1828"/>
                  </a:cubicBezTo>
                  <a:cubicBezTo>
                    <a:pt x="6055" y="7717"/>
                    <a:pt x="-4084" y="27239"/>
                    <a:pt x="1577" y="45620"/>
                  </a:cubicBezTo>
                  <a:close/>
                </a:path>
              </a:pathLst>
            </a:custGeom>
            <a:solidFill>
              <a:srgbClr val="ADA183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4" name="Google Shape;4024;p22"/>
            <p:cNvSpPr/>
            <p:nvPr/>
          </p:nvSpPr>
          <p:spPr>
            <a:xfrm flipH="1" rot="10800000">
              <a:off x="2640640" y="506911"/>
              <a:ext cx="66519" cy="66737"/>
            </a:xfrm>
            <a:custGeom>
              <a:rect b="b" l="l" r="r" t="t"/>
              <a:pathLst>
                <a:path extrusionOk="0" h="43336" w="43194">
                  <a:moveTo>
                    <a:pt x="43194" y="21668"/>
                  </a:moveTo>
                  <a:cubicBezTo>
                    <a:pt x="43194" y="33635"/>
                    <a:pt x="33525" y="43336"/>
                    <a:pt x="21597" y="43336"/>
                  </a:cubicBezTo>
                  <a:cubicBezTo>
                    <a:pt x="9669" y="43336"/>
                    <a:pt x="0" y="33635"/>
                    <a:pt x="0" y="21668"/>
                  </a:cubicBezTo>
                  <a:cubicBezTo>
                    <a:pt x="0" y="9701"/>
                    <a:pt x="9669" y="0"/>
                    <a:pt x="21597" y="0"/>
                  </a:cubicBezTo>
                  <a:cubicBezTo>
                    <a:pt x="33525" y="0"/>
                    <a:pt x="43194" y="9701"/>
                    <a:pt x="43194" y="21668"/>
                  </a:cubicBezTo>
                  <a:close/>
                </a:path>
              </a:pathLst>
            </a:custGeom>
            <a:solidFill>
              <a:srgbClr val="C5A57E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5" name="Google Shape;4025;p22"/>
            <p:cNvSpPr/>
            <p:nvPr/>
          </p:nvSpPr>
          <p:spPr>
            <a:xfrm flipH="1" rot="10800000">
              <a:off x="5191025" y="574723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6" name="Google Shape;4026;p22"/>
            <p:cNvSpPr/>
            <p:nvPr/>
          </p:nvSpPr>
          <p:spPr>
            <a:xfrm flipH="1" rot="10800000">
              <a:off x="1008804" y="502429"/>
              <a:ext cx="38540" cy="38391"/>
            </a:xfrm>
            <a:custGeom>
              <a:rect b="b" l="l" r="r" t="t"/>
              <a:pathLst>
                <a:path extrusionOk="0" h="24929" w="25026">
                  <a:moveTo>
                    <a:pt x="587" y="16542"/>
                  </a:moveTo>
                  <a:cubicBezTo>
                    <a:pt x="2746" y="23067"/>
                    <a:pt x="9748" y="26628"/>
                    <a:pt x="16273" y="24525"/>
                  </a:cubicBezTo>
                  <a:cubicBezTo>
                    <a:pt x="22866" y="22451"/>
                    <a:pt x="26526" y="15410"/>
                    <a:pt x="24457" y="8801"/>
                  </a:cubicBezTo>
                  <a:cubicBezTo>
                    <a:pt x="24457" y="8796"/>
                    <a:pt x="24457" y="8791"/>
                    <a:pt x="24457" y="8787"/>
                  </a:cubicBezTo>
                  <a:cubicBezTo>
                    <a:pt x="22297" y="2261"/>
                    <a:pt x="15295" y="-1299"/>
                    <a:pt x="8771" y="804"/>
                  </a:cubicBezTo>
                  <a:cubicBezTo>
                    <a:pt x="2178" y="2877"/>
                    <a:pt x="-1482" y="9918"/>
                    <a:pt x="587" y="16528"/>
                  </a:cubicBezTo>
                  <a:cubicBezTo>
                    <a:pt x="587" y="16533"/>
                    <a:pt x="587" y="16537"/>
                    <a:pt x="587" y="16542"/>
                  </a:cubicBezTo>
                  <a:close/>
                </a:path>
              </a:pathLst>
            </a:custGeom>
            <a:solidFill>
              <a:srgbClr val="E2D8BD">
                <a:alpha val="7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7" name="Google Shape;4027;p22"/>
            <p:cNvSpPr/>
            <p:nvPr/>
          </p:nvSpPr>
          <p:spPr>
            <a:xfrm flipH="1" rot="10800000">
              <a:off x="829438" y="366302"/>
              <a:ext cx="9448" cy="9268"/>
            </a:xfrm>
            <a:custGeom>
              <a:rect b="b" l="l" r="r" t="t"/>
              <a:pathLst>
                <a:path extrusionOk="0" h="6018" w="6135">
                  <a:moveTo>
                    <a:pt x="126" y="4194"/>
                  </a:moveTo>
                  <a:cubicBezTo>
                    <a:pt x="648" y="5747"/>
                    <a:pt x="2308" y="6584"/>
                    <a:pt x="3877" y="6064"/>
                  </a:cubicBezTo>
                  <a:cubicBezTo>
                    <a:pt x="3899" y="6048"/>
                    <a:pt x="3945" y="6034"/>
                    <a:pt x="3990" y="6018"/>
                  </a:cubicBezTo>
                  <a:cubicBezTo>
                    <a:pt x="5559" y="5576"/>
                    <a:pt x="6468" y="3943"/>
                    <a:pt x="6036" y="2369"/>
                  </a:cubicBezTo>
                  <a:cubicBezTo>
                    <a:pt x="5491" y="765"/>
                    <a:pt x="3809" y="-135"/>
                    <a:pt x="2172" y="316"/>
                  </a:cubicBezTo>
                  <a:cubicBezTo>
                    <a:pt x="580" y="859"/>
                    <a:pt x="-329" y="2560"/>
                    <a:pt x="126" y="4194"/>
                  </a:cubicBezTo>
                  <a:close/>
                </a:path>
              </a:pathLst>
            </a:custGeom>
            <a:solidFill>
              <a:srgbClr val="C5A57E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8" name="Google Shape;4028;p22"/>
            <p:cNvSpPr/>
            <p:nvPr/>
          </p:nvSpPr>
          <p:spPr>
            <a:xfrm flipH="1" rot="10800000">
              <a:off x="312600" y="3113203"/>
              <a:ext cx="68875" cy="69104"/>
            </a:xfrm>
            <a:custGeom>
              <a:rect b="b" l="l" r="r" t="t"/>
              <a:pathLst>
                <a:path extrusionOk="0" h="44873" w="44724">
                  <a:moveTo>
                    <a:pt x="980" y="29416"/>
                  </a:moveTo>
                  <a:cubicBezTo>
                    <a:pt x="4890" y="41258"/>
                    <a:pt x="17530" y="47761"/>
                    <a:pt x="29397" y="44013"/>
                  </a:cubicBezTo>
                  <a:cubicBezTo>
                    <a:pt x="40991" y="40006"/>
                    <a:pt x="47334" y="27491"/>
                    <a:pt x="43719" y="15731"/>
                  </a:cubicBezTo>
                  <a:cubicBezTo>
                    <a:pt x="39809" y="4119"/>
                    <a:pt x="27464" y="-2327"/>
                    <a:pt x="15757" y="1133"/>
                  </a:cubicBezTo>
                  <a:cubicBezTo>
                    <a:pt x="3980" y="4951"/>
                    <a:pt x="-2589" y="17523"/>
                    <a:pt x="980" y="29416"/>
                  </a:cubicBezTo>
                  <a:close/>
                </a:path>
              </a:pathLst>
            </a:custGeom>
            <a:solidFill>
              <a:srgbClr val="E9E0D4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9" name="Google Shape;4029;p22"/>
            <p:cNvSpPr/>
            <p:nvPr/>
          </p:nvSpPr>
          <p:spPr>
            <a:xfrm flipH="1" rot="10800000">
              <a:off x="122502" y="3477948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1"/>
                    <a:pt x="9279" y="26553"/>
                    <a:pt x="15645" y="24649"/>
                  </a:cubicBezTo>
                  <a:cubicBezTo>
                    <a:pt x="15804" y="24601"/>
                    <a:pt x="15963" y="24551"/>
                    <a:pt x="16122" y="24496"/>
                  </a:cubicBezTo>
                  <a:cubicBezTo>
                    <a:pt x="22579" y="22429"/>
                    <a:pt x="26148" y="15500"/>
                    <a:pt x="24079" y="9020"/>
                  </a:cubicBezTo>
                  <a:cubicBezTo>
                    <a:pt x="24079" y="9009"/>
                    <a:pt x="24079" y="8997"/>
                    <a:pt x="24079" y="8986"/>
                  </a:cubicBezTo>
                  <a:cubicBezTo>
                    <a:pt x="22124" y="2470"/>
                    <a:pt x="15281" y="-1230"/>
                    <a:pt x="8802" y="720"/>
                  </a:cubicBezTo>
                  <a:cubicBezTo>
                    <a:pt x="8734" y="739"/>
                    <a:pt x="8688" y="757"/>
                    <a:pt x="8620" y="775"/>
                  </a:cubicBezTo>
                  <a:cubicBezTo>
                    <a:pt x="2141" y="2803"/>
                    <a:pt x="-1451" y="9711"/>
                    <a:pt x="572" y="16203"/>
                  </a:cubicBezTo>
                  <a:cubicBezTo>
                    <a:pt x="595" y="16308"/>
                    <a:pt x="618" y="16410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0" name="Google Shape;4030;p22"/>
            <p:cNvSpPr/>
            <p:nvPr/>
          </p:nvSpPr>
          <p:spPr>
            <a:xfrm flipH="1" rot="10800000">
              <a:off x="1236567" y="3455779"/>
              <a:ext cx="44116" cy="44349"/>
            </a:xfrm>
            <a:custGeom>
              <a:rect b="b" l="l" r="r" t="t"/>
              <a:pathLst>
                <a:path extrusionOk="0" h="28798" w="28647">
                  <a:moveTo>
                    <a:pt x="680" y="18969"/>
                  </a:moveTo>
                  <a:cubicBezTo>
                    <a:pt x="3181" y="26553"/>
                    <a:pt x="11274" y="30718"/>
                    <a:pt x="18867" y="28321"/>
                  </a:cubicBezTo>
                  <a:cubicBezTo>
                    <a:pt x="26323" y="25725"/>
                    <a:pt x="30370" y="17624"/>
                    <a:pt x="27960" y="10074"/>
                  </a:cubicBezTo>
                  <a:cubicBezTo>
                    <a:pt x="25619" y="2629"/>
                    <a:pt x="17685" y="-1495"/>
                    <a:pt x="10274" y="864"/>
                  </a:cubicBezTo>
                  <a:cubicBezTo>
                    <a:pt x="10183" y="891"/>
                    <a:pt x="10092" y="921"/>
                    <a:pt x="10001" y="950"/>
                  </a:cubicBezTo>
                  <a:cubicBezTo>
                    <a:pt x="2476" y="3350"/>
                    <a:pt x="-1707" y="11413"/>
                    <a:pt x="680" y="18969"/>
                  </a:cubicBezTo>
                  <a:close/>
                </a:path>
              </a:pathLst>
            </a:custGeom>
            <a:solidFill>
              <a:srgbClr val="E9E0D4">
                <a:alpha val="7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1" name="Google Shape;4031;p22"/>
            <p:cNvSpPr/>
            <p:nvPr/>
          </p:nvSpPr>
          <p:spPr>
            <a:xfrm flipH="1" rot="10800000">
              <a:off x="2426223" y="706668"/>
              <a:ext cx="85117" cy="85502"/>
            </a:xfrm>
            <a:custGeom>
              <a:rect b="b" l="l" r="r" t="t"/>
              <a:pathLst>
                <a:path extrusionOk="0" h="55521" w="55271">
                  <a:moveTo>
                    <a:pt x="1377" y="36396"/>
                  </a:moveTo>
                  <a:cubicBezTo>
                    <a:pt x="6038" y="50987"/>
                    <a:pt x="21587" y="59043"/>
                    <a:pt x="36160" y="54415"/>
                  </a:cubicBezTo>
                  <a:cubicBezTo>
                    <a:pt x="50619" y="49760"/>
                    <a:pt x="58598" y="34220"/>
                    <a:pt x="53961" y="19707"/>
                  </a:cubicBezTo>
                  <a:cubicBezTo>
                    <a:pt x="53938" y="19643"/>
                    <a:pt x="53915" y="19582"/>
                    <a:pt x="53892" y="19518"/>
                  </a:cubicBezTo>
                  <a:cubicBezTo>
                    <a:pt x="49323" y="4980"/>
                    <a:pt x="33886" y="-3097"/>
                    <a:pt x="19382" y="1481"/>
                  </a:cubicBezTo>
                  <a:cubicBezTo>
                    <a:pt x="19382" y="1488"/>
                    <a:pt x="19360" y="1492"/>
                    <a:pt x="19337" y="1499"/>
                  </a:cubicBezTo>
                  <a:cubicBezTo>
                    <a:pt x="4833" y="6040"/>
                    <a:pt x="-3260" y="21516"/>
                    <a:pt x="1263" y="36066"/>
                  </a:cubicBezTo>
                  <a:cubicBezTo>
                    <a:pt x="1309" y="36177"/>
                    <a:pt x="1332" y="36287"/>
                    <a:pt x="1377" y="36396"/>
                  </a:cubicBezTo>
                  <a:close/>
                </a:path>
              </a:pathLst>
            </a:custGeom>
            <a:solidFill>
              <a:srgbClr val="ADA183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2" name="Google Shape;4032;p22"/>
            <p:cNvSpPr/>
            <p:nvPr/>
          </p:nvSpPr>
          <p:spPr>
            <a:xfrm flipH="1" rot="10800000">
              <a:off x="1303831" y="90596"/>
              <a:ext cx="21577" cy="22127"/>
            </a:xfrm>
            <a:custGeom>
              <a:rect b="b" l="l" r="r" t="t"/>
              <a:pathLst>
                <a:path extrusionOk="0" h="14368" w="14011">
                  <a:moveTo>
                    <a:pt x="308" y="9665"/>
                  </a:moveTo>
                  <a:cubicBezTo>
                    <a:pt x="1513" y="13380"/>
                    <a:pt x="5468" y="15422"/>
                    <a:pt x="9174" y="14227"/>
                  </a:cubicBezTo>
                  <a:cubicBezTo>
                    <a:pt x="12834" y="12837"/>
                    <a:pt x="14812" y="8869"/>
                    <a:pt x="13721" y="5103"/>
                  </a:cubicBezTo>
                  <a:cubicBezTo>
                    <a:pt x="12516" y="1388"/>
                    <a:pt x="8560" y="-654"/>
                    <a:pt x="4855" y="541"/>
                  </a:cubicBezTo>
                  <a:cubicBezTo>
                    <a:pt x="1195" y="1930"/>
                    <a:pt x="-783" y="5899"/>
                    <a:pt x="308" y="9665"/>
                  </a:cubicBezTo>
                  <a:close/>
                </a:path>
              </a:pathLst>
            </a:custGeom>
            <a:solidFill>
              <a:srgbClr val="E9E0D4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3" name="Google Shape;4033;p22"/>
            <p:cNvSpPr/>
            <p:nvPr/>
          </p:nvSpPr>
          <p:spPr>
            <a:xfrm flipH="1" rot="10800000">
              <a:off x="2516070" y="106292"/>
              <a:ext cx="52211" cy="52756"/>
            </a:xfrm>
            <a:custGeom>
              <a:rect b="b" l="l" r="r" t="t"/>
              <a:pathLst>
                <a:path extrusionOk="0" h="34257" w="33903">
                  <a:moveTo>
                    <a:pt x="819" y="22430"/>
                  </a:moveTo>
                  <a:cubicBezTo>
                    <a:pt x="3502" y="31357"/>
                    <a:pt x="12868" y="36421"/>
                    <a:pt x="21780" y="33739"/>
                  </a:cubicBezTo>
                  <a:cubicBezTo>
                    <a:pt x="21916" y="33695"/>
                    <a:pt x="22053" y="33652"/>
                    <a:pt x="22189" y="33606"/>
                  </a:cubicBezTo>
                  <a:cubicBezTo>
                    <a:pt x="31078" y="30671"/>
                    <a:pt x="35943" y="21105"/>
                    <a:pt x="33101" y="12166"/>
                  </a:cubicBezTo>
                  <a:cubicBezTo>
                    <a:pt x="30282" y="3164"/>
                    <a:pt x="20711" y="-1838"/>
                    <a:pt x="11732" y="990"/>
                  </a:cubicBezTo>
                  <a:cubicBezTo>
                    <a:pt x="2843" y="3926"/>
                    <a:pt x="-2023" y="13492"/>
                    <a:pt x="819" y="22430"/>
                  </a:cubicBezTo>
                  <a:close/>
                </a:path>
              </a:pathLst>
            </a:custGeom>
            <a:solidFill>
              <a:srgbClr val="C5A57E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4" name="Google Shape;4034;p22"/>
            <p:cNvSpPr/>
            <p:nvPr/>
          </p:nvSpPr>
          <p:spPr>
            <a:xfrm flipH="1" rot="10800000">
              <a:off x="392694" y="5080827"/>
              <a:ext cx="6748" cy="6944"/>
            </a:xfrm>
            <a:custGeom>
              <a:rect b="b" l="l" r="r" t="t"/>
              <a:pathLst>
                <a:path extrusionOk="0" h="4509" w="4382">
                  <a:moveTo>
                    <a:pt x="158" y="3195"/>
                  </a:moveTo>
                  <a:cubicBezTo>
                    <a:pt x="454" y="4290"/>
                    <a:pt x="1590" y="4933"/>
                    <a:pt x="2681" y="4637"/>
                  </a:cubicBezTo>
                  <a:cubicBezTo>
                    <a:pt x="2750" y="4616"/>
                    <a:pt x="2818" y="4591"/>
                    <a:pt x="2886" y="4564"/>
                  </a:cubicBezTo>
                  <a:cubicBezTo>
                    <a:pt x="3977" y="4265"/>
                    <a:pt x="4614" y="3138"/>
                    <a:pt x="4318" y="2044"/>
                  </a:cubicBezTo>
                  <a:cubicBezTo>
                    <a:pt x="4295" y="1971"/>
                    <a:pt x="4273" y="1898"/>
                    <a:pt x="4250" y="1827"/>
                  </a:cubicBezTo>
                  <a:cubicBezTo>
                    <a:pt x="3841" y="714"/>
                    <a:pt x="2704" y="46"/>
                    <a:pt x="1522" y="230"/>
                  </a:cubicBezTo>
                  <a:cubicBezTo>
                    <a:pt x="340" y="650"/>
                    <a:pt x="-274" y="1955"/>
                    <a:pt x="135" y="3143"/>
                  </a:cubicBezTo>
                  <a:cubicBezTo>
                    <a:pt x="135" y="3159"/>
                    <a:pt x="158" y="3177"/>
                    <a:pt x="158" y="3195"/>
                  </a:cubicBezTo>
                  <a:close/>
                </a:path>
              </a:pathLst>
            </a:custGeom>
            <a:solidFill>
              <a:srgbClr val="E9E0D4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5" name="Google Shape;4035;p22"/>
            <p:cNvSpPr/>
            <p:nvPr/>
          </p:nvSpPr>
          <p:spPr>
            <a:xfrm flipH="1" rot="10800000">
              <a:off x="1233395" y="747701"/>
              <a:ext cx="31023" cy="31122"/>
            </a:xfrm>
            <a:custGeom>
              <a:rect b="b" l="l" r="r" t="t"/>
              <a:pathLst>
                <a:path extrusionOk="0" h="20209" w="20145">
                  <a:moveTo>
                    <a:pt x="546" y="13553"/>
                  </a:moveTo>
                  <a:cubicBezTo>
                    <a:pt x="2274" y="18749"/>
                    <a:pt x="7844" y="21591"/>
                    <a:pt x="13050" y="19940"/>
                  </a:cubicBezTo>
                  <a:cubicBezTo>
                    <a:pt x="18233" y="18457"/>
                    <a:pt x="21257" y="13031"/>
                    <a:pt x="19779" y="7822"/>
                  </a:cubicBezTo>
                  <a:cubicBezTo>
                    <a:pt x="19734" y="7678"/>
                    <a:pt x="19688" y="7537"/>
                    <a:pt x="19643" y="7395"/>
                  </a:cubicBezTo>
                  <a:cubicBezTo>
                    <a:pt x="18211" y="2174"/>
                    <a:pt x="12823" y="-887"/>
                    <a:pt x="7616" y="557"/>
                  </a:cubicBezTo>
                  <a:cubicBezTo>
                    <a:pt x="7389" y="623"/>
                    <a:pt x="7139" y="696"/>
                    <a:pt x="6912" y="781"/>
                  </a:cubicBezTo>
                  <a:cubicBezTo>
                    <a:pt x="1660" y="2500"/>
                    <a:pt x="-1204" y="8166"/>
                    <a:pt x="501" y="13435"/>
                  </a:cubicBezTo>
                  <a:cubicBezTo>
                    <a:pt x="524" y="13476"/>
                    <a:pt x="524" y="13515"/>
                    <a:pt x="546" y="13553"/>
                  </a:cubicBezTo>
                  <a:close/>
                </a:path>
              </a:pathLst>
            </a:custGeom>
            <a:solidFill>
              <a:srgbClr val="ADA183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6" name="Google Shape;4036;p22"/>
            <p:cNvSpPr/>
            <p:nvPr/>
          </p:nvSpPr>
          <p:spPr>
            <a:xfrm flipH="1" rot="10800000">
              <a:off x="163763" y="5181670"/>
              <a:ext cx="117534" cy="118343"/>
            </a:xfrm>
            <a:custGeom>
              <a:rect b="b" l="l" r="r" t="t"/>
              <a:pathLst>
                <a:path extrusionOk="0" h="76846" w="76321">
                  <a:moveTo>
                    <a:pt x="1850" y="50369"/>
                  </a:moveTo>
                  <a:cubicBezTo>
                    <a:pt x="8261" y="70519"/>
                    <a:pt x="29722" y="81647"/>
                    <a:pt x="49818" y="75231"/>
                  </a:cubicBezTo>
                  <a:cubicBezTo>
                    <a:pt x="69801" y="68879"/>
                    <a:pt x="80873" y="47471"/>
                    <a:pt x="74553" y="27415"/>
                  </a:cubicBezTo>
                  <a:cubicBezTo>
                    <a:pt x="74485" y="27235"/>
                    <a:pt x="74439" y="27057"/>
                    <a:pt x="74371" y="26877"/>
                  </a:cubicBezTo>
                  <a:cubicBezTo>
                    <a:pt x="67960" y="6728"/>
                    <a:pt x="46499" y="-4401"/>
                    <a:pt x="26403" y="2016"/>
                  </a:cubicBezTo>
                  <a:cubicBezTo>
                    <a:pt x="6374" y="8644"/>
                    <a:pt x="-4584" y="30223"/>
                    <a:pt x="1850" y="50369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7" name="Google Shape;4037;p22"/>
            <p:cNvSpPr/>
            <p:nvPr/>
          </p:nvSpPr>
          <p:spPr>
            <a:xfrm flipH="1" rot="10800000">
              <a:off x="2265069" y="917375"/>
              <a:ext cx="73837" cy="73979"/>
            </a:xfrm>
            <a:custGeom>
              <a:rect b="b" l="l" r="r" t="t"/>
              <a:pathLst>
                <a:path extrusionOk="0" h="48038" w="47946">
                  <a:moveTo>
                    <a:pt x="1403" y="31581"/>
                  </a:moveTo>
                  <a:cubicBezTo>
                    <a:pt x="5426" y="44171"/>
                    <a:pt x="18862" y="51128"/>
                    <a:pt x="31411" y="47091"/>
                  </a:cubicBezTo>
                  <a:cubicBezTo>
                    <a:pt x="43869" y="42962"/>
                    <a:pt x="50758" y="29574"/>
                    <a:pt x="46870" y="16984"/>
                  </a:cubicBezTo>
                  <a:cubicBezTo>
                    <a:pt x="43551" y="4827"/>
                    <a:pt x="31047" y="-2312"/>
                    <a:pt x="18931" y="1018"/>
                  </a:cubicBezTo>
                  <a:cubicBezTo>
                    <a:pt x="18226" y="1223"/>
                    <a:pt x="17544" y="1451"/>
                    <a:pt x="16862" y="1702"/>
                  </a:cubicBezTo>
                  <a:cubicBezTo>
                    <a:pt x="4744" y="4963"/>
                    <a:pt x="-2462" y="17463"/>
                    <a:pt x="789" y="29642"/>
                  </a:cubicBezTo>
                  <a:cubicBezTo>
                    <a:pt x="971" y="30304"/>
                    <a:pt x="1175" y="30942"/>
                    <a:pt x="1403" y="31581"/>
                  </a:cubicBezTo>
                  <a:close/>
                </a:path>
              </a:pathLst>
            </a:custGeom>
            <a:solidFill>
              <a:srgbClr val="E2D8BD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8" name="Google Shape;4038;p22"/>
            <p:cNvSpPr/>
            <p:nvPr/>
          </p:nvSpPr>
          <p:spPr>
            <a:xfrm flipH="1" rot="10800000">
              <a:off x="557536" y="2452375"/>
              <a:ext cx="286802" cy="287792"/>
            </a:xfrm>
            <a:custGeom>
              <a:rect b="b" l="l" r="r" t="t"/>
              <a:pathLst>
                <a:path extrusionOk="0" h="186878" w="186235">
                  <a:moveTo>
                    <a:pt x="268" y="100605"/>
                  </a:moveTo>
                  <a:cubicBezTo>
                    <a:pt x="4019" y="151988"/>
                    <a:pt x="48577" y="190589"/>
                    <a:pt x="99797" y="186825"/>
                  </a:cubicBezTo>
                  <a:cubicBezTo>
                    <a:pt x="99819" y="186823"/>
                    <a:pt x="99819" y="186823"/>
                    <a:pt x="99842" y="186821"/>
                  </a:cubicBezTo>
                  <a:cubicBezTo>
                    <a:pt x="151129" y="182932"/>
                    <a:pt x="189663" y="138175"/>
                    <a:pt x="186003" y="86691"/>
                  </a:cubicBezTo>
                  <a:cubicBezTo>
                    <a:pt x="182138" y="35190"/>
                    <a:pt x="137376" y="-3411"/>
                    <a:pt x="86043" y="468"/>
                  </a:cubicBezTo>
                  <a:cubicBezTo>
                    <a:pt x="86020" y="471"/>
                    <a:pt x="85997" y="473"/>
                    <a:pt x="85974" y="475"/>
                  </a:cubicBezTo>
                  <a:cubicBezTo>
                    <a:pt x="34801" y="4480"/>
                    <a:pt x="-3528" y="49244"/>
                    <a:pt x="268" y="100605"/>
                  </a:cubicBezTo>
                  <a:close/>
                </a:path>
              </a:pathLst>
            </a:custGeom>
            <a:solidFill>
              <a:srgbClr val="D7CA91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9" name="Google Shape;4039;p22"/>
            <p:cNvSpPr/>
            <p:nvPr/>
          </p:nvSpPr>
          <p:spPr>
            <a:xfrm flipH="1" rot="10800000">
              <a:off x="402805" y="1848173"/>
              <a:ext cx="174351" cy="174922"/>
            </a:xfrm>
            <a:custGeom>
              <a:rect b="b" l="l" r="r" t="t"/>
              <a:pathLst>
                <a:path extrusionOk="0" h="113586" w="113215">
                  <a:moveTo>
                    <a:pt x="9" y="56767"/>
                  </a:moveTo>
                  <a:cubicBezTo>
                    <a:pt x="-105" y="88133"/>
                    <a:pt x="25130" y="113661"/>
                    <a:pt x="56389" y="113786"/>
                  </a:cubicBezTo>
                  <a:cubicBezTo>
                    <a:pt x="87648" y="113912"/>
                    <a:pt x="113087" y="88585"/>
                    <a:pt x="113223" y="57219"/>
                  </a:cubicBezTo>
                  <a:cubicBezTo>
                    <a:pt x="113337" y="25855"/>
                    <a:pt x="88102" y="325"/>
                    <a:pt x="56843" y="200"/>
                  </a:cubicBezTo>
                  <a:cubicBezTo>
                    <a:pt x="56616" y="200"/>
                    <a:pt x="56389" y="200"/>
                    <a:pt x="56161" y="202"/>
                  </a:cubicBezTo>
                  <a:cubicBezTo>
                    <a:pt x="25107" y="328"/>
                    <a:pt x="9" y="25615"/>
                    <a:pt x="9" y="56767"/>
                  </a:cubicBezTo>
                  <a:close/>
                </a:path>
              </a:pathLst>
            </a:custGeom>
            <a:solidFill>
              <a:srgbClr val="D1BC94">
                <a:alpha val="8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0" name="Google Shape;4040;p22"/>
            <p:cNvSpPr/>
            <p:nvPr/>
          </p:nvSpPr>
          <p:spPr>
            <a:xfrm flipH="1" rot="10800000">
              <a:off x="466638" y="1372058"/>
              <a:ext cx="22470" cy="22553"/>
            </a:xfrm>
            <a:custGeom>
              <a:rect b="b" l="l" r="r" t="t"/>
              <a:pathLst>
                <a:path extrusionOk="0" h="14645" w="14591">
                  <a:moveTo>
                    <a:pt x="371" y="9803"/>
                  </a:moveTo>
                  <a:cubicBezTo>
                    <a:pt x="1621" y="13644"/>
                    <a:pt x="5759" y="15738"/>
                    <a:pt x="9578" y="14479"/>
                  </a:cubicBezTo>
                  <a:cubicBezTo>
                    <a:pt x="13397" y="13220"/>
                    <a:pt x="15489" y="9083"/>
                    <a:pt x="14238" y="5242"/>
                  </a:cubicBezTo>
                  <a:cubicBezTo>
                    <a:pt x="12988" y="1401"/>
                    <a:pt x="8850" y="-693"/>
                    <a:pt x="5031" y="566"/>
                  </a:cubicBezTo>
                  <a:cubicBezTo>
                    <a:pt x="1212" y="1825"/>
                    <a:pt x="-879" y="5962"/>
                    <a:pt x="371" y="9803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1" name="Google Shape;4041;p22"/>
            <p:cNvSpPr/>
            <p:nvPr/>
          </p:nvSpPr>
          <p:spPr>
            <a:xfrm flipH="1" rot="10800000">
              <a:off x="95796" y="1345847"/>
              <a:ext cx="47618" cy="47782"/>
            </a:xfrm>
            <a:custGeom>
              <a:rect b="b" l="l" r="r" t="t"/>
              <a:pathLst>
                <a:path extrusionOk="0" h="31027" w="30921">
                  <a:moveTo>
                    <a:pt x="714" y="20342"/>
                  </a:moveTo>
                  <a:cubicBezTo>
                    <a:pt x="3260" y="28516"/>
                    <a:pt x="11944" y="33073"/>
                    <a:pt x="20083" y="30516"/>
                  </a:cubicBezTo>
                  <a:cubicBezTo>
                    <a:pt x="28222" y="27960"/>
                    <a:pt x="32769" y="19260"/>
                    <a:pt x="30222" y="11086"/>
                  </a:cubicBezTo>
                  <a:cubicBezTo>
                    <a:pt x="27676" y="2909"/>
                    <a:pt x="19015" y="-1646"/>
                    <a:pt x="10854" y="911"/>
                  </a:cubicBezTo>
                  <a:cubicBezTo>
                    <a:pt x="10808" y="925"/>
                    <a:pt x="10762" y="938"/>
                    <a:pt x="10717" y="954"/>
                  </a:cubicBezTo>
                  <a:cubicBezTo>
                    <a:pt x="2646" y="3570"/>
                    <a:pt x="-1809" y="12219"/>
                    <a:pt x="714" y="20342"/>
                  </a:cubicBezTo>
                  <a:close/>
                </a:path>
              </a:pathLst>
            </a:custGeom>
            <a:solidFill>
              <a:srgbClr val="E9E0D4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2" name="Google Shape;4042;p22"/>
            <p:cNvSpPr/>
            <p:nvPr/>
          </p:nvSpPr>
          <p:spPr>
            <a:xfrm flipH="1" rot="10800000">
              <a:off x="608399" y="5010963"/>
              <a:ext cx="25077" cy="25074"/>
            </a:xfrm>
            <a:custGeom>
              <a:rect b="b" l="l" r="r" t="t"/>
              <a:pathLst>
                <a:path extrusionOk="0" h="16282" w="16284">
                  <a:moveTo>
                    <a:pt x="455" y="10908"/>
                  </a:moveTo>
                  <a:cubicBezTo>
                    <a:pt x="1955" y="15084"/>
                    <a:pt x="6434" y="17379"/>
                    <a:pt x="10685" y="16154"/>
                  </a:cubicBezTo>
                  <a:cubicBezTo>
                    <a:pt x="14936" y="14742"/>
                    <a:pt x="17255" y="10169"/>
                    <a:pt x="15913" y="5890"/>
                  </a:cubicBezTo>
                  <a:cubicBezTo>
                    <a:pt x="14640" y="1668"/>
                    <a:pt x="10207" y="-729"/>
                    <a:pt x="6002" y="539"/>
                  </a:cubicBezTo>
                  <a:cubicBezTo>
                    <a:pt x="5888" y="573"/>
                    <a:pt x="5797" y="608"/>
                    <a:pt x="5683" y="644"/>
                  </a:cubicBezTo>
                  <a:cubicBezTo>
                    <a:pt x="1478" y="1912"/>
                    <a:pt x="-909" y="6362"/>
                    <a:pt x="341" y="10586"/>
                  </a:cubicBezTo>
                  <a:cubicBezTo>
                    <a:pt x="386" y="10693"/>
                    <a:pt x="409" y="10801"/>
                    <a:pt x="455" y="10908"/>
                  </a:cubicBezTo>
                  <a:close/>
                </a:path>
              </a:pathLst>
            </a:custGeom>
            <a:solidFill>
              <a:srgbClr val="C5A57E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3" name="Google Shape;4043;p22"/>
            <p:cNvSpPr/>
            <p:nvPr/>
          </p:nvSpPr>
          <p:spPr>
            <a:xfrm flipH="1" rot="10800000">
              <a:off x="209837" y="4561510"/>
              <a:ext cx="39272" cy="39353"/>
            </a:xfrm>
            <a:custGeom>
              <a:rect b="b" l="l" r="r" t="t"/>
              <a:pathLst>
                <a:path extrusionOk="0" h="25554" w="25501">
                  <a:moveTo>
                    <a:pt x="597" y="16822"/>
                  </a:moveTo>
                  <a:cubicBezTo>
                    <a:pt x="2598" y="23457"/>
                    <a:pt x="9554" y="27216"/>
                    <a:pt x="16170" y="25218"/>
                  </a:cubicBezTo>
                  <a:cubicBezTo>
                    <a:pt x="16374" y="25161"/>
                    <a:pt x="16556" y="25100"/>
                    <a:pt x="16738" y="25033"/>
                  </a:cubicBezTo>
                  <a:cubicBezTo>
                    <a:pt x="23353" y="22858"/>
                    <a:pt x="27013" y="15739"/>
                    <a:pt x="24922" y="9068"/>
                  </a:cubicBezTo>
                  <a:cubicBezTo>
                    <a:pt x="22762" y="2353"/>
                    <a:pt x="15601" y="-1342"/>
                    <a:pt x="8918" y="815"/>
                  </a:cubicBezTo>
                  <a:cubicBezTo>
                    <a:pt x="8872" y="829"/>
                    <a:pt x="8827" y="843"/>
                    <a:pt x="8781" y="857"/>
                  </a:cubicBezTo>
                  <a:cubicBezTo>
                    <a:pt x="2166" y="3032"/>
                    <a:pt x="-1495" y="10151"/>
                    <a:pt x="597" y="16822"/>
                  </a:cubicBezTo>
                  <a:close/>
                </a:path>
              </a:pathLst>
            </a:custGeom>
            <a:solidFill>
              <a:srgbClr val="D7CA91">
                <a:alpha val="7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4" name="Google Shape;4044;p22"/>
            <p:cNvSpPr/>
            <p:nvPr/>
          </p:nvSpPr>
          <p:spPr>
            <a:xfrm flipH="1" rot="10800000">
              <a:off x="604180" y="2914539"/>
              <a:ext cx="141789" cy="144363"/>
            </a:xfrm>
            <a:custGeom>
              <a:rect b="b" l="l" r="r" t="t"/>
              <a:pathLst>
                <a:path extrusionOk="0" h="93742" w="92071">
                  <a:moveTo>
                    <a:pt x="5911" y="12317"/>
                  </a:moveTo>
                  <a:lnTo>
                    <a:pt x="37511" y="21212"/>
                  </a:lnTo>
                  <a:lnTo>
                    <a:pt x="62746" y="0"/>
                  </a:lnTo>
                  <a:lnTo>
                    <a:pt x="64110" y="32844"/>
                  </a:lnTo>
                  <a:lnTo>
                    <a:pt x="92072" y="50407"/>
                  </a:lnTo>
                  <a:lnTo>
                    <a:pt x="61154" y="61811"/>
                  </a:lnTo>
                  <a:lnTo>
                    <a:pt x="53197" y="93743"/>
                  </a:lnTo>
                  <a:lnTo>
                    <a:pt x="32737" y="67970"/>
                  </a:lnTo>
                  <a:lnTo>
                    <a:pt x="0" y="70250"/>
                  </a:lnTo>
                  <a:lnTo>
                    <a:pt x="18187" y="42652"/>
                  </a:lnTo>
                  <a:lnTo>
                    <a:pt x="5911" y="12317"/>
                  </a:lnTo>
                  <a:close/>
                </a:path>
              </a:pathLst>
            </a:custGeom>
            <a:solidFill>
              <a:srgbClr val="FFFFFF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5" name="Google Shape;4045;p22"/>
            <p:cNvSpPr/>
            <p:nvPr/>
          </p:nvSpPr>
          <p:spPr>
            <a:xfrm flipH="1" rot="10800000">
              <a:off x="3159973" y="218565"/>
              <a:ext cx="233516" cy="224449"/>
            </a:xfrm>
            <a:custGeom>
              <a:rect b="b" l="l" r="r" t="t"/>
              <a:pathLst>
                <a:path extrusionOk="0" h="145746" w="151634">
                  <a:moveTo>
                    <a:pt x="25689" y="142325"/>
                  </a:moveTo>
                  <a:lnTo>
                    <a:pt x="36601" y="90550"/>
                  </a:lnTo>
                  <a:lnTo>
                    <a:pt x="0" y="52231"/>
                  </a:lnTo>
                  <a:lnTo>
                    <a:pt x="52743" y="46529"/>
                  </a:lnTo>
                  <a:lnTo>
                    <a:pt x="77977" y="0"/>
                  </a:lnTo>
                  <a:lnTo>
                    <a:pt x="99574" y="48354"/>
                  </a:lnTo>
                  <a:lnTo>
                    <a:pt x="151635" y="57934"/>
                  </a:lnTo>
                  <a:lnTo>
                    <a:pt x="112305" y="93515"/>
                  </a:lnTo>
                  <a:lnTo>
                    <a:pt x="119125" y="145746"/>
                  </a:lnTo>
                  <a:lnTo>
                    <a:pt x="73430" y="119517"/>
                  </a:lnTo>
                  <a:lnTo>
                    <a:pt x="25689" y="142325"/>
                  </a:lnTo>
                  <a:close/>
                </a:path>
              </a:pathLst>
            </a:custGeom>
            <a:solidFill>
              <a:srgbClr val="FFFFFF">
                <a:alpha val="639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6" name="Google Shape;4046;p22"/>
            <p:cNvSpPr/>
            <p:nvPr/>
          </p:nvSpPr>
          <p:spPr>
            <a:xfrm flipH="1" rot="10800000">
              <a:off x="2161021" y="363227"/>
              <a:ext cx="186603" cy="179489"/>
            </a:xfrm>
            <a:custGeom>
              <a:rect b="b" l="l" r="r" t="t"/>
              <a:pathLst>
                <a:path extrusionOk="0" h="116551" w="121171">
                  <a:moveTo>
                    <a:pt x="59335" y="116551"/>
                  </a:moveTo>
                  <a:lnTo>
                    <a:pt x="41603" y="78005"/>
                  </a:lnTo>
                  <a:lnTo>
                    <a:pt x="0" y="70934"/>
                  </a:lnTo>
                  <a:lnTo>
                    <a:pt x="31145" y="41968"/>
                  </a:lnTo>
                  <a:lnTo>
                    <a:pt x="25235" y="0"/>
                  </a:lnTo>
                  <a:lnTo>
                    <a:pt x="62063" y="20756"/>
                  </a:lnTo>
                  <a:lnTo>
                    <a:pt x="100029" y="1825"/>
                  </a:lnTo>
                  <a:lnTo>
                    <a:pt x="91844" y="43564"/>
                  </a:lnTo>
                  <a:lnTo>
                    <a:pt x="121171" y="73900"/>
                  </a:lnTo>
                  <a:lnTo>
                    <a:pt x="79114" y="78918"/>
                  </a:lnTo>
                  <a:lnTo>
                    <a:pt x="59335" y="116551"/>
                  </a:lnTo>
                  <a:close/>
                </a:path>
              </a:pathLst>
            </a:custGeom>
            <a:solidFill>
              <a:srgbClr val="FFFFFF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7" name="Google Shape;4047;p22"/>
            <p:cNvSpPr/>
            <p:nvPr/>
          </p:nvSpPr>
          <p:spPr>
            <a:xfrm flipH="1" rot="10800000">
              <a:off x="3093750" y="632320"/>
              <a:ext cx="17504" cy="14401"/>
            </a:xfrm>
            <a:custGeom>
              <a:rect b="b" l="l" r="r" t="t"/>
              <a:pathLst>
                <a:path extrusionOk="0" h="9351" w="11366">
                  <a:moveTo>
                    <a:pt x="8867" y="3649"/>
                  </a:moveTo>
                  <a:lnTo>
                    <a:pt x="0" y="0"/>
                  </a:lnTo>
                  <a:lnTo>
                    <a:pt x="5683" y="8667"/>
                  </a:lnTo>
                  <a:lnTo>
                    <a:pt x="10230" y="9352"/>
                  </a:lnTo>
                  <a:lnTo>
                    <a:pt x="10685" y="9352"/>
                  </a:lnTo>
                  <a:lnTo>
                    <a:pt x="11140" y="9352"/>
                  </a:lnTo>
                  <a:lnTo>
                    <a:pt x="11367" y="9352"/>
                  </a:lnTo>
                  <a:lnTo>
                    <a:pt x="10685" y="7983"/>
                  </a:lnTo>
                  <a:lnTo>
                    <a:pt x="8867" y="3649"/>
                  </a:lnTo>
                  <a:close/>
                </a:path>
              </a:pathLst>
            </a:custGeom>
            <a:solidFill>
              <a:srgbClr val="FFFFFF">
                <a:alpha val="80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8" name="Google Shape;4048;p22"/>
            <p:cNvSpPr/>
            <p:nvPr/>
          </p:nvSpPr>
          <p:spPr>
            <a:xfrm flipH="1" rot="10800000">
              <a:off x="1328691" y="1868822"/>
              <a:ext cx="122884" cy="118371"/>
            </a:xfrm>
            <a:custGeom>
              <a:rect b="b" l="l" r="r" t="t"/>
              <a:pathLst>
                <a:path extrusionOk="0" h="76864" w="79795">
                  <a:moveTo>
                    <a:pt x="41375" y="76865"/>
                  </a:moveTo>
                  <a:lnTo>
                    <a:pt x="27735" y="52688"/>
                  </a:lnTo>
                  <a:lnTo>
                    <a:pt x="0" y="49951"/>
                  </a:lnTo>
                  <a:lnTo>
                    <a:pt x="19096" y="29651"/>
                  </a:lnTo>
                  <a:lnTo>
                    <a:pt x="12958" y="2509"/>
                  </a:lnTo>
                  <a:lnTo>
                    <a:pt x="38193" y="14141"/>
                  </a:lnTo>
                  <a:lnTo>
                    <a:pt x="62290" y="0"/>
                  </a:lnTo>
                  <a:lnTo>
                    <a:pt x="58880" y="27598"/>
                  </a:lnTo>
                  <a:lnTo>
                    <a:pt x="79796" y="46073"/>
                  </a:lnTo>
                  <a:lnTo>
                    <a:pt x="52288" y="51319"/>
                  </a:lnTo>
                  <a:lnTo>
                    <a:pt x="41375" y="76865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9" name="Google Shape;4049;p22"/>
            <p:cNvSpPr/>
            <p:nvPr/>
          </p:nvSpPr>
          <p:spPr>
            <a:xfrm flipH="1" rot="10800000">
              <a:off x="1591096" y="1349976"/>
              <a:ext cx="59167" cy="59361"/>
            </a:xfrm>
            <a:custGeom>
              <a:rect b="b" l="l" r="r" t="t"/>
              <a:pathLst>
                <a:path extrusionOk="0" h="38546" w="38420">
                  <a:moveTo>
                    <a:pt x="35010" y="4105"/>
                  </a:moveTo>
                  <a:lnTo>
                    <a:pt x="30464" y="16878"/>
                  </a:lnTo>
                  <a:lnTo>
                    <a:pt x="38420" y="28054"/>
                  </a:lnTo>
                  <a:lnTo>
                    <a:pt x="24780" y="27598"/>
                  </a:lnTo>
                  <a:lnTo>
                    <a:pt x="16596" y="38546"/>
                  </a:lnTo>
                  <a:lnTo>
                    <a:pt x="12731" y="25545"/>
                  </a:lnTo>
                  <a:lnTo>
                    <a:pt x="0" y="21212"/>
                  </a:lnTo>
                  <a:lnTo>
                    <a:pt x="11140" y="13457"/>
                  </a:lnTo>
                  <a:lnTo>
                    <a:pt x="11140" y="0"/>
                  </a:lnTo>
                  <a:lnTo>
                    <a:pt x="22052" y="8211"/>
                  </a:lnTo>
                  <a:lnTo>
                    <a:pt x="35010" y="4105"/>
                  </a:lnTo>
                  <a:close/>
                </a:path>
              </a:pathLst>
            </a:custGeom>
            <a:solidFill>
              <a:srgbClr val="FFFFFF">
                <a:alpha val="4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0" name="Google Shape;4050;p22"/>
            <p:cNvSpPr/>
            <p:nvPr/>
          </p:nvSpPr>
          <p:spPr>
            <a:xfrm flipH="1" rot="10800000">
              <a:off x="2882367" y="899668"/>
              <a:ext cx="64059" cy="85704"/>
            </a:xfrm>
            <a:custGeom>
              <a:rect b="b" l="l" r="r" t="t"/>
              <a:pathLst>
                <a:path extrusionOk="0" h="55652" w="41597">
                  <a:moveTo>
                    <a:pt x="18349" y="200"/>
                  </a:moveTo>
                  <a:cubicBezTo>
                    <a:pt x="18235" y="569"/>
                    <a:pt x="18235" y="971"/>
                    <a:pt x="18349" y="1340"/>
                  </a:cubicBezTo>
                  <a:lnTo>
                    <a:pt x="18349" y="5218"/>
                  </a:lnTo>
                  <a:lnTo>
                    <a:pt x="18349" y="5218"/>
                  </a:lnTo>
                  <a:cubicBezTo>
                    <a:pt x="17849" y="4650"/>
                    <a:pt x="16985" y="4597"/>
                    <a:pt x="16417" y="5097"/>
                  </a:cubicBezTo>
                  <a:cubicBezTo>
                    <a:pt x="16371" y="5133"/>
                    <a:pt x="16349" y="5174"/>
                    <a:pt x="16303" y="5218"/>
                  </a:cubicBezTo>
                  <a:lnTo>
                    <a:pt x="16303" y="5218"/>
                  </a:lnTo>
                  <a:lnTo>
                    <a:pt x="16303" y="5218"/>
                  </a:lnTo>
                  <a:lnTo>
                    <a:pt x="16303" y="5218"/>
                  </a:lnTo>
                  <a:lnTo>
                    <a:pt x="19486" y="7955"/>
                  </a:lnTo>
                  <a:lnTo>
                    <a:pt x="19486" y="11376"/>
                  </a:lnTo>
                  <a:lnTo>
                    <a:pt x="16758" y="9095"/>
                  </a:lnTo>
                  <a:cubicBezTo>
                    <a:pt x="16258" y="8527"/>
                    <a:pt x="15394" y="8475"/>
                    <a:pt x="14825" y="8974"/>
                  </a:cubicBezTo>
                  <a:cubicBezTo>
                    <a:pt x="14780" y="9011"/>
                    <a:pt x="14757" y="9052"/>
                    <a:pt x="14712" y="9095"/>
                  </a:cubicBezTo>
                  <a:cubicBezTo>
                    <a:pt x="14552" y="9458"/>
                    <a:pt x="14552" y="9873"/>
                    <a:pt x="14712" y="10236"/>
                  </a:cubicBezTo>
                  <a:lnTo>
                    <a:pt x="14712" y="10236"/>
                  </a:lnTo>
                  <a:lnTo>
                    <a:pt x="14712" y="10236"/>
                  </a:lnTo>
                  <a:lnTo>
                    <a:pt x="19713" y="14569"/>
                  </a:lnTo>
                  <a:lnTo>
                    <a:pt x="19713" y="17762"/>
                  </a:lnTo>
                  <a:lnTo>
                    <a:pt x="16985" y="15482"/>
                  </a:lnTo>
                  <a:lnTo>
                    <a:pt x="16985" y="13429"/>
                  </a:lnTo>
                  <a:cubicBezTo>
                    <a:pt x="16985" y="13429"/>
                    <a:pt x="16985" y="13429"/>
                    <a:pt x="16985" y="13429"/>
                  </a:cubicBezTo>
                  <a:lnTo>
                    <a:pt x="15621" y="13429"/>
                  </a:lnTo>
                  <a:lnTo>
                    <a:pt x="15621" y="13429"/>
                  </a:lnTo>
                  <a:cubicBezTo>
                    <a:pt x="15189" y="13223"/>
                    <a:pt x="14689" y="13223"/>
                    <a:pt x="14257" y="13429"/>
                  </a:cubicBezTo>
                  <a:lnTo>
                    <a:pt x="14257" y="13429"/>
                  </a:lnTo>
                  <a:cubicBezTo>
                    <a:pt x="14053" y="13940"/>
                    <a:pt x="14053" y="14514"/>
                    <a:pt x="14257" y="15025"/>
                  </a:cubicBezTo>
                  <a:lnTo>
                    <a:pt x="14257" y="15025"/>
                  </a:lnTo>
                  <a:lnTo>
                    <a:pt x="16076" y="16622"/>
                  </a:lnTo>
                  <a:lnTo>
                    <a:pt x="17212" y="20727"/>
                  </a:lnTo>
                  <a:lnTo>
                    <a:pt x="13802" y="19131"/>
                  </a:lnTo>
                  <a:lnTo>
                    <a:pt x="11756" y="12973"/>
                  </a:lnTo>
                  <a:lnTo>
                    <a:pt x="11756" y="12973"/>
                  </a:lnTo>
                  <a:cubicBezTo>
                    <a:pt x="11233" y="12507"/>
                    <a:pt x="10461" y="12507"/>
                    <a:pt x="9938" y="12973"/>
                  </a:cubicBezTo>
                  <a:cubicBezTo>
                    <a:pt x="9938" y="12973"/>
                    <a:pt x="9938" y="12973"/>
                    <a:pt x="9938" y="14341"/>
                  </a:cubicBezTo>
                  <a:lnTo>
                    <a:pt x="9938" y="14341"/>
                  </a:lnTo>
                  <a:lnTo>
                    <a:pt x="11074" y="17534"/>
                  </a:lnTo>
                  <a:lnTo>
                    <a:pt x="7891" y="1616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6755" y="12516"/>
                  </a:lnTo>
                  <a:cubicBezTo>
                    <a:pt x="6096" y="12628"/>
                    <a:pt x="5618" y="13210"/>
                    <a:pt x="5618" y="13885"/>
                  </a:cubicBezTo>
                  <a:cubicBezTo>
                    <a:pt x="5618" y="13885"/>
                    <a:pt x="5618" y="13885"/>
                    <a:pt x="5618" y="13885"/>
                  </a:cubicBezTo>
                  <a:lnTo>
                    <a:pt x="5618" y="13885"/>
                  </a:lnTo>
                  <a:lnTo>
                    <a:pt x="2208" y="12288"/>
                  </a:lnTo>
                  <a:cubicBezTo>
                    <a:pt x="1708" y="11720"/>
                    <a:pt x="844" y="11668"/>
                    <a:pt x="276" y="12167"/>
                  </a:cubicBezTo>
                  <a:cubicBezTo>
                    <a:pt x="230" y="12204"/>
                    <a:pt x="208" y="12245"/>
                    <a:pt x="162" y="12288"/>
                  </a:cubicBezTo>
                  <a:lnTo>
                    <a:pt x="162" y="12288"/>
                  </a:lnTo>
                  <a:cubicBezTo>
                    <a:pt x="-43" y="12642"/>
                    <a:pt x="-43" y="13075"/>
                    <a:pt x="162" y="13429"/>
                  </a:cubicBezTo>
                  <a:lnTo>
                    <a:pt x="3800" y="15253"/>
                  </a:lnTo>
                  <a:lnTo>
                    <a:pt x="3800" y="15253"/>
                  </a:lnTo>
                  <a:cubicBezTo>
                    <a:pt x="3549" y="15757"/>
                    <a:pt x="3549" y="16346"/>
                    <a:pt x="3800" y="16850"/>
                  </a:cubicBezTo>
                  <a:lnTo>
                    <a:pt x="3800" y="16850"/>
                  </a:lnTo>
                  <a:cubicBezTo>
                    <a:pt x="3800" y="16850"/>
                    <a:pt x="3800" y="16850"/>
                    <a:pt x="3800" y="16850"/>
                  </a:cubicBezTo>
                  <a:lnTo>
                    <a:pt x="3800" y="16850"/>
                  </a:lnTo>
                  <a:lnTo>
                    <a:pt x="7437" y="15482"/>
                  </a:lnTo>
                  <a:lnTo>
                    <a:pt x="10620" y="17078"/>
                  </a:lnTo>
                  <a:lnTo>
                    <a:pt x="7209" y="18219"/>
                  </a:lnTo>
                  <a:cubicBezTo>
                    <a:pt x="6869" y="18695"/>
                    <a:pt x="6869" y="19338"/>
                    <a:pt x="7209" y="19815"/>
                  </a:cubicBezTo>
                  <a:lnTo>
                    <a:pt x="7209" y="19815"/>
                  </a:lnTo>
                  <a:cubicBezTo>
                    <a:pt x="7573" y="19936"/>
                    <a:pt x="7983" y="19936"/>
                    <a:pt x="8346" y="19815"/>
                  </a:cubicBezTo>
                  <a:lnTo>
                    <a:pt x="8346" y="19815"/>
                  </a:lnTo>
                  <a:lnTo>
                    <a:pt x="14484" y="17762"/>
                  </a:lnTo>
                  <a:lnTo>
                    <a:pt x="17440" y="19131"/>
                  </a:lnTo>
                  <a:lnTo>
                    <a:pt x="14257" y="20271"/>
                  </a:lnTo>
                  <a:lnTo>
                    <a:pt x="11984" y="20271"/>
                  </a:lnTo>
                  <a:cubicBezTo>
                    <a:pt x="11211" y="20276"/>
                    <a:pt x="10506" y="20718"/>
                    <a:pt x="10165" y="21412"/>
                  </a:cubicBezTo>
                  <a:lnTo>
                    <a:pt x="10165" y="21412"/>
                  </a:lnTo>
                  <a:cubicBezTo>
                    <a:pt x="10165" y="21412"/>
                    <a:pt x="10165" y="21412"/>
                    <a:pt x="10165" y="21412"/>
                  </a:cubicBezTo>
                  <a:cubicBezTo>
                    <a:pt x="10165" y="21412"/>
                    <a:pt x="10165" y="21412"/>
                    <a:pt x="10165" y="22780"/>
                  </a:cubicBezTo>
                  <a:lnTo>
                    <a:pt x="10165" y="22780"/>
                  </a:lnTo>
                  <a:cubicBezTo>
                    <a:pt x="10529" y="22922"/>
                    <a:pt x="10938" y="22922"/>
                    <a:pt x="11302" y="22780"/>
                  </a:cubicBezTo>
                  <a:lnTo>
                    <a:pt x="11302" y="22780"/>
                  </a:lnTo>
                  <a:lnTo>
                    <a:pt x="13575" y="22780"/>
                  </a:lnTo>
                  <a:lnTo>
                    <a:pt x="17667" y="23921"/>
                  </a:lnTo>
                  <a:lnTo>
                    <a:pt x="14712" y="25973"/>
                  </a:ln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4833"/>
                    <a:pt x="8346" y="24833"/>
                  </a:cubicBez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6201"/>
                    <a:pt x="9483" y="26201"/>
                  </a:cubicBezTo>
                  <a:lnTo>
                    <a:pt x="13121" y="26201"/>
                  </a:lnTo>
                  <a:lnTo>
                    <a:pt x="10165" y="28254"/>
                  </a:lnTo>
                  <a:lnTo>
                    <a:pt x="6528" y="28254"/>
                  </a:lnTo>
                  <a:lnTo>
                    <a:pt x="6528" y="28254"/>
                  </a:lnTo>
                  <a:cubicBezTo>
                    <a:pt x="6027" y="28008"/>
                    <a:pt x="5436" y="28008"/>
                    <a:pt x="4936" y="28254"/>
                  </a:cubicBezTo>
                  <a:lnTo>
                    <a:pt x="4936" y="28254"/>
                  </a:lnTo>
                  <a:cubicBezTo>
                    <a:pt x="4686" y="28679"/>
                    <a:pt x="4686" y="29199"/>
                    <a:pt x="4936" y="29623"/>
                  </a:cubicBezTo>
                  <a:lnTo>
                    <a:pt x="4936" y="29623"/>
                  </a:lnTo>
                  <a:lnTo>
                    <a:pt x="1754" y="31676"/>
                  </a:lnTo>
                  <a:cubicBezTo>
                    <a:pt x="1594" y="32118"/>
                    <a:pt x="1594" y="32602"/>
                    <a:pt x="1754" y="33044"/>
                  </a:cubicBezTo>
                  <a:lnTo>
                    <a:pt x="1754" y="33044"/>
                  </a:lnTo>
                  <a:cubicBezTo>
                    <a:pt x="2140" y="33548"/>
                    <a:pt x="2845" y="33651"/>
                    <a:pt x="3345" y="33272"/>
                  </a:cubicBezTo>
                  <a:cubicBezTo>
                    <a:pt x="3436" y="33208"/>
                    <a:pt x="3504" y="33131"/>
                    <a:pt x="3572" y="33044"/>
                  </a:cubicBezTo>
                  <a:lnTo>
                    <a:pt x="6982" y="30763"/>
                  </a:lnTo>
                  <a:lnTo>
                    <a:pt x="6982" y="44220"/>
                  </a:lnTo>
                  <a:lnTo>
                    <a:pt x="6982" y="44220"/>
                  </a:lnTo>
                  <a:cubicBezTo>
                    <a:pt x="6982" y="44895"/>
                    <a:pt x="7460" y="45477"/>
                    <a:pt x="8119" y="45589"/>
                  </a:cubicBezTo>
                  <a:lnTo>
                    <a:pt x="9483" y="45589"/>
                  </a:lnTo>
                  <a:lnTo>
                    <a:pt x="9483" y="45589"/>
                  </a:lnTo>
                  <a:lnTo>
                    <a:pt x="9483" y="41711"/>
                  </a:lnTo>
                  <a:lnTo>
                    <a:pt x="12211" y="39659"/>
                  </a:lnTo>
                  <a:lnTo>
                    <a:pt x="12211" y="43308"/>
                  </a:lnTo>
                  <a:lnTo>
                    <a:pt x="12211" y="43308"/>
                  </a:lnTo>
                  <a:cubicBezTo>
                    <a:pt x="12416" y="43965"/>
                    <a:pt x="12916" y="44478"/>
                    <a:pt x="13575" y="44676"/>
                  </a:cubicBezTo>
                  <a:lnTo>
                    <a:pt x="14939" y="44676"/>
                  </a:lnTo>
                  <a:lnTo>
                    <a:pt x="14939" y="44676"/>
                  </a:lnTo>
                  <a:lnTo>
                    <a:pt x="16076" y="38290"/>
                  </a:lnTo>
                  <a:lnTo>
                    <a:pt x="18804" y="36465"/>
                  </a:lnTo>
                  <a:lnTo>
                    <a:pt x="18804" y="39887"/>
                  </a:lnTo>
                  <a:lnTo>
                    <a:pt x="17440" y="41483"/>
                  </a:lnTo>
                  <a:cubicBezTo>
                    <a:pt x="17440" y="41483"/>
                    <a:pt x="17440" y="41483"/>
                    <a:pt x="17440" y="41483"/>
                  </a:cubicBezTo>
                  <a:cubicBezTo>
                    <a:pt x="17440" y="41483"/>
                    <a:pt x="17440" y="41483"/>
                    <a:pt x="17440" y="41483"/>
                  </a:cubicBezTo>
                  <a:lnTo>
                    <a:pt x="17440" y="41483"/>
                  </a:lnTo>
                  <a:lnTo>
                    <a:pt x="18576" y="41483"/>
                  </a:lnTo>
                  <a:lnTo>
                    <a:pt x="18576" y="41483"/>
                  </a:lnTo>
                  <a:lnTo>
                    <a:pt x="19940" y="41483"/>
                  </a:lnTo>
                  <a:lnTo>
                    <a:pt x="19940" y="41483"/>
                  </a:lnTo>
                  <a:lnTo>
                    <a:pt x="19940" y="39202"/>
                  </a:lnTo>
                  <a:lnTo>
                    <a:pt x="22896" y="36009"/>
                  </a:lnTo>
                  <a:lnTo>
                    <a:pt x="22896" y="39659"/>
                  </a:lnTo>
                  <a:lnTo>
                    <a:pt x="18576" y="44676"/>
                  </a:lnTo>
                  <a:lnTo>
                    <a:pt x="18576" y="44676"/>
                  </a:lnTo>
                  <a:lnTo>
                    <a:pt x="18576" y="44676"/>
                  </a:lnTo>
                  <a:cubicBezTo>
                    <a:pt x="18576" y="44676"/>
                    <a:pt x="18576" y="44676"/>
                    <a:pt x="18576" y="45817"/>
                  </a:cubicBezTo>
                  <a:cubicBezTo>
                    <a:pt x="19077" y="46385"/>
                    <a:pt x="19940" y="46437"/>
                    <a:pt x="20509" y="45938"/>
                  </a:cubicBezTo>
                  <a:cubicBezTo>
                    <a:pt x="20554" y="45901"/>
                    <a:pt x="20577" y="45860"/>
                    <a:pt x="20623" y="45817"/>
                  </a:cubicBezTo>
                  <a:lnTo>
                    <a:pt x="22896" y="43080"/>
                  </a:lnTo>
                  <a:lnTo>
                    <a:pt x="22896" y="46729"/>
                  </a:lnTo>
                  <a:lnTo>
                    <a:pt x="20395" y="49466"/>
                  </a:lnTo>
                  <a:lnTo>
                    <a:pt x="20395" y="49466"/>
                  </a:lnTo>
                  <a:cubicBezTo>
                    <a:pt x="20395" y="49466"/>
                    <a:pt x="20395" y="49466"/>
                    <a:pt x="20395" y="50607"/>
                  </a:cubicBezTo>
                  <a:cubicBezTo>
                    <a:pt x="20895" y="51175"/>
                    <a:pt x="21759" y="51227"/>
                    <a:pt x="22328" y="50727"/>
                  </a:cubicBezTo>
                  <a:cubicBezTo>
                    <a:pt x="22373" y="50691"/>
                    <a:pt x="22396" y="50650"/>
                    <a:pt x="22441" y="50607"/>
                  </a:cubicBezTo>
                  <a:lnTo>
                    <a:pt x="22441" y="50607"/>
                  </a:lnTo>
                  <a:lnTo>
                    <a:pt x="22441" y="54484"/>
                  </a:lnTo>
                  <a:cubicBezTo>
                    <a:pt x="22441" y="55239"/>
                    <a:pt x="23055" y="55853"/>
                    <a:pt x="23805" y="55853"/>
                  </a:cubicBezTo>
                  <a:lnTo>
                    <a:pt x="23805" y="55853"/>
                  </a:lnTo>
                  <a:cubicBezTo>
                    <a:pt x="23919" y="55481"/>
                    <a:pt x="23919" y="55084"/>
                    <a:pt x="23805" y="54712"/>
                  </a:cubicBezTo>
                  <a:lnTo>
                    <a:pt x="23805" y="50835"/>
                  </a:lnTo>
                  <a:lnTo>
                    <a:pt x="23805" y="50835"/>
                  </a:lnTo>
                  <a:cubicBezTo>
                    <a:pt x="24305" y="51403"/>
                    <a:pt x="25169" y="51455"/>
                    <a:pt x="25738" y="50956"/>
                  </a:cubicBezTo>
                  <a:cubicBezTo>
                    <a:pt x="25783" y="50919"/>
                    <a:pt x="25806" y="50878"/>
                    <a:pt x="25851" y="50835"/>
                  </a:cubicBezTo>
                  <a:lnTo>
                    <a:pt x="25851" y="50835"/>
                  </a:lnTo>
                  <a:lnTo>
                    <a:pt x="25851" y="50835"/>
                  </a:lnTo>
                  <a:lnTo>
                    <a:pt x="22896" y="48326"/>
                  </a:lnTo>
                  <a:lnTo>
                    <a:pt x="22896" y="44220"/>
                  </a:lnTo>
                  <a:lnTo>
                    <a:pt x="25624" y="46501"/>
                  </a:lnTo>
                  <a:cubicBezTo>
                    <a:pt x="26124" y="47069"/>
                    <a:pt x="26988" y="47121"/>
                    <a:pt x="27556" y="46622"/>
                  </a:cubicBezTo>
                  <a:cubicBezTo>
                    <a:pt x="27602" y="46585"/>
                    <a:pt x="27625" y="46544"/>
                    <a:pt x="27670" y="46501"/>
                  </a:cubicBezTo>
                  <a:cubicBezTo>
                    <a:pt x="27670" y="46501"/>
                    <a:pt x="27670" y="46501"/>
                    <a:pt x="27670" y="45361"/>
                  </a:cubicBezTo>
                  <a:lnTo>
                    <a:pt x="27670" y="45361"/>
                  </a:lnTo>
                  <a:lnTo>
                    <a:pt x="27670" y="45361"/>
                  </a:lnTo>
                  <a:lnTo>
                    <a:pt x="22669" y="41027"/>
                  </a:lnTo>
                  <a:lnTo>
                    <a:pt x="22669" y="37834"/>
                  </a:lnTo>
                  <a:lnTo>
                    <a:pt x="25397" y="40115"/>
                  </a:lnTo>
                  <a:lnTo>
                    <a:pt x="25397" y="42167"/>
                  </a:lnTo>
                  <a:cubicBezTo>
                    <a:pt x="25738" y="42861"/>
                    <a:pt x="26442" y="43303"/>
                    <a:pt x="27215" y="43308"/>
                  </a:cubicBezTo>
                  <a:lnTo>
                    <a:pt x="27215" y="43308"/>
                  </a:lnTo>
                  <a:lnTo>
                    <a:pt x="27215" y="43308"/>
                  </a:lnTo>
                  <a:cubicBezTo>
                    <a:pt x="27215" y="43308"/>
                    <a:pt x="27215" y="43308"/>
                    <a:pt x="28579" y="43308"/>
                  </a:cubicBezTo>
                  <a:lnTo>
                    <a:pt x="28579" y="43308"/>
                  </a:lnTo>
                  <a:cubicBezTo>
                    <a:pt x="28920" y="42831"/>
                    <a:pt x="28920" y="42188"/>
                    <a:pt x="28579" y="41711"/>
                  </a:cubicBezTo>
                  <a:lnTo>
                    <a:pt x="28579" y="41711"/>
                  </a:lnTo>
                  <a:lnTo>
                    <a:pt x="26533" y="40115"/>
                  </a:lnTo>
                  <a:lnTo>
                    <a:pt x="25397" y="36009"/>
                  </a:lnTo>
                  <a:lnTo>
                    <a:pt x="28807" y="3760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cubicBezTo>
                    <a:pt x="30852" y="43536"/>
                    <a:pt x="31990" y="43536"/>
                    <a:pt x="30852" y="42167"/>
                  </a:cubicBezTo>
                  <a:lnTo>
                    <a:pt x="30852" y="42167"/>
                  </a:lnTo>
                  <a:lnTo>
                    <a:pt x="29716" y="38974"/>
                  </a:lnTo>
                  <a:lnTo>
                    <a:pt x="32898" y="40343"/>
                  </a:lnTo>
                  <a:lnTo>
                    <a:pt x="34263" y="43992"/>
                  </a:lnTo>
                  <a:lnTo>
                    <a:pt x="34263" y="43992"/>
                  </a:lnTo>
                  <a:cubicBezTo>
                    <a:pt x="34263" y="43992"/>
                    <a:pt x="34263" y="43992"/>
                    <a:pt x="36082" y="43992"/>
                  </a:cubicBezTo>
                  <a:cubicBezTo>
                    <a:pt x="36286" y="43559"/>
                    <a:pt x="36286" y="43057"/>
                    <a:pt x="36082" y="42624"/>
                  </a:cubicBezTo>
                  <a:lnTo>
                    <a:pt x="36082" y="42624"/>
                  </a:lnTo>
                  <a:lnTo>
                    <a:pt x="36082" y="42624"/>
                  </a:lnTo>
                  <a:lnTo>
                    <a:pt x="39719" y="44220"/>
                  </a:lnTo>
                  <a:cubicBezTo>
                    <a:pt x="39719" y="44220"/>
                    <a:pt x="41083" y="44220"/>
                    <a:pt x="41537" y="44220"/>
                  </a:cubicBezTo>
                  <a:lnTo>
                    <a:pt x="41537" y="44220"/>
                  </a:lnTo>
                  <a:cubicBezTo>
                    <a:pt x="41628" y="43846"/>
                    <a:pt x="41628" y="43454"/>
                    <a:pt x="41537" y="43080"/>
                  </a:cubicBezTo>
                  <a:lnTo>
                    <a:pt x="37900" y="41255"/>
                  </a:lnTo>
                  <a:lnTo>
                    <a:pt x="39037" y="41255"/>
                  </a:lnTo>
                  <a:cubicBezTo>
                    <a:pt x="39333" y="40760"/>
                    <a:pt x="39333" y="40153"/>
                    <a:pt x="39037" y="39659"/>
                  </a:cubicBezTo>
                  <a:lnTo>
                    <a:pt x="39037" y="39659"/>
                  </a:lnTo>
                  <a:cubicBezTo>
                    <a:pt x="38696" y="39456"/>
                    <a:pt x="38241" y="39456"/>
                    <a:pt x="37900" y="39659"/>
                  </a:cubicBezTo>
                  <a:lnTo>
                    <a:pt x="37900" y="39659"/>
                  </a:lnTo>
                  <a:lnTo>
                    <a:pt x="34036" y="41027"/>
                  </a:lnTo>
                  <a:lnTo>
                    <a:pt x="30852" y="39430"/>
                  </a:lnTo>
                  <a:lnTo>
                    <a:pt x="34490" y="38290"/>
                  </a:lnTo>
                  <a:cubicBezTo>
                    <a:pt x="34740" y="37786"/>
                    <a:pt x="34740" y="37198"/>
                    <a:pt x="34490" y="36693"/>
                  </a:cubicBezTo>
                  <a:lnTo>
                    <a:pt x="34490" y="36693"/>
                  </a:lnTo>
                  <a:cubicBezTo>
                    <a:pt x="34490" y="36693"/>
                    <a:pt x="34490" y="36693"/>
                    <a:pt x="33354" y="35553"/>
                  </a:cubicBezTo>
                  <a:lnTo>
                    <a:pt x="33354" y="35553"/>
                  </a:lnTo>
                  <a:lnTo>
                    <a:pt x="27215" y="37606"/>
                  </a:lnTo>
                  <a:lnTo>
                    <a:pt x="24260" y="36237"/>
                  </a:lnTo>
                  <a:lnTo>
                    <a:pt x="27670" y="35097"/>
                  </a:lnTo>
                  <a:lnTo>
                    <a:pt x="29716" y="35097"/>
                  </a:lnTo>
                  <a:cubicBezTo>
                    <a:pt x="30262" y="35478"/>
                    <a:pt x="30989" y="35478"/>
                    <a:pt x="31534" y="35097"/>
                  </a:cubicBezTo>
                  <a:lnTo>
                    <a:pt x="31534" y="35097"/>
                  </a:lnTo>
                  <a:lnTo>
                    <a:pt x="31534" y="35097"/>
                  </a:lnTo>
                  <a:cubicBezTo>
                    <a:pt x="31534" y="35097"/>
                    <a:pt x="31534" y="35097"/>
                    <a:pt x="31534" y="33728"/>
                  </a:cubicBezTo>
                  <a:lnTo>
                    <a:pt x="31534" y="33728"/>
                  </a:lnTo>
                  <a:cubicBezTo>
                    <a:pt x="31171" y="33587"/>
                    <a:pt x="30762" y="33587"/>
                    <a:pt x="30398" y="33728"/>
                  </a:cubicBezTo>
                  <a:lnTo>
                    <a:pt x="30398" y="33728"/>
                  </a:lnTo>
                  <a:lnTo>
                    <a:pt x="27897" y="33728"/>
                  </a:lnTo>
                  <a:lnTo>
                    <a:pt x="23805" y="32588"/>
                  </a:lnTo>
                  <a:lnTo>
                    <a:pt x="26988" y="30535"/>
                  </a:lnTo>
                  <a:lnTo>
                    <a:pt x="33126" y="31676"/>
                  </a:lnTo>
                  <a:lnTo>
                    <a:pt x="33126" y="31676"/>
                  </a:lnTo>
                  <a:cubicBezTo>
                    <a:pt x="33126" y="31676"/>
                    <a:pt x="34490" y="31676"/>
                    <a:pt x="34718" y="30535"/>
                  </a:cubicBezTo>
                  <a:lnTo>
                    <a:pt x="34718" y="30535"/>
                  </a:lnTo>
                  <a:cubicBezTo>
                    <a:pt x="34718" y="29860"/>
                    <a:pt x="34240" y="29278"/>
                    <a:pt x="33581" y="29167"/>
                  </a:cubicBezTo>
                  <a:lnTo>
                    <a:pt x="29943" y="29167"/>
                  </a:lnTo>
                  <a:lnTo>
                    <a:pt x="32898" y="27114"/>
                  </a:lnTo>
                  <a:lnTo>
                    <a:pt x="36764" y="27114"/>
                  </a:lnTo>
                  <a:lnTo>
                    <a:pt x="36764" y="27114"/>
                  </a:lnTo>
                  <a:cubicBezTo>
                    <a:pt x="36764" y="27114"/>
                    <a:pt x="38355" y="27114"/>
                    <a:pt x="38355" y="25745"/>
                  </a:cubicBezTo>
                  <a:lnTo>
                    <a:pt x="38355" y="25745"/>
                  </a:lnTo>
                  <a:cubicBezTo>
                    <a:pt x="38150" y="25088"/>
                    <a:pt x="37650" y="24575"/>
                    <a:pt x="36991" y="24377"/>
                  </a:cubicBezTo>
                  <a:lnTo>
                    <a:pt x="36991" y="24377"/>
                  </a:lnTo>
                  <a:lnTo>
                    <a:pt x="40173" y="22324"/>
                  </a:lnTo>
                  <a:cubicBezTo>
                    <a:pt x="40333" y="21882"/>
                    <a:pt x="40333" y="21398"/>
                    <a:pt x="40173" y="20956"/>
                  </a:cubicBezTo>
                  <a:cubicBezTo>
                    <a:pt x="40173" y="20956"/>
                    <a:pt x="40173" y="20956"/>
                    <a:pt x="40173" y="20956"/>
                  </a:cubicBezTo>
                  <a:cubicBezTo>
                    <a:pt x="39582" y="20458"/>
                    <a:pt x="38719" y="20458"/>
                    <a:pt x="38127" y="20956"/>
                  </a:cubicBezTo>
                  <a:lnTo>
                    <a:pt x="34945" y="23236"/>
                  </a:lnTo>
                  <a:lnTo>
                    <a:pt x="34945" y="22096"/>
                  </a:lnTo>
                  <a:lnTo>
                    <a:pt x="34945" y="22096"/>
                  </a:lnTo>
                  <a:cubicBezTo>
                    <a:pt x="34945" y="22096"/>
                    <a:pt x="34945" y="20727"/>
                    <a:pt x="33581" y="20727"/>
                  </a:cubicBezTo>
                  <a:cubicBezTo>
                    <a:pt x="32216" y="20727"/>
                    <a:pt x="33581" y="20727"/>
                    <a:pt x="32216" y="20727"/>
                  </a:cubicBezTo>
                  <a:lnTo>
                    <a:pt x="32216" y="20727"/>
                  </a:lnTo>
                  <a:lnTo>
                    <a:pt x="32216" y="24605"/>
                  </a:lnTo>
                  <a:lnTo>
                    <a:pt x="29261" y="26658"/>
                  </a:lnTo>
                  <a:lnTo>
                    <a:pt x="29261" y="23008"/>
                  </a:lnTo>
                  <a:lnTo>
                    <a:pt x="29261" y="23008"/>
                  </a:lnTo>
                  <a:cubicBezTo>
                    <a:pt x="29261" y="22333"/>
                    <a:pt x="28784" y="21752"/>
                    <a:pt x="28125" y="21640"/>
                  </a:cubicBezTo>
                  <a:cubicBezTo>
                    <a:pt x="27625" y="21425"/>
                    <a:pt x="27034" y="21425"/>
                    <a:pt x="26533" y="21640"/>
                  </a:cubicBezTo>
                  <a:cubicBezTo>
                    <a:pt x="26533" y="21640"/>
                    <a:pt x="26533" y="21640"/>
                    <a:pt x="26533" y="21640"/>
                  </a:cubicBezTo>
                  <a:lnTo>
                    <a:pt x="26533" y="28026"/>
                  </a:lnTo>
                  <a:lnTo>
                    <a:pt x="23805" y="29623"/>
                  </a:lnTo>
                  <a:lnTo>
                    <a:pt x="23805" y="26430"/>
                  </a:lnTo>
                  <a:lnTo>
                    <a:pt x="25397" y="24833"/>
                  </a:lnTo>
                  <a:lnTo>
                    <a:pt x="25397" y="24833"/>
                  </a:lnTo>
                  <a:cubicBezTo>
                    <a:pt x="25397" y="24833"/>
                    <a:pt x="25397" y="24833"/>
                    <a:pt x="25397" y="24833"/>
                  </a:cubicBezTo>
                  <a:lnTo>
                    <a:pt x="25397" y="24833"/>
                  </a:lnTo>
                  <a:lnTo>
                    <a:pt x="24260" y="24833"/>
                  </a:lnTo>
                  <a:cubicBezTo>
                    <a:pt x="24260" y="24833"/>
                    <a:pt x="24260" y="24833"/>
                    <a:pt x="24260" y="24833"/>
                  </a:cubicBezTo>
                  <a:lnTo>
                    <a:pt x="24260" y="27114"/>
                  </a:lnTo>
                  <a:lnTo>
                    <a:pt x="21305" y="30307"/>
                  </a:lnTo>
                  <a:lnTo>
                    <a:pt x="21305" y="26430"/>
                  </a:lnTo>
                  <a:lnTo>
                    <a:pt x="25397" y="21640"/>
                  </a:lnTo>
                  <a:lnTo>
                    <a:pt x="25397" y="21640"/>
                  </a:lnTo>
                  <a:cubicBezTo>
                    <a:pt x="25510" y="21270"/>
                    <a:pt x="25510" y="20869"/>
                    <a:pt x="25397" y="20499"/>
                  </a:cubicBezTo>
                  <a:cubicBezTo>
                    <a:pt x="24896" y="19931"/>
                    <a:pt x="24033" y="19879"/>
                    <a:pt x="23464" y="20379"/>
                  </a:cubicBezTo>
                  <a:cubicBezTo>
                    <a:pt x="23419" y="20415"/>
                    <a:pt x="23396" y="20456"/>
                    <a:pt x="23351" y="20499"/>
                  </a:cubicBezTo>
                  <a:lnTo>
                    <a:pt x="21077" y="23236"/>
                  </a:lnTo>
                  <a:lnTo>
                    <a:pt x="21077" y="19587"/>
                  </a:lnTo>
                  <a:lnTo>
                    <a:pt x="23805" y="16850"/>
                  </a:lnTo>
                  <a:lnTo>
                    <a:pt x="23805" y="16850"/>
                  </a:lnTo>
                  <a:cubicBezTo>
                    <a:pt x="23305" y="16282"/>
                    <a:pt x="22441" y="16230"/>
                    <a:pt x="21873" y="16729"/>
                  </a:cubicBezTo>
                  <a:cubicBezTo>
                    <a:pt x="21827" y="16766"/>
                    <a:pt x="21805" y="16807"/>
                    <a:pt x="21759" y="16850"/>
                  </a:cubicBezTo>
                  <a:lnTo>
                    <a:pt x="21759" y="16850"/>
                  </a:lnTo>
                  <a:lnTo>
                    <a:pt x="21759" y="12973"/>
                  </a:lnTo>
                  <a:cubicBezTo>
                    <a:pt x="21759" y="12973"/>
                    <a:pt x="21759" y="11604"/>
                    <a:pt x="20168" y="11604"/>
                  </a:cubicBezTo>
                  <a:close/>
                </a:path>
              </a:pathLst>
            </a:custGeom>
            <a:solidFill>
              <a:srgbClr val="FFFFFF">
                <a:alpha val="6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1" name="Google Shape;4051;p22"/>
            <p:cNvSpPr/>
            <p:nvPr/>
          </p:nvSpPr>
          <p:spPr>
            <a:xfrm flipH="1">
              <a:off x="5808845" y="6814041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2" name="Google Shape;4052;p22"/>
            <p:cNvSpPr/>
            <p:nvPr/>
          </p:nvSpPr>
          <p:spPr>
            <a:xfrm flipH="1">
              <a:off x="6878845" y="646750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3" name="Google Shape;4053;p22"/>
            <p:cNvSpPr/>
            <p:nvPr/>
          </p:nvSpPr>
          <p:spPr>
            <a:xfrm flipH="1">
              <a:off x="6382168" y="632891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4" name="Google Shape;4054;p22"/>
            <p:cNvSpPr/>
            <p:nvPr/>
          </p:nvSpPr>
          <p:spPr>
            <a:xfrm flipH="1">
              <a:off x="7046248" y="6301754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5" name="Google Shape;4055;p22"/>
            <p:cNvSpPr/>
            <p:nvPr/>
          </p:nvSpPr>
          <p:spPr>
            <a:xfrm flipH="1">
              <a:off x="6743238" y="6406291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6" name="Google Shape;4056;p22"/>
            <p:cNvSpPr/>
            <p:nvPr/>
          </p:nvSpPr>
          <p:spPr>
            <a:xfrm flipH="1">
              <a:off x="6690516" y="6368466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7" name="Google Shape;4057;p22"/>
            <p:cNvSpPr/>
            <p:nvPr/>
          </p:nvSpPr>
          <p:spPr>
            <a:xfrm flipH="1">
              <a:off x="6956398" y="6395138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58" name="Google Shape;4058;p22"/>
          <p:cNvGrpSpPr/>
          <p:nvPr/>
        </p:nvGrpSpPr>
        <p:grpSpPr>
          <a:xfrm rot="1185681">
            <a:off x="9642623" y="240393"/>
            <a:ext cx="3064040" cy="4321161"/>
            <a:chOff x="5521751" y="689626"/>
            <a:chExt cx="3064070" cy="4321203"/>
          </a:xfrm>
        </p:grpSpPr>
        <p:sp>
          <p:nvSpPr>
            <p:cNvPr id="4059" name="Google Shape;4059;p22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0" name="Google Shape;4060;p22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1" name="Google Shape;4061;p22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2" name="Google Shape;4062;p22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3" name="Google Shape;4063;p22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4" name="Google Shape;4064;p22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5" name="Google Shape;4065;p22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6" name="Google Shape;4066;p22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7" name="Google Shape;4067;p22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8" name="Google Shape;4068;p22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9" name="Google Shape;4069;p22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0" name="Google Shape;4070;p22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1" name="Google Shape;4071;p22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2" name="Google Shape;4072;p22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3" name="Google Shape;4073;p22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4" name="Google Shape;4074;p22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5" name="Google Shape;4075;p22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6" name="Google Shape;4076;p22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7" name="Google Shape;4077;p22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8" name="Google Shape;4078;p22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9" name="Google Shape;4079;p22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8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0" name="Google Shape;4080;p22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1" name="Google Shape;4081;p22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2" name="Google Shape;4082;p22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3" name="Google Shape;4083;p22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4" name="Google Shape;4084;p22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5" name="Google Shape;4085;p22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6" name="Google Shape;4086;p22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7" name="Google Shape;4087;p22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8" name="Google Shape;4088;p22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9" name="Google Shape;4089;p22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0" name="Google Shape;4090;p22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1" name="Google Shape;4091;p22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2" name="Google Shape;4092;p22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3" name="Google Shape;4093;p22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4" name="Google Shape;4094;p22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5" name="Google Shape;4095;p22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6" name="Google Shape;4096;p22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7" name="Google Shape;4097;p22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8" name="Google Shape;4098;p22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9" name="Google Shape;4099;p22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0" name="Google Shape;4100;p22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1" name="Google Shape;4101;p22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2" name="Google Shape;4102;p22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3" name="Google Shape;4103;p22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4" name="Google Shape;4104;p22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9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5" name="Google Shape;4105;p22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6" name="Google Shape;4106;p22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7" name="Google Shape;4107;p22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8" name="Google Shape;4108;p22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9" name="Google Shape;4109;p22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0" name="Google Shape;4110;p22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1" name="Google Shape;4111;p22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2" name="Google Shape;4112;p22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3" name="Google Shape;4113;p22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4" name="Google Shape;4114;p22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5" name="Google Shape;4115;p22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6" name="Google Shape;4116;p22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7" name="Google Shape;4117;p22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8" name="Google Shape;4118;p22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9" name="Google Shape;4119;p22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0" name="Google Shape;4120;p22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21" name="Google Shape;4121;p22"/>
          <p:cNvSpPr/>
          <p:nvPr/>
        </p:nvSpPr>
        <p:spPr>
          <a:xfrm>
            <a:off x="9705153" y="1130425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2" name="Google Shape;4122;p22"/>
          <p:cNvSpPr/>
          <p:nvPr/>
        </p:nvSpPr>
        <p:spPr>
          <a:xfrm>
            <a:off x="9293158" y="2289555"/>
            <a:ext cx="2897972" cy="293512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3" name="Google Shape;4123;p22"/>
          <p:cNvSpPr/>
          <p:nvPr/>
        </p:nvSpPr>
        <p:spPr>
          <a:xfrm>
            <a:off x="11366363" y="11904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4" name="Google Shape;4124;p22"/>
          <p:cNvSpPr/>
          <p:nvPr/>
        </p:nvSpPr>
        <p:spPr>
          <a:xfrm>
            <a:off x="11255052" y="2670596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5" name="Google Shape;4125;p22"/>
          <p:cNvSpPr/>
          <p:nvPr/>
        </p:nvSpPr>
        <p:spPr>
          <a:xfrm>
            <a:off x="9710287" y="4581022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6" name="Google Shape;4126;p22"/>
          <p:cNvSpPr/>
          <p:nvPr/>
        </p:nvSpPr>
        <p:spPr>
          <a:xfrm>
            <a:off x="11194522" y="4599625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7" name="Google Shape;4127;p22"/>
          <p:cNvSpPr/>
          <p:nvPr/>
        </p:nvSpPr>
        <p:spPr>
          <a:xfrm>
            <a:off x="3002048" y="4795287"/>
            <a:ext cx="256273" cy="257115"/>
          </a:xfrm>
          <a:custGeom>
            <a:rect b="b" l="l" r="r" t="t"/>
            <a:pathLst>
              <a:path extrusionOk="0" h="166958" w="166411">
                <a:moveTo>
                  <a:pt x="9" y="83907"/>
                </a:moveTo>
                <a:cubicBezTo>
                  <a:pt x="145" y="130011"/>
                  <a:pt x="37496" y="167284"/>
                  <a:pt x="83441" y="167158"/>
                </a:cubicBezTo>
                <a:cubicBezTo>
                  <a:pt x="129386" y="167032"/>
                  <a:pt x="166556" y="129555"/>
                  <a:pt x="166420" y="83451"/>
                </a:cubicBezTo>
                <a:cubicBezTo>
                  <a:pt x="166284" y="37436"/>
                  <a:pt x="129068" y="200"/>
                  <a:pt x="83214" y="200"/>
                </a:cubicBezTo>
                <a:cubicBezTo>
                  <a:pt x="37269" y="200"/>
                  <a:pt x="9" y="37574"/>
                  <a:pt x="9" y="83679"/>
                </a:cubicBezTo>
                <a:cubicBezTo>
                  <a:pt x="9" y="83755"/>
                  <a:pt x="9" y="83831"/>
                  <a:pt x="9" y="83907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8" name="Google Shape;4128;p22"/>
          <p:cNvSpPr/>
          <p:nvPr/>
        </p:nvSpPr>
        <p:spPr>
          <a:xfrm>
            <a:off x="1951720" y="5474725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9" name="Google Shape;4129;p22"/>
          <p:cNvSpPr/>
          <p:nvPr/>
        </p:nvSpPr>
        <p:spPr>
          <a:xfrm>
            <a:off x="3040236" y="5694760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0" name="Google Shape;4130;p22"/>
          <p:cNvSpPr/>
          <p:nvPr/>
        </p:nvSpPr>
        <p:spPr>
          <a:xfrm>
            <a:off x="1050286" y="531198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1" name="Google Shape;4131;p22"/>
          <p:cNvSpPr/>
          <p:nvPr/>
        </p:nvSpPr>
        <p:spPr>
          <a:xfrm>
            <a:off x="3067914" y="5265937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2" name="Google Shape;4132;p22"/>
          <p:cNvSpPr/>
          <p:nvPr/>
        </p:nvSpPr>
        <p:spPr>
          <a:xfrm>
            <a:off x="2141253" y="4627975"/>
            <a:ext cx="238768" cy="239553"/>
          </a:xfrm>
          <a:custGeom>
            <a:rect b="b" l="l" r="r" t="t"/>
            <a:pathLst>
              <a:path extrusionOk="0" h="155554" w="155044">
                <a:moveTo>
                  <a:pt x="9" y="77977"/>
                </a:moveTo>
                <a:cubicBezTo>
                  <a:pt x="9" y="120932"/>
                  <a:pt x="34723" y="155754"/>
                  <a:pt x="77531" y="155754"/>
                </a:cubicBezTo>
                <a:cubicBezTo>
                  <a:pt x="120339" y="155754"/>
                  <a:pt x="155053" y="120932"/>
                  <a:pt x="155053" y="77977"/>
                </a:cubicBezTo>
                <a:cubicBezTo>
                  <a:pt x="155053" y="35022"/>
                  <a:pt x="120339" y="200"/>
                  <a:pt x="77531" y="200"/>
                </a:cubicBezTo>
                <a:cubicBezTo>
                  <a:pt x="34837" y="74"/>
                  <a:pt x="145" y="34691"/>
                  <a:pt x="9" y="77520"/>
                </a:cubicBezTo>
                <a:cubicBezTo>
                  <a:pt x="9" y="77673"/>
                  <a:pt x="9" y="77825"/>
                  <a:pt x="9" y="77977"/>
                </a:cubicBezTo>
                <a:close/>
              </a:path>
            </a:pathLst>
          </a:custGeom>
          <a:solidFill>
            <a:srgbClr val="D1BC94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3" name="Google Shape;4133;p22"/>
          <p:cNvSpPr/>
          <p:nvPr/>
        </p:nvSpPr>
        <p:spPr>
          <a:xfrm>
            <a:off x="5260103" y="598195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4" name="Google Shape;4134;p22"/>
          <p:cNvSpPr/>
          <p:nvPr/>
        </p:nvSpPr>
        <p:spPr>
          <a:xfrm>
            <a:off x="5032028" y="6094429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5" name="Google Shape;4135;p22"/>
          <p:cNvSpPr/>
          <p:nvPr/>
        </p:nvSpPr>
        <p:spPr>
          <a:xfrm>
            <a:off x="3435165" y="4868768"/>
            <a:ext cx="18554" cy="18967"/>
          </a:xfrm>
          <a:custGeom>
            <a:rect b="b" l="l" r="r" t="t"/>
            <a:pathLst>
              <a:path extrusionOk="0" h="12316" w="12048">
                <a:moveTo>
                  <a:pt x="9" y="6358"/>
                </a:moveTo>
                <a:cubicBezTo>
                  <a:pt x="9" y="9666"/>
                  <a:pt x="2623" y="12402"/>
                  <a:pt x="5919" y="12517"/>
                </a:cubicBezTo>
                <a:cubicBezTo>
                  <a:pt x="9307" y="12517"/>
                  <a:pt x="12057" y="9757"/>
                  <a:pt x="12057" y="6358"/>
                </a:cubicBezTo>
                <a:cubicBezTo>
                  <a:pt x="12057" y="2960"/>
                  <a:pt x="9307" y="200"/>
                  <a:pt x="5919" y="200"/>
                </a:cubicBezTo>
                <a:cubicBezTo>
                  <a:pt x="2623" y="314"/>
                  <a:pt x="9" y="3051"/>
                  <a:pt x="9" y="6358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6" name="Google Shape;4136;p22"/>
          <p:cNvSpPr/>
          <p:nvPr/>
        </p:nvSpPr>
        <p:spPr>
          <a:xfrm>
            <a:off x="1049585" y="555767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7" name="Google Shape;4137;p22"/>
          <p:cNvSpPr/>
          <p:nvPr/>
        </p:nvSpPr>
        <p:spPr>
          <a:xfrm>
            <a:off x="5664005" y="5843363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8" name="Google Shape;4138;p22"/>
          <p:cNvSpPr/>
          <p:nvPr/>
        </p:nvSpPr>
        <p:spPr>
          <a:xfrm>
            <a:off x="4810843" y="585487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9" name="Google Shape;4139;p22"/>
          <p:cNvSpPr/>
          <p:nvPr/>
        </p:nvSpPr>
        <p:spPr>
          <a:xfrm>
            <a:off x="3793530" y="582093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0" name="Google Shape;4140;p22"/>
          <p:cNvSpPr/>
          <p:nvPr/>
        </p:nvSpPr>
        <p:spPr>
          <a:xfrm>
            <a:off x="3797214" y="602150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1" name="Google Shape;4141;p22"/>
          <p:cNvSpPr/>
          <p:nvPr/>
        </p:nvSpPr>
        <p:spPr>
          <a:xfrm>
            <a:off x="3611062" y="595746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2" name="Google Shape;4142;p22"/>
          <p:cNvSpPr/>
          <p:nvPr/>
        </p:nvSpPr>
        <p:spPr>
          <a:xfrm>
            <a:off x="5007556" y="5816199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3" name="Google Shape;4143;p22"/>
          <p:cNvSpPr/>
          <p:nvPr/>
        </p:nvSpPr>
        <p:spPr>
          <a:xfrm>
            <a:off x="5689752" y="5636182"/>
            <a:ext cx="24277" cy="24035"/>
          </a:xfrm>
          <a:custGeom>
            <a:rect b="b" l="l" r="r" t="t"/>
            <a:pathLst>
              <a:path extrusionOk="0" h="15607" w="15764">
                <a:moveTo>
                  <a:pt x="379" y="10398"/>
                </a:moveTo>
                <a:cubicBezTo>
                  <a:pt x="1789" y="14526"/>
                  <a:pt x="6245" y="16762"/>
                  <a:pt x="10382" y="15416"/>
                </a:cubicBezTo>
                <a:cubicBezTo>
                  <a:pt x="14451" y="14116"/>
                  <a:pt x="16702" y="9759"/>
                  <a:pt x="15407" y="5677"/>
                </a:cubicBezTo>
                <a:cubicBezTo>
                  <a:pt x="15407" y="5654"/>
                  <a:pt x="15384" y="5631"/>
                  <a:pt x="15384" y="5608"/>
                </a:cubicBezTo>
                <a:cubicBezTo>
                  <a:pt x="14088" y="1525"/>
                  <a:pt x="9745" y="-733"/>
                  <a:pt x="5676" y="567"/>
                </a:cubicBezTo>
                <a:cubicBezTo>
                  <a:pt x="5653" y="567"/>
                  <a:pt x="5631" y="590"/>
                  <a:pt x="5608" y="590"/>
                </a:cubicBezTo>
                <a:cubicBezTo>
                  <a:pt x="1516" y="1776"/>
                  <a:pt x="-871" y="6064"/>
                  <a:pt x="311" y="10193"/>
                </a:cubicBezTo>
                <a:cubicBezTo>
                  <a:pt x="334" y="10261"/>
                  <a:pt x="356" y="10329"/>
                  <a:pt x="379" y="10398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4" name="Google Shape;4144;p22"/>
          <p:cNvSpPr/>
          <p:nvPr/>
        </p:nvSpPr>
        <p:spPr>
          <a:xfrm>
            <a:off x="4506227" y="6092499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5" name="Google Shape;4145;p22"/>
          <p:cNvSpPr/>
          <p:nvPr/>
        </p:nvSpPr>
        <p:spPr>
          <a:xfrm>
            <a:off x="5625959" y="608589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6" name="Google Shape;4146;p22"/>
          <p:cNvSpPr/>
          <p:nvPr/>
        </p:nvSpPr>
        <p:spPr>
          <a:xfrm>
            <a:off x="3730564" y="5632965"/>
            <a:ext cx="73504" cy="73430"/>
          </a:xfrm>
          <a:custGeom>
            <a:rect b="b" l="l" r="r" t="t"/>
            <a:pathLst>
              <a:path extrusionOk="0" h="47682" w="47730">
                <a:moveTo>
                  <a:pt x="1105" y="31189"/>
                </a:moveTo>
                <a:cubicBezTo>
                  <a:pt x="4469" y="43323"/>
                  <a:pt x="16995" y="50417"/>
                  <a:pt x="29090" y="47041"/>
                </a:cubicBezTo>
                <a:cubicBezTo>
                  <a:pt x="29704" y="46882"/>
                  <a:pt x="30295" y="46699"/>
                  <a:pt x="30886" y="46471"/>
                </a:cubicBezTo>
                <a:cubicBezTo>
                  <a:pt x="43003" y="43209"/>
                  <a:pt x="50210" y="30710"/>
                  <a:pt x="46959" y="18531"/>
                </a:cubicBezTo>
                <a:cubicBezTo>
                  <a:pt x="46777" y="17869"/>
                  <a:pt x="46572" y="17231"/>
                  <a:pt x="46345" y="16592"/>
                </a:cubicBezTo>
                <a:cubicBezTo>
                  <a:pt x="42139" y="4184"/>
                  <a:pt x="28817" y="-2613"/>
                  <a:pt x="16336" y="1310"/>
                </a:cubicBezTo>
                <a:cubicBezTo>
                  <a:pt x="3992" y="5438"/>
                  <a:pt x="-2783" y="18736"/>
                  <a:pt x="1105" y="31189"/>
                </a:cubicBezTo>
                <a:close/>
              </a:path>
            </a:pathLst>
          </a:custGeom>
          <a:solidFill>
            <a:srgbClr val="E9E0D4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7" name="Google Shape;4147;p22"/>
          <p:cNvSpPr/>
          <p:nvPr/>
        </p:nvSpPr>
        <p:spPr>
          <a:xfrm>
            <a:off x="5250519" y="5786093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8" name="Google Shape;4148;p22"/>
          <p:cNvSpPr/>
          <p:nvPr/>
        </p:nvSpPr>
        <p:spPr>
          <a:xfrm>
            <a:off x="5403370" y="592073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9" name="Google Shape;4149;p22"/>
          <p:cNvSpPr/>
          <p:nvPr/>
        </p:nvSpPr>
        <p:spPr>
          <a:xfrm>
            <a:off x="4630372" y="5638680"/>
            <a:ext cx="50286" cy="50457"/>
          </a:xfrm>
          <a:custGeom>
            <a:rect b="b" l="l" r="r" t="t"/>
            <a:pathLst>
              <a:path extrusionOk="0" h="32764" w="32653">
                <a:moveTo>
                  <a:pt x="769" y="21500"/>
                </a:moveTo>
                <a:cubicBezTo>
                  <a:pt x="3497" y="30111"/>
                  <a:pt x="12636" y="34900"/>
                  <a:pt x="21229" y="32220"/>
                </a:cubicBezTo>
                <a:cubicBezTo>
                  <a:pt x="29845" y="29390"/>
                  <a:pt x="34597" y="20150"/>
                  <a:pt x="31914" y="11465"/>
                </a:cubicBezTo>
                <a:cubicBezTo>
                  <a:pt x="29004" y="2914"/>
                  <a:pt x="19819" y="-1741"/>
                  <a:pt x="11226" y="973"/>
                </a:cubicBezTo>
                <a:cubicBezTo>
                  <a:pt x="2724" y="3799"/>
                  <a:pt x="-1914" y="12940"/>
                  <a:pt x="769" y="21500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0" name="Google Shape;4150;p22"/>
          <p:cNvSpPr/>
          <p:nvPr/>
        </p:nvSpPr>
        <p:spPr>
          <a:xfrm>
            <a:off x="5685286" y="5757183"/>
            <a:ext cx="14755" cy="14789"/>
          </a:xfrm>
          <a:custGeom>
            <a:rect b="b" l="l" r="r" t="t"/>
            <a:pathLst>
              <a:path extrusionOk="0" h="9603" w="9581">
                <a:moveTo>
                  <a:pt x="295" y="6415"/>
                </a:moveTo>
                <a:cubicBezTo>
                  <a:pt x="1068" y="8924"/>
                  <a:pt x="3705" y="10348"/>
                  <a:pt x="6206" y="9609"/>
                </a:cubicBezTo>
                <a:cubicBezTo>
                  <a:pt x="8729" y="8740"/>
                  <a:pt x="10139" y="6028"/>
                  <a:pt x="9389" y="3450"/>
                </a:cubicBezTo>
                <a:cubicBezTo>
                  <a:pt x="8548" y="946"/>
                  <a:pt x="5820" y="-395"/>
                  <a:pt x="3341" y="456"/>
                </a:cubicBezTo>
                <a:cubicBezTo>
                  <a:pt x="3296" y="467"/>
                  <a:pt x="3274" y="476"/>
                  <a:pt x="3251" y="485"/>
                </a:cubicBezTo>
                <a:cubicBezTo>
                  <a:pt x="841" y="1215"/>
                  <a:pt x="-523" y="3760"/>
                  <a:pt x="204" y="6171"/>
                </a:cubicBezTo>
                <a:cubicBezTo>
                  <a:pt x="250" y="6253"/>
                  <a:pt x="273" y="6336"/>
                  <a:pt x="295" y="6415"/>
                </a:cubicBezTo>
                <a:close/>
              </a:path>
            </a:pathLst>
          </a:custGeom>
          <a:solidFill>
            <a:srgbClr val="D7CA91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1" name="Google Shape;4151;p22"/>
          <p:cNvSpPr/>
          <p:nvPr/>
        </p:nvSpPr>
        <p:spPr>
          <a:xfrm>
            <a:off x="4919205" y="611735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2" name="Google Shape;4152;p22"/>
          <p:cNvSpPr/>
          <p:nvPr/>
        </p:nvSpPr>
        <p:spPr>
          <a:xfrm>
            <a:off x="5265311" y="604583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3" name="Google Shape;4153;p22"/>
          <p:cNvSpPr/>
          <p:nvPr/>
        </p:nvSpPr>
        <p:spPr>
          <a:xfrm>
            <a:off x="445665" y="512562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4" name="Google Shape;4154;p22"/>
          <p:cNvSpPr/>
          <p:nvPr/>
        </p:nvSpPr>
        <p:spPr>
          <a:xfrm>
            <a:off x="4793110" y="5791522"/>
            <a:ext cx="38774" cy="39039"/>
          </a:xfrm>
          <a:custGeom>
            <a:rect b="b" l="l" r="r" t="t"/>
            <a:pathLst>
              <a:path extrusionOk="0" h="25350" w="25178">
                <a:moveTo>
                  <a:pt x="652" y="16749"/>
                </a:moveTo>
                <a:cubicBezTo>
                  <a:pt x="2812" y="23395"/>
                  <a:pt x="9905" y="27056"/>
                  <a:pt x="16566" y="24960"/>
                </a:cubicBezTo>
                <a:cubicBezTo>
                  <a:pt x="23136" y="22809"/>
                  <a:pt x="26705" y="15727"/>
                  <a:pt x="24568" y="9142"/>
                </a:cubicBezTo>
                <a:cubicBezTo>
                  <a:pt x="24545" y="9092"/>
                  <a:pt x="24545" y="9042"/>
                  <a:pt x="24523" y="8994"/>
                </a:cubicBezTo>
                <a:cubicBezTo>
                  <a:pt x="22454" y="2384"/>
                  <a:pt x="15429" y="-1295"/>
                  <a:pt x="8859" y="778"/>
                </a:cubicBezTo>
                <a:cubicBezTo>
                  <a:pt x="8836" y="780"/>
                  <a:pt x="8836" y="780"/>
                  <a:pt x="8836" y="783"/>
                </a:cubicBezTo>
                <a:cubicBezTo>
                  <a:pt x="2244" y="2819"/>
                  <a:pt x="-1462" y="9838"/>
                  <a:pt x="561" y="16461"/>
                </a:cubicBezTo>
                <a:cubicBezTo>
                  <a:pt x="584" y="16557"/>
                  <a:pt x="630" y="16653"/>
                  <a:pt x="652" y="16749"/>
                </a:cubicBezTo>
                <a:close/>
              </a:path>
            </a:pathLst>
          </a:custGeom>
          <a:solidFill>
            <a:srgbClr val="A0C3CA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5" name="Google Shape;4155;p22"/>
          <p:cNvSpPr/>
          <p:nvPr/>
        </p:nvSpPr>
        <p:spPr>
          <a:xfrm>
            <a:off x="4429052" y="6071308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6" name="Google Shape;4156;p22"/>
          <p:cNvSpPr/>
          <p:nvPr/>
        </p:nvSpPr>
        <p:spPr>
          <a:xfrm>
            <a:off x="5375591" y="5669357"/>
            <a:ext cx="45764" cy="46121"/>
          </a:xfrm>
          <a:custGeom>
            <a:rect b="b" l="l" r="r" t="t"/>
            <a:pathLst>
              <a:path extrusionOk="0" h="29949" w="29717">
                <a:moveTo>
                  <a:pt x="744" y="19840"/>
                </a:moveTo>
                <a:cubicBezTo>
                  <a:pt x="3222" y="27638"/>
                  <a:pt x="11543" y="31935"/>
                  <a:pt x="19318" y="29440"/>
                </a:cubicBezTo>
                <a:cubicBezTo>
                  <a:pt x="19340" y="29433"/>
                  <a:pt x="19363" y="29426"/>
                  <a:pt x="19386" y="29419"/>
                </a:cubicBezTo>
                <a:cubicBezTo>
                  <a:pt x="27070" y="27084"/>
                  <a:pt x="31435" y="18934"/>
                  <a:pt x="29093" y="11218"/>
                </a:cubicBezTo>
                <a:cubicBezTo>
                  <a:pt x="29048" y="11049"/>
                  <a:pt x="28980" y="10883"/>
                  <a:pt x="28934" y="10716"/>
                </a:cubicBezTo>
                <a:cubicBezTo>
                  <a:pt x="26570" y="2881"/>
                  <a:pt x="18295" y="-1536"/>
                  <a:pt x="10497" y="845"/>
                </a:cubicBezTo>
                <a:cubicBezTo>
                  <a:pt x="10429" y="865"/>
                  <a:pt x="10361" y="886"/>
                  <a:pt x="10293" y="909"/>
                </a:cubicBezTo>
                <a:cubicBezTo>
                  <a:pt x="2472" y="3513"/>
                  <a:pt x="-1802" y="11968"/>
                  <a:pt x="744" y="19840"/>
                </a:cubicBezTo>
                <a:close/>
              </a:path>
            </a:pathLst>
          </a:custGeom>
          <a:solidFill>
            <a:srgbClr val="D1BC94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7" name="Google Shape;4157;p22"/>
          <p:cNvSpPr/>
          <p:nvPr/>
        </p:nvSpPr>
        <p:spPr>
          <a:xfrm>
            <a:off x="4724074" y="6010247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8" name="Google Shape;4158;p22"/>
          <p:cNvSpPr/>
          <p:nvPr/>
        </p:nvSpPr>
        <p:spPr>
          <a:xfrm>
            <a:off x="5470057" y="588291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9" name="Google Shape;4159;p22"/>
          <p:cNvSpPr/>
          <p:nvPr/>
        </p:nvSpPr>
        <p:spPr>
          <a:xfrm>
            <a:off x="4560047" y="5654159"/>
            <a:ext cx="166905" cy="167441"/>
          </a:xfrm>
          <a:custGeom>
            <a:rect b="b" l="l" r="r" t="t"/>
            <a:pathLst>
              <a:path extrusionOk="0" h="108728" w="108380">
                <a:moveTo>
                  <a:pt x="2754" y="71442"/>
                </a:moveTo>
                <a:cubicBezTo>
                  <a:pt x="11756" y="99766"/>
                  <a:pt x="41947" y="115401"/>
                  <a:pt x="70182" y="106369"/>
                </a:cubicBezTo>
                <a:cubicBezTo>
                  <a:pt x="70433" y="106285"/>
                  <a:pt x="70705" y="106198"/>
                  <a:pt x="70955" y="106111"/>
                </a:cubicBezTo>
                <a:cubicBezTo>
                  <a:pt x="99100" y="97239"/>
                  <a:pt x="114763" y="67152"/>
                  <a:pt x="105920" y="38911"/>
                </a:cubicBezTo>
                <a:cubicBezTo>
                  <a:pt x="105783" y="38500"/>
                  <a:pt x="105647" y="38092"/>
                  <a:pt x="105511" y="37686"/>
                </a:cubicBezTo>
                <a:cubicBezTo>
                  <a:pt x="96508" y="9362"/>
                  <a:pt x="66318" y="-6273"/>
                  <a:pt x="38082" y="2759"/>
                </a:cubicBezTo>
                <a:cubicBezTo>
                  <a:pt x="37832" y="2843"/>
                  <a:pt x="37559" y="2930"/>
                  <a:pt x="37309" y="3017"/>
                </a:cubicBezTo>
                <a:cubicBezTo>
                  <a:pt x="9006" y="12211"/>
                  <a:pt x="-6522" y="42688"/>
                  <a:pt x="2640" y="71091"/>
                </a:cubicBezTo>
                <a:cubicBezTo>
                  <a:pt x="2686" y="71210"/>
                  <a:pt x="2708" y="71326"/>
                  <a:pt x="2754" y="71442"/>
                </a:cubicBezTo>
                <a:close/>
              </a:path>
            </a:pathLst>
          </a:custGeom>
          <a:solidFill>
            <a:srgbClr val="A0C3CA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0" name="Google Shape;4160;p22"/>
          <p:cNvSpPr/>
          <p:nvPr/>
        </p:nvSpPr>
        <p:spPr>
          <a:xfrm>
            <a:off x="5400137" y="5606101"/>
            <a:ext cx="50618" cy="50785"/>
          </a:xfrm>
          <a:custGeom>
            <a:rect b="b" l="l" r="r" t="t"/>
            <a:pathLst>
              <a:path extrusionOk="0" h="32977" w="32869">
                <a:moveTo>
                  <a:pt x="757" y="21707"/>
                </a:moveTo>
                <a:cubicBezTo>
                  <a:pt x="3576" y="30351"/>
                  <a:pt x="12783" y="35118"/>
                  <a:pt x="21445" y="32426"/>
                </a:cubicBezTo>
                <a:cubicBezTo>
                  <a:pt x="30061" y="29598"/>
                  <a:pt x="34812" y="20361"/>
                  <a:pt x="32130" y="11671"/>
                </a:cubicBezTo>
                <a:cubicBezTo>
                  <a:pt x="29311" y="3026"/>
                  <a:pt x="20103" y="-1741"/>
                  <a:pt x="11442" y="951"/>
                </a:cubicBezTo>
                <a:cubicBezTo>
                  <a:pt x="2826" y="3779"/>
                  <a:pt x="-1926" y="13016"/>
                  <a:pt x="757" y="21707"/>
                </a:cubicBezTo>
                <a:close/>
              </a:path>
            </a:pathLst>
          </a:custGeom>
          <a:solidFill>
            <a:srgbClr val="E9E0D4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1" name="Google Shape;4161;p22"/>
          <p:cNvSpPr/>
          <p:nvPr/>
        </p:nvSpPr>
        <p:spPr>
          <a:xfrm>
            <a:off x="817456" y="4330814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2" name="Google Shape;4162;p22"/>
          <p:cNvSpPr/>
          <p:nvPr/>
        </p:nvSpPr>
        <p:spPr>
          <a:xfrm>
            <a:off x="1235310" y="4463290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3" name="Google Shape;4163;p22"/>
          <p:cNvSpPr/>
          <p:nvPr/>
        </p:nvSpPr>
        <p:spPr>
          <a:xfrm>
            <a:off x="5207959" y="590958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4" name="Google Shape;4164;p22"/>
          <p:cNvSpPr/>
          <p:nvPr/>
        </p:nvSpPr>
        <p:spPr>
          <a:xfrm>
            <a:off x="3399549" y="4293714"/>
            <a:ext cx="12810" cy="12630"/>
          </a:xfrm>
          <a:custGeom>
            <a:rect b="b" l="l" r="r" t="t"/>
            <a:pathLst>
              <a:path extrusionOk="0" h="8201" w="8318">
                <a:moveTo>
                  <a:pt x="159" y="5452"/>
                </a:moveTo>
                <a:cubicBezTo>
                  <a:pt x="795" y="7619"/>
                  <a:pt x="3069" y="8873"/>
                  <a:pt x="5228" y="8235"/>
                </a:cubicBezTo>
                <a:cubicBezTo>
                  <a:pt x="5296" y="8212"/>
                  <a:pt x="5342" y="8212"/>
                  <a:pt x="5387" y="8189"/>
                </a:cubicBezTo>
                <a:cubicBezTo>
                  <a:pt x="7547" y="7551"/>
                  <a:pt x="8798" y="5270"/>
                  <a:pt x="8161" y="3103"/>
                </a:cubicBezTo>
                <a:cubicBezTo>
                  <a:pt x="8138" y="3035"/>
                  <a:pt x="8138" y="2989"/>
                  <a:pt x="8116" y="2943"/>
                </a:cubicBezTo>
                <a:cubicBezTo>
                  <a:pt x="7365" y="799"/>
                  <a:pt x="5024" y="-318"/>
                  <a:pt x="2910" y="434"/>
                </a:cubicBezTo>
                <a:cubicBezTo>
                  <a:pt x="2887" y="434"/>
                  <a:pt x="2887" y="434"/>
                  <a:pt x="2887" y="434"/>
                </a:cubicBezTo>
                <a:cubicBezTo>
                  <a:pt x="773" y="1096"/>
                  <a:pt x="-432" y="3308"/>
                  <a:pt x="159" y="5452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5" name="Google Shape;4165;p22"/>
          <p:cNvSpPr/>
          <p:nvPr/>
        </p:nvSpPr>
        <p:spPr>
          <a:xfrm>
            <a:off x="4503892" y="603510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6" name="Google Shape;4166;p22"/>
          <p:cNvSpPr/>
          <p:nvPr/>
        </p:nvSpPr>
        <p:spPr>
          <a:xfrm>
            <a:off x="5188236" y="602814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7" name="Google Shape;4167;p22"/>
          <p:cNvSpPr/>
          <p:nvPr/>
        </p:nvSpPr>
        <p:spPr>
          <a:xfrm>
            <a:off x="2739949" y="4393802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8" name="Google Shape;4168;p22"/>
          <p:cNvSpPr/>
          <p:nvPr/>
        </p:nvSpPr>
        <p:spPr>
          <a:xfrm>
            <a:off x="200000" y="5470501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9" name="Google Shape;4169;p22"/>
          <p:cNvSpPr/>
          <p:nvPr/>
        </p:nvSpPr>
        <p:spPr>
          <a:xfrm>
            <a:off x="483572" y="511370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0" name="Google Shape;4170;p22"/>
          <p:cNvSpPr/>
          <p:nvPr/>
        </p:nvSpPr>
        <p:spPr>
          <a:xfrm>
            <a:off x="2899577" y="4324980"/>
            <a:ext cx="46222" cy="46377"/>
          </a:xfrm>
          <a:custGeom>
            <a:rect b="b" l="l" r="r" t="t"/>
            <a:pathLst>
              <a:path extrusionOk="0" h="30115" w="30014">
                <a:moveTo>
                  <a:pt x="773" y="19997"/>
                </a:moveTo>
                <a:cubicBezTo>
                  <a:pt x="3365" y="27850"/>
                  <a:pt x="11799" y="32129"/>
                  <a:pt x="19642" y="29577"/>
                </a:cubicBezTo>
                <a:cubicBezTo>
                  <a:pt x="27531" y="27013"/>
                  <a:pt x="31850" y="18522"/>
                  <a:pt x="29281" y="10614"/>
                </a:cubicBezTo>
                <a:cubicBezTo>
                  <a:pt x="26735" y="2706"/>
                  <a:pt x="18278" y="-1627"/>
                  <a:pt x="10389" y="938"/>
                </a:cubicBezTo>
                <a:cubicBezTo>
                  <a:pt x="2501" y="3502"/>
                  <a:pt x="-1819" y="11991"/>
                  <a:pt x="750" y="19901"/>
                </a:cubicBezTo>
                <a:cubicBezTo>
                  <a:pt x="750" y="19933"/>
                  <a:pt x="773" y="19965"/>
                  <a:pt x="773" y="1999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1" name="Google Shape;4171;p22"/>
          <p:cNvSpPr/>
          <p:nvPr/>
        </p:nvSpPr>
        <p:spPr>
          <a:xfrm>
            <a:off x="4513128" y="602405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2" name="Google Shape;4172;p22"/>
          <p:cNvSpPr/>
          <p:nvPr/>
        </p:nvSpPr>
        <p:spPr>
          <a:xfrm>
            <a:off x="2223585" y="4524985"/>
            <a:ext cx="105030" cy="101862"/>
          </a:xfrm>
          <a:custGeom>
            <a:rect b="b" l="l" r="r" t="t"/>
            <a:pathLst>
              <a:path extrusionOk="0" h="66144" w="68201">
                <a:moveTo>
                  <a:pt x="0" y="26686"/>
                </a:moveTo>
                <a:lnTo>
                  <a:pt x="23189" y="21896"/>
                </a:lnTo>
                <a:lnTo>
                  <a:pt x="32509" y="0"/>
                </a:lnTo>
                <a:lnTo>
                  <a:pt x="44331" y="20756"/>
                </a:lnTo>
                <a:lnTo>
                  <a:pt x="68201" y="22809"/>
                </a:lnTo>
                <a:lnTo>
                  <a:pt x="52060" y="40371"/>
                </a:lnTo>
                <a:lnTo>
                  <a:pt x="57289" y="63636"/>
                </a:lnTo>
                <a:lnTo>
                  <a:pt x="35692" y="53828"/>
                </a:lnTo>
                <a:lnTo>
                  <a:pt x="15232" y="66145"/>
                </a:lnTo>
                <a:lnTo>
                  <a:pt x="17960" y="42424"/>
                </a:lnTo>
                <a:lnTo>
                  <a:pt x="0" y="26686"/>
                </a:lnTo>
                <a:close/>
              </a:path>
            </a:pathLst>
          </a:custGeom>
          <a:solidFill>
            <a:srgbClr val="FFFFFF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3" name="Google Shape;4173;p22"/>
          <p:cNvSpPr/>
          <p:nvPr/>
        </p:nvSpPr>
        <p:spPr>
          <a:xfrm>
            <a:off x="3045492" y="4725338"/>
            <a:ext cx="147392" cy="153496"/>
          </a:xfrm>
          <a:custGeom>
            <a:rect b="b" l="l" r="r" t="t"/>
            <a:pathLst>
              <a:path extrusionOk="0" h="99673" w="95709">
                <a:moveTo>
                  <a:pt x="95709" y="79146"/>
                </a:moveTo>
                <a:lnTo>
                  <a:pt x="61154" y="74128"/>
                </a:lnTo>
                <a:lnTo>
                  <a:pt x="37511" y="99673"/>
                </a:lnTo>
                <a:lnTo>
                  <a:pt x="31600" y="65232"/>
                </a:lnTo>
                <a:lnTo>
                  <a:pt x="0" y="50635"/>
                </a:lnTo>
                <a:lnTo>
                  <a:pt x="30691" y="34441"/>
                </a:lnTo>
                <a:lnTo>
                  <a:pt x="35010" y="0"/>
                </a:lnTo>
                <a:lnTo>
                  <a:pt x="59790" y="24177"/>
                </a:lnTo>
                <a:lnTo>
                  <a:pt x="93891" y="17563"/>
                </a:lnTo>
                <a:lnTo>
                  <a:pt x="78659" y="48582"/>
                </a:lnTo>
                <a:lnTo>
                  <a:pt x="95709" y="79146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4" name="Google Shape;4174;p22"/>
          <p:cNvSpPr/>
          <p:nvPr/>
        </p:nvSpPr>
        <p:spPr>
          <a:xfrm>
            <a:off x="5914926" y="5607846"/>
            <a:ext cx="136188" cy="134177"/>
          </a:xfrm>
          <a:custGeom>
            <a:rect b="b" l="l" r="r" t="t"/>
            <a:pathLst>
              <a:path extrusionOk="0" h="87128" w="88434">
                <a:moveTo>
                  <a:pt x="77295" y="81198"/>
                </a:moveTo>
                <a:lnTo>
                  <a:pt x="48423" y="69794"/>
                </a:lnTo>
                <a:lnTo>
                  <a:pt x="22507" y="87128"/>
                </a:lnTo>
                <a:lnTo>
                  <a:pt x="24553" y="56109"/>
                </a:lnTo>
                <a:lnTo>
                  <a:pt x="0" y="36950"/>
                </a:lnTo>
                <a:lnTo>
                  <a:pt x="30008" y="29195"/>
                </a:lnTo>
                <a:lnTo>
                  <a:pt x="40693" y="0"/>
                </a:lnTo>
                <a:lnTo>
                  <a:pt x="57517" y="26230"/>
                </a:lnTo>
                <a:lnTo>
                  <a:pt x="88434" y="27370"/>
                </a:lnTo>
                <a:lnTo>
                  <a:pt x="68656" y="51319"/>
                </a:lnTo>
                <a:lnTo>
                  <a:pt x="77295" y="81198"/>
                </a:lnTo>
                <a:close/>
              </a:path>
            </a:pathLst>
          </a:custGeom>
          <a:solidFill>
            <a:srgbClr val="FFFFFF">
              <a:alpha val="647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5" name="Google Shape;4175;p22"/>
          <p:cNvSpPr/>
          <p:nvPr/>
        </p:nvSpPr>
        <p:spPr>
          <a:xfrm>
            <a:off x="1345625" y="4521121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6" name="Google Shape;4176;p22"/>
          <p:cNvSpPr/>
          <p:nvPr/>
        </p:nvSpPr>
        <p:spPr>
          <a:xfrm>
            <a:off x="1608030" y="5098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7" name="Google Shape;4177;p22"/>
          <p:cNvSpPr/>
          <p:nvPr/>
        </p:nvSpPr>
        <p:spPr>
          <a:xfrm>
            <a:off x="1271000" y="4438871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8" name="Google Shape;4178;p22"/>
          <p:cNvSpPr/>
          <p:nvPr/>
        </p:nvSpPr>
        <p:spPr>
          <a:xfrm>
            <a:off x="2617328" y="4324558"/>
            <a:ext cx="53918" cy="31963"/>
          </a:xfrm>
          <a:custGeom>
            <a:rect b="b" l="l" r="r" t="t"/>
            <a:pathLst>
              <a:path extrusionOk="0" h="20755" w="35012">
                <a:moveTo>
                  <a:pt x="35019" y="8639"/>
                </a:moveTo>
                <a:lnTo>
                  <a:pt x="35019" y="8639"/>
                </a:lnTo>
                <a:lnTo>
                  <a:pt x="32518" y="8639"/>
                </a:lnTo>
                <a:lnTo>
                  <a:pt x="32518" y="8639"/>
                </a:lnTo>
                <a:cubicBezTo>
                  <a:pt x="32518" y="8639"/>
                  <a:pt x="32518" y="8639"/>
                  <a:pt x="32518" y="7270"/>
                </a:cubicBezTo>
                <a:cubicBezTo>
                  <a:pt x="32518" y="5902"/>
                  <a:pt x="32518" y="7270"/>
                  <a:pt x="32518" y="7270"/>
                </a:cubicBezTo>
                <a:lnTo>
                  <a:pt x="32518" y="7270"/>
                </a:lnTo>
                <a:lnTo>
                  <a:pt x="30472" y="8411"/>
                </a:lnTo>
                <a:lnTo>
                  <a:pt x="28199" y="8411"/>
                </a:lnTo>
                <a:lnTo>
                  <a:pt x="30245" y="7042"/>
                </a:lnTo>
                <a:cubicBezTo>
                  <a:pt x="30245" y="7042"/>
                  <a:pt x="30245" y="7042"/>
                  <a:pt x="30245" y="5902"/>
                </a:cubicBezTo>
                <a:lnTo>
                  <a:pt x="30245" y="5902"/>
                </a:lnTo>
                <a:lnTo>
                  <a:pt x="30245" y="5902"/>
                </a:lnTo>
                <a:lnTo>
                  <a:pt x="26380" y="8183"/>
                </a:lnTo>
                <a:lnTo>
                  <a:pt x="24334" y="8183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cubicBezTo>
                  <a:pt x="26380" y="7042"/>
                  <a:pt x="26380" y="7042"/>
                  <a:pt x="26380" y="7042"/>
                </a:cubicBezTo>
                <a:lnTo>
                  <a:pt x="26380" y="7042"/>
                </a:lnTo>
                <a:lnTo>
                  <a:pt x="25016" y="7042"/>
                </a:lnTo>
                <a:lnTo>
                  <a:pt x="22288" y="7042"/>
                </a:lnTo>
                <a:lnTo>
                  <a:pt x="24106" y="5218"/>
                </a:lnTo>
                <a:lnTo>
                  <a:pt x="26380" y="5218"/>
                </a:lnTo>
                <a:lnTo>
                  <a:pt x="26380" y="5218"/>
                </a:lnTo>
                <a:cubicBezTo>
                  <a:pt x="26380" y="5218"/>
                  <a:pt x="26380" y="5218"/>
                  <a:pt x="26380" y="5218"/>
                </a:cubicBezTo>
                <a:lnTo>
                  <a:pt x="23879" y="5218"/>
                </a:lnTo>
                <a:lnTo>
                  <a:pt x="25471" y="3621"/>
                </a:lnTo>
                <a:lnTo>
                  <a:pt x="28653" y="3621"/>
                </a:lnTo>
                <a:lnTo>
                  <a:pt x="28653" y="3621"/>
                </a:lnTo>
                <a:cubicBezTo>
                  <a:pt x="28653" y="3621"/>
                  <a:pt x="28653" y="3621"/>
                  <a:pt x="28653" y="3621"/>
                </a:cubicBezTo>
                <a:lnTo>
                  <a:pt x="28653" y="3621"/>
                </a:lnTo>
                <a:lnTo>
                  <a:pt x="30472" y="1796"/>
                </a:lnTo>
                <a:lnTo>
                  <a:pt x="30472" y="428"/>
                </a:lnTo>
                <a:lnTo>
                  <a:pt x="30472" y="428"/>
                </a:lnTo>
                <a:cubicBezTo>
                  <a:pt x="30472" y="428"/>
                  <a:pt x="30472" y="428"/>
                  <a:pt x="30472" y="428"/>
                </a:cubicBezTo>
                <a:lnTo>
                  <a:pt x="28653" y="2253"/>
                </a:lnTo>
                <a:lnTo>
                  <a:pt x="28653" y="2253"/>
                </a:lnTo>
                <a:cubicBezTo>
                  <a:pt x="28653" y="2253"/>
                  <a:pt x="28653" y="2253"/>
                  <a:pt x="28653" y="2253"/>
                </a:cubicBezTo>
                <a:lnTo>
                  <a:pt x="28653" y="2253"/>
                </a:lnTo>
                <a:lnTo>
                  <a:pt x="28653" y="2253"/>
                </a:lnTo>
                <a:lnTo>
                  <a:pt x="28653" y="5218"/>
                </a:lnTo>
                <a:lnTo>
                  <a:pt x="27062" y="6814"/>
                </a:ln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lnTo>
                  <a:pt x="27062" y="8867"/>
                </a:lnTo>
                <a:lnTo>
                  <a:pt x="25698" y="10236"/>
                </a:lnTo>
                <a:lnTo>
                  <a:pt x="25698" y="7955"/>
                </a:lnTo>
                <a:lnTo>
                  <a:pt x="25698" y="7955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8867"/>
                </a:lnTo>
                <a:lnTo>
                  <a:pt x="24334" y="11148"/>
                </a:lnTo>
                <a:lnTo>
                  <a:pt x="24334" y="8639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5243" y="4990"/>
                </a:lnTo>
                <a:lnTo>
                  <a:pt x="25243" y="7042"/>
                </a:lnTo>
                <a:lnTo>
                  <a:pt x="25243" y="4762"/>
                </a:lnTo>
                <a:lnTo>
                  <a:pt x="26607" y="2709"/>
                </a:ln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lnTo>
                  <a:pt x="26607" y="200"/>
                </a:lnTo>
                <a:lnTo>
                  <a:pt x="26607" y="200"/>
                </a:lnTo>
                <a:lnTo>
                  <a:pt x="26607" y="200"/>
                </a:lnTo>
                <a:cubicBezTo>
                  <a:pt x="26403" y="553"/>
                  <a:pt x="26403" y="987"/>
                  <a:pt x="26607" y="1340"/>
                </a:cubicBezTo>
                <a:lnTo>
                  <a:pt x="26607" y="3849"/>
                </a:lnTo>
                <a:lnTo>
                  <a:pt x="26607" y="3849"/>
                </a:lnTo>
                <a:lnTo>
                  <a:pt x="26607" y="3849"/>
                </a:lnTo>
                <a:lnTo>
                  <a:pt x="26607" y="4990"/>
                </a:lnTo>
                <a:lnTo>
                  <a:pt x="26607" y="4990"/>
                </a:lnTo>
                <a:lnTo>
                  <a:pt x="28881" y="6358"/>
                </a:lnTo>
                <a:lnTo>
                  <a:pt x="28881" y="8411"/>
                </a:lnTo>
                <a:lnTo>
                  <a:pt x="26835" y="7270"/>
                </a:lnTo>
                <a:lnTo>
                  <a:pt x="26835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9335" y="9551"/>
                </a:lnTo>
                <a:lnTo>
                  <a:pt x="29335" y="11604"/>
                </a:lnTo>
                <a:lnTo>
                  <a:pt x="27517" y="11604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8881" y="10236"/>
                </a:lnTo>
                <a:lnTo>
                  <a:pt x="28881" y="12744"/>
                </a:lnTo>
                <a:lnTo>
                  <a:pt x="26607" y="12744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cubicBezTo>
                  <a:pt x="24561" y="9095"/>
                  <a:pt x="24561" y="9095"/>
                  <a:pt x="24561" y="10464"/>
                </a:cubicBezTo>
                <a:lnTo>
                  <a:pt x="25698" y="12516"/>
                </a:lnTo>
                <a:lnTo>
                  <a:pt x="23424" y="12516"/>
                </a:lnTo>
                <a:lnTo>
                  <a:pt x="22288" y="10464"/>
                </a:lnTo>
                <a:lnTo>
                  <a:pt x="3646" y="10464"/>
                </a:lnTo>
                <a:lnTo>
                  <a:pt x="3646" y="11832"/>
                </a:lnTo>
                <a:lnTo>
                  <a:pt x="3646" y="11832"/>
                </a:lnTo>
                <a:lnTo>
                  <a:pt x="1145" y="11832"/>
                </a:lnTo>
                <a:cubicBezTo>
                  <a:pt x="804" y="11629"/>
                  <a:pt x="350" y="11629"/>
                  <a:pt x="9" y="11832"/>
                </a:cubicBezTo>
                <a:lnTo>
                  <a:pt x="9" y="11832"/>
                </a:lnTo>
                <a:lnTo>
                  <a:pt x="9" y="11832"/>
                </a:lnTo>
                <a:lnTo>
                  <a:pt x="2509" y="11832"/>
                </a:lnTo>
                <a:lnTo>
                  <a:pt x="2509" y="11832"/>
                </a:lnTo>
                <a:lnTo>
                  <a:pt x="2509" y="13201"/>
                </a:lnTo>
                <a:lnTo>
                  <a:pt x="3646" y="13201"/>
                </a:lnTo>
                <a:lnTo>
                  <a:pt x="5920" y="11832"/>
                </a:lnTo>
                <a:lnTo>
                  <a:pt x="8193" y="11832"/>
                </a:lnTo>
                <a:lnTo>
                  <a:pt x="6147" y="12973"/>
                </a:lnTo>
                <a:lnTo>
                  <a:pt x="6147" y="14341"/>
                </a:lnTo>
                <a:lnTo>
                  <a:pt x="6147" y="14341"/>
                </a:lnTo>
                <a:lnTo>
                  <a:pt x="6147" y="14341"/>
                </a:lnTo>
                <a:lnTo>
                  <a:pt x="9784" y="12288"/>
                </a:lnTo>
                <a:lnTo>
                  <a:pt x="11830" y="12288"/>
                </a:lnTo>
                <a:lnTo>
                  <a:pt x="9784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9784" y="12288"/>
                </a:lnTo>
                <a:lnTo>
                  <a:pt x="12739" y="12288"/>
                </a:lnTo>
                <a:lnTo>
                  <a:pt x="10921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8875" y="13885"/>
                </a:lnTo>
                <a:lnTo>
                  <a:pt x="7284" y="15482"/>
                </a:lnTo>
                <a:lnTo>
                  <a:pt x="4555" y="15482"/>
                </a:lnTo>
                <a:lnTo>
                  <a:pt x="4555" y="15482"/>
                </a:lnTo>
                <a:cubicBezTo>
                  <a:pt x="4555" y="15482"/>
                  <a:pt x="4555" y="15482"/>
                  <a:pt x="4555" y="15482"/>
                </a:cubicBezTo>
                <a:lnTo>
                  <a:pt x="4555" y="15482"/>
                </a:lnTo>
                <a:lnTo>
                  <a:pt x="2737" y="17306"/>
                </a:lnTo>
                <a:cubicBezTo>
                  <a:pt x="2487" y="17730"/>
                  <a:pt x="2487" y="18250"/>
                  <a:pt x="2737" y="18675"/>
                </a:cubicBezTo>
                <a:lnTo>
                  <a:pt x="4101" y="18675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3885"/>
                </a:lnTo>
                <a:lnTo>
                  <a:pt x="7511" y="12060"/>
                </a:lnTo>
                <a:lnTo>
                  <a:pt x="7511" y="14569"/>
                </a:lnTo>
                <a:cubicBezTo>
                  <a:pt x="7511" y="14569"/>
                  <a:pt x="7511" y="14569"/>
                  <a:pt x="7511" y="14569"/>
                </a:cubicBezTo>
                <a:lnTo>
                  <a:pt x="7511" y="14569"/>
                </a:lnTo>
                <a:lnTo>
                  <a:pt x="7511" y="14569"/>
                </a:lnTo>
                <a:lnTo>
                  <a:pt x="7511" y="9779"/>
                </a:lnTo>
                <a:lnTo>
                  <a:pt x="9102" y="8411"/>
                </a:lnTo>
                <a:lnTo>
                  <a:pt x="9102" y="10692"/>
                </a:lnTo>
                <a:lnTo>
                  <a:pt x="9102" y="10692"/>
                </a:lnTo>
                <a:lnTo>
                  <a:pt x="9102" y="12060"/>
                </a:ln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0007"/>
                </a:lnTo>
                <a:lnTo>
                  <a:pt x="10693" y="7727"/>
                </a:lnTo>
                <a:lnTo>
                  <a:pt x="10693" y="10007"/>
                </a:lnTo>
                <a:lnTo>
                  <a:pt x="8420" y="13657"/>
                </a:lnTo>
                <a:lnTo>
                  <a:pt x="8420" y="13657"/>
                </a:lnTo>
                <a:lnTo>
                  <a:pt x="8420" y="15025"/>
                </a:lnTo>
                <a:lnTo>
                  <a:pt x="8420" y="15025"/>
                </a:lnTo>
                <a:lnTo>
                  <a:pt x="8420" y="15025"/>
                </a:lnTo>
                <a:lnTo>
                  <a:pt x="9557" y="12973"/>
                </a:lnTo>
                <a:lnTo>
                  <a:pt x="9557" y="15025"/>
                </a:lnTo>
                <a:lnTo>
                  <a:pt x="9557" y="17306"/>
                </a:lnTo>
                <a:lnTo>
                  <a:pt x="9557" y="17306"/>
                </a:lnTo>
                <a:cubicBezTo>
                  <a:pt x="9557" y="17306"/>
                  <a:pt x="9557" y="17306"/>
                  <a:pt x="9557" y="18675"/>
                </a:cubicBezTo>
                <a:lnTo>
                  <a:pt x="9557" y="18675"/>
                </a:lnTo>
                <a:lnTo>
                  <a:pt x="10693" y="18675"/>
                </a:lnTo>
                <a:lnTo>
                  <a:pt x="10693" y="18675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18447"/>
                </a:lnTo>
                <a:lnTo>
                  <a:pt x="10693" y="18447"/>
                </a:lnTo>
                <a:lnTo>
                  <a:pt x="10693" y="18447"/>
                </a:lnTo>
                <a:lnTo>
                  <a:pt x="11830" y="18447"/>
                </a:lnTo>
                <a:cubicBezTo>
                  <a:pt x="11830" y="18447"/>
                  <a:pt x="11830" y="18447"/>
                  <a:pt x="11830" y="18447"/>
                </a:cubicBezTo>
                <a:lnTo>
                  <a:pt x="11830" y="18447"/>
                </a:lnTo>
                <a:lnTo>
                  <a:pt x="9557" y="17078"/>
                </a:lnTo>
                <a:lnTo>
                  <a:pt x="9557" y="14797"/>
                </a:lnTo>
                <a:lnTo>
                  <a:pt x="11603" y="16166"/>
                </a:lnTo>
                <a:lnTo>
                  <a:pt x="11603" y="16166"/>
                </a:lnTo>
                <a:cubicBezTo>
                  <a:pt x="11603" y="16166"/>
                  <a:pt x="11603" y="16166"/>
                  <a:pt x="11603" y="16166"/>
                </a:cubicBezTo>
                <a:lnTo>
                  <a:pt x="11603" y="16166"/>
                </a:lnTo>
                <a:lnTo>
                  <a:pt x="7966" y="14113"/>
                </a:lnTo>
                <a:lnTo>
                  <a:pt x="7966" y="12060"/>
                </a:lnTo>
                <a:lnTo>
                  <a:pt x="10012" y="13201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lnTo>
                  <a:pt x="10012" y="14569"/>
                </a:lnTo>
                <a:lnTo>
                  <a:pt x="8420" y="14569"/>
                </a:lnTo>
                <a:lnTo>
                  <a:pt x="8420" y="12060"/>
                </a:lnTo>
                <a:lnTo>
                  <a:pt x="10693" y="1206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3657"/>
                </a:lnTo>
                <a:lnTo>
                  <a:pt x="15240" y="13657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cubicBezTo>
                  <a:pt x="15240" y="15938"/>
                  <a:pt x="15240" y="15938"/>
                  <a:pt x="15240" y="14569"/>
                </a:cubicBezTo>
                <a:lnTo>
                  <a:pt x="15240" y="14569"/>
                </a:lnTo>
                <a:lnTo>
                  <a:pt x="17741" y="14569"/>
                </a:lnTo>
                <a:cubicBezTo>
                  <a:pt x="17741" y="14569"/>
                  <a:pt x="35246" y="8639"/>
                  <a:pt x="35019" y="8639"/>
                </a:cubicBezTo>
                <a:close/>
              </a:path>
            </a:pathLst>
          </a:custGeom>
          <a:solidFill>
            <a:srgbClr val="FFFFFF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9" name="Google Shape;4179;p22"/>
          <p:cNvSpPr/>
          <p:nvPr/>
        </p:nvSpPr>
        <p:spPr>
          <a:xfrm>
            <a:off x="2551971" y="5728504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0" name="Google Shape;4180;p22"/>
          <p:cNvSpPr/>
          <p:nvPr/>
        </p:nvSpPr>
        <p:spPr>
          <a:xfrm>
            <a:off x="7842485" y="0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1" name="Google Shape;4181;p22"/>
          <p:cNvSpPr/>
          <p:nvPr/>
        </p:nvSpPr>
        <p:spPr>
          <a:xfrm>
            <a:off x="9376695" y="661206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2" name="Google Shape;4182;p22"/>
          <p:cNvSpPr/>
          <p:nvPr/>
        </p:nvSpPr>
        <p:spPr>
          <a:xfrm>
            <a:off x="10229020" y="164167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3" name="Google Shape;4183;p22"/>
          <p:cNvSpPr/>
          <p:nvPr/>
        </p:nvSpPr>
        <p:spPr>
          <a:xfrm>
            <a:off x="8490107" y="1617133"/>
            <a:ext cx="1312289" cy="132911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4" name="Google Shape;4184;p22"/>
          <p:cNvSpPr/>
          <p:nvPr/>
        </p:nvSpPr>
        <p:spPr>
          <a:xfrm rot="2101268">
            <a:off x="853679" y="1978968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5" name="Google Shape;4185;p22"/>
          <p:cNvSpPr/>
          <p:nvPr/>
        </p:nvSpPr>
        <p:spPr>
          <a:xfrm>
            <a:off x="2032747" y="3293622"/>
            <a:ext cx="937562" cy="856719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6" name="Google Shape;4186;p22"/>
          <p:cNvSpPr/>
          <p:nvPr/>
        </p:nvSpPr>
        <p:spPr>
          <a:xfrm>
            <a:off x="350875" y="1532387"/>
            <a:ext cx="4416900" cy="51024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7" name="Google Shape;4187;p22"/>
          <p:cNvSpPr/>
          <p:nvPr/>
        </p:nvSpPr>
        <p:spPr>
          <a:xfrm>
            <a:off x="351025" y="1532275"/>
            <a:ext cx="4416900" cy="5102400"/>
          </a:xfrm>
          <a:prstGeom prst="frame">
            <a:avLst>
              <a:gd fmla="val 4603" name="adj1"/>
            </a:avLst>
          </a:pr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8" name="Google Shape;4188;p22"/>
          <p:cNvSpPr/>
          <p:nvPr/>
        </p:nvSpPr>
        <p:spPr>
          <a:xfrm>
            <a:off x="4983689" y="1481200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9" name="Google Shape;4189;p22"/>
          <p:cNvSpPr/>
          <p:nvPr/>
        </p:nvSpPr>
        <p:spPr>
          <a:xfrm>
            <a:off x="4983689" y="4152724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0" name="Google Shape;4190;p22"/>
          <p:cNvSpPr/>
          <p:nvPr/>
        </p:nvSpPr>
        <p:spPr>
          <a:xfrm>
            <a:off x="4983689" y="1481213"/>
            <a:ext cx="3576300" cy="2482200"/>
          </a:xfrm>
          <a:prstGeom prst="frame">
            <a:avLst>
              <a:gd fmla="val 8314" name="adj1"/>
            </a:avLst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1" name="Google Shape;4191;p22"/>
          <p:cNvSpPr/>
          <p:nvPr/>
        </p:nvSpPr>
        <p:spPr>
          <a:xfrm>
            <a:off x="4983689" y="4152731"/>
            <a:ext cx="3576300" cy="2482200"/>
          </a:xfrm>
          <a:prstGeom prst="frame">
            <a:avLst>
              <a:gd fmla="val 8314" name="adj1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2" name="Google Shape;4192;p22"/>
          <p:cNvSpPr/>
          <p:nvPr/>
        </p:nvSpPr>
        <p:spPr>
          <a:xfrm>
            <a:off x="8775833" y="1481213"/>
            <a:ext cx="31362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3" name="Google Shape;4193;p22"/>
          <p:cNvSpPr/>
          <p:nvPr/>
        </p:nvSpPr>
        <p:spPr>
          <a:xfrm>
            <a:off x="8775833" y="1481213"/>
            <a:ext cx="3136200" cy="5153700"/>
          </a:xfrm>
          <a:prstGeom prst="frame">
            <a:avLst>
              <a:gd fmla="val 7678" name="adj1"/>
            </a:avLst>
          </a:pr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4" name="Google Shape;4194;p22"/>
          <p:cNvSpPr txBox="1"/>
          <p:nvPr>
            <p:ph type="title"/>
          </p:nvPr>
        </p:nvSpPr>
        <p:spPr>
          <a:xfrm>
            <a:off x="415600" y="4409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DO NOT REMOVE · SlidesMania">
  <p:cSld name="CUSTOM_20">
    <p:spTree>
      <p:nvGrpSpPr>
        <p:cNvPr id="4195" name="Shape 4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6" name="Google Shape;4196;p2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197" name="Google Shape;4197;p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8" name="Google Shape;4198;p23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4199" name="Google Shape;4199;p23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4200" name="Google Shape;4200;p23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1" name="Google Shape;4201;p23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2" name="Google Shape;4202;p23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3" name="Google Shape;4203;p23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04" name="Google Shape;4204;p23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4205" name="Google Shape;4205;p23"/>
          <p:cNvPicPr preferRelativeResize="0"/>
          <p:nvPr/>
        </p:nvPicPr>
        <p:blipFill rotWithShape="1">
          <a:blip r:embed="rId11">
            <a:alphaModFix/>
          </a:blip>
          <a:srcRect b="20906" l="0" r="0" t="16256"/>
          <a:stretch/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title">
  <p:cSld name="CUSTOM_18"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4"/>
          <p:cNvSpPr txBox="1"/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Intro">
  <p:cSld name="CUSTOM_1"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"/>
          <p:cNvSpPr txBox="1"/>
          <p:nvPr>
            <p:ph type="title"/>
          </p:nvPr>
        </p:nvSpPr>
        <p:spPr>
          <a:xfrm>
            <a:off x="2405117" y="2994175"/>
            <a:ext cx="7381800" cy="132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622" name="Google Shape;622;p5"/>
          <p:cNvSpPr txBox="1"/>
          <p:nvPr>
            <p:ph idx="1" type="body"/>
          </p:nvPr>
        </p:nvSpPr>
        <p:spPr>
          <a:xfrm>
            <a:off x="2405083" y="4398475"/>
            <a:ext cx="7381800" cy="2235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grpSp>
        <p:nvGrpSpPr>
          <p:cNvPr id="623" name="Google Shape;623;p5"/>
          <p:cNvGrpSpPr/>
          <p:nvPr/>
        </p:nvGrpSpPr>
        <p:grpSpPr>
          <a:xfrm rot="1185681">
            <a:off x="9625689" y="223460"/>
            <a:ext cx="3064040" cy="4321161"/>
            <a:chOff x="5521751" y="689626"/>
            <a:chExt cx="3064070" cy="4321203"/>
          </a:xfrm>
        </p:grpSpPr>
        <p:sp>
          <p:nvSpPr>
            <p:cNvPr id="624" name="Google Shape;624;p5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5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5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5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5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5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5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5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5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5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5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5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5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5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5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5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5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5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5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5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8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5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5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5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5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5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5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5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5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5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5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5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5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9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6" name="Google Shape;686;p5"/>
          <p:cNvSpPr/>
          <p:nvPr/>
        </p:nvSpPr>
        <p:spPr>
          <a:xfrm>
            <a:off x="9617335" y="1258804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92B1D0">
                <a:alpha val="32940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5"/>
          <p:cNvSpPr/>
          <p:nvPr/>
        </p:nvSpPr>
        <p:spPr>
          <a:xfrm>
            <a:off x="9038076" y="2691427"/>
            <a:ext cx="2897972" cy="293512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5"/>
          <p:cNvSpPr/>
          <p:nvPr/>
        </p:nvSpPr>
        <p:spPr>
          <a:xfrm>
            <a:off x="9179008" y="5989805"/>
            <a:ext cx="966893" cy="868709"/>
          </a:xfrm>
          <a:custGeom>
            <a:rect b="b" l="l" r="r" t="t"/>
            <a:pathLst>
              <a:path extrusionOk="0" h="860108" w="957320">
                <a:moveTo>
                  <a:pt x="6602" y="397752"/>
                </a:moveTo>
                <a:lnTo>
                  <a:pt x="107312" y="400033"/>
                </a:lnTo>
                <a:lnTo>
                  <a:pt x="50478" y="341643"/>
                </a:lnTo>
                <a:cubicBezTo>
                  <a:pt x="43135" y="334406"/>
                  <a:pt x="43021" y="322564"/>
                  <a:pt x="50250" y="315194"/>
                </a:cubicBezTo>
                <a:cubicBezTo>
                  <a:pt x="50319" y="315115"/>
                  <a:pt x="50387" y="315035"/>
                  <a:pt x="50478" y="314957"/>
                </a:cubicBezTo>
                <a:cubicBezTo>
                  <a:pt x="57844" y="307622"/>
                  <a:pt x="69711" y="307622"/>
                  <a:pt x="77077" y="314957"/>
                </a:cubicBezTo>
                <a:lnTo>
                  <a:pt x="161873" y="400717"/>
                </a:lnTo>
                <a:lnTo>
                  <a:pt x="230075" y="402314"/>
                </a:lnTo>
                <a:lnTo>
                  <a:pt x="102993" y="270709"/>
                </a:lnTo>
                <a:cubicBezTo>
                  <a:pt x="96991" y="264300"/>
                  <a:pt x="96991" y="254309"/>
                  <a:pt x="102993" y="247900"/>
                </a:cubicBezTo>
                <a:cubicBezTo>
                  <a:pt x="109426" y="241986"/>
                  <a:pt x="119293" y="241986"/>
                  <a:pt x="125726" y="247900"/>
                </a:cubicBezTo>
                <a:lnTo>
                  <a:pt x="277816" y="403682"/>
                </a:lnTo>
                <a:lnTo>
                  <a:pt x="348063" y="405279"/>
                </a:lnTo>
                <a:lnTo>
                  <a:pt x="235531" y="291236"/>
                </a:lnTo>
                <a:cubicBezTo>
                  <a:pt x="229052" y="282409"/>
                  <a:pt x="230938" y="269988"/>
                  <a:pt x="239737" y="263494"/>
                </a:cubicBezTo>
                <a:cubicBezTo>
                  <a:pt x="244488" y="260000"/>
                  <a:pt x="250513" y="258798"/>
                  <a:pt x="256218" y="260217"/>
                </a:cubicBezTo>
                <a:lnTo>
                  <a:pt x="404216" y="318835"/>
                </a:lnTo>
                <a:lnTo>
                  <a:pt x="375571" y="254971"/>
                </a:lnTo>
                <a:lnTo>
                  <a:pt x="173695" y="176738"/>
                </a:lnTo>
                <a:cubicBezTo>
                  <a:pt x="165238" y="173205"/>
                  <a:pt x="161237" y="163459"/>
                  <a:pt x="164738" y="154969"/>
                </a:cubicBezTo>
                <a:cubicBezTo>
                  <a:pt x="168148" y="146749"/>
                  <a:pt x="177401" y="142675"/>
                  <a:pt x="185744" y="145718"/>
                </a:cubicBezTo>
                <a:lnTo>
                  <a:pt x="356248" y="211863"/>
                </a:lnTo>
                <a:lnTo>
                  <a:pt x="328285" y="149367"/>
                </a:lnTo>
                <a:lnTo>
                  <a:pt x="216434" y="103750"/>
                </a:lnTo>
                <a:cubicBezTo>
                  <a:pt x="206773" y="99846"/>
                  <a:pt x="202090" y="88820"/>
                  <a:pt x="205977" y="79120"/>
                </a:cubicBezTo>
                <a:cubicBezTo>
                  <a:pt x="205977" y="79120"/>
                  <a:pt x="205977" y="79117"/>
                  <a:pt x="205977" y="79117"/>
                </a:cubicBezTo>
                <a:cubicBezTo>
                  <a:pt x="209864" y="69542"/>
                  <a:pt x="220709" y="64871"/>
                  <a:pt x="230302" y="68625"/>
                </a:cubicBezTo>
                <a:lnTo>
                  <a:pt x="306233" y="99189"/>
                </a:lnTo>
                <a:lnTo>
                  <a:pt x="265085" y="7955"/>
                </a:lnTo>
                <a:cubicBezTo>
                  <a:pt x="264175" y="5448"/>
                  <a:pt x="264175" y="2706"/>
                  <a:pt x="265085" y="200"/>
                </a:cubicBezTo>
                <a:cubicBezTo>
                  <a:pt x="267608" y="1071"/>
                  <a:pt x="269723" y="2862"/>
                  <a:pt x="270996" y="5218"/>
                </a:cubicBezTo>
                <a:lnTo>
                  <a:pt x="319418" y="93715"/>
                </a:lnTo>
                <a:lnTo>
                  <a:pt x="341016" y="14797"/>
                </a:lnTo>
                <a:cubicBezTo>
                  <a:pt x="343517" y="4645"/>
                  <a:pt x="353724" y="-1559"/>
                  <a:pt x="363840" y="941"/>
                </a:cubicBezTo>
                <a:cubicBezTo>
                  <a:pt x="373957" y="3441"/>
                  <a:pt x="380141" y="13698"/>
                  <a:pt x="377663" y="23850"/>
                </a:cubicBezTo>
                <a:cubicBezTo>
                  <a:pt x="377572" y="24181"/>
                  <a:pt x="377481" y="24507"/>
                  <a:pt x="377390" y="24833"/>
                </a:cubicBezTo>
                <a:lnTo>
                  <a:pt x="345563" y="141156"/>
                </a:lnTo>
                <a:lnTo>
                  <a:pt x="378299" y="201143"/>
                </a:lnTo>
                <a:lnTo>
                  <a:pt x="428769" y="25289"/>
                </a:lnTo>
                <a:cubicBezTo>
                  <a:pt x="431928" y="16658"/>
                  <a:pt x="441477" y="12231"/>
                  <a:pt x="450070" y="15404"/>
                </a:cubicBezTo>
                <a:cubicBezTo>
                  <a:pt x="457776" y="18248"/>
                  <a:pt x="462255" y="26334"/>
                  <a:pt x="460596" y="34413"/>
                </a:cubicBezTo>
                <a:lnTo>
                  <a:pt x="401033" y="242426"/>
                </a:lnTo>
                <a:lnTo>
                  <a:pt x="434906" y="304237"/>
                </a:lnTo>
                <a:lnTo>
                  <a:pt x="477646" y="149596"/>
                </a:lnTo>
                <a:cubicBezTo>
                  <a:pt x="482034" y="139560"/>
                  <a:pt x="493696" y="134998"/>
                  <a:pt x="503699" y="139402"/>
                </a:cubicBezTo>
                <a:cubicBezTo>
                  <a:pt x="509019" y="141743"/>
                  <a:pt x="513042" y="146302"/>
                  <a:pt x="514702" y="151876"/>
                </a:cubicBezTo>
                <a:lnTo>
                  <a:pt x="537436" y="311536"/>
                </a:lnTo>
                <a:lnTo>
                  <a:pt x="578584" y="254515"/>
                </a:lnTo>
                <a:lnTo>
                  <a:pt x="545166" y="40571"/>
                </a:lnTo>
                <a:cubicBezTo>
                  <a:pt x="543188" y="31593"/>
                  <a:pt x="548825" y="22700"/>
                  <a:pt x="557760" y="20705"/>
                </a:cubicBezTo>
                <a:cubicBezTo>
                  <a:pt x="566717" y="18709"/>
                  <a:pt x="575583" y="24368"/>
                  <a:pt x="577561" y="33343"/>
                </a:cubicBezTo>
                <a:cubicBezTo>
                  <a:pt x="577720" y="34073"/>
                  <a:pt x="577834" y="34809"/>
                  <a:pt x="577902" y="35553"/>
                </a:cubicBezTo>
                <a:lnTo>
                  <a:pt x="606092" y="216424"/>
                </a:lnTo>
                <a:lnTo>
                  <a:pt x="646331" y="159175"/>
                </a:lnTo>
                <a:lnTo>
                  <a:pt x="629280" y="39659"/>
                </a:lnTo>
                <a:cubicBezTo>
                  <a:pt x="627825" y="29392"/>
                  <a:pt x="634964" y="19895"/>
                  <a:pt x="645194" y="18447"/>
                </a:cubicBezTo>
                <a:cubicBezTo>
                  <a:pt x="655424" y="16998"/>
                  <a:pt x="664882" y="24146"/>
                  <a:pt x="666336" y="34413"/>
                </a:cubicBezTo>
                <a:lnTo>
                  <a:pt x="678158" y="115383"/>
                </a:lnTo>
                <a:lnTo>
                  <a:pt x="737039" y="33728"/>
                </a:lnTo>
                <a:cubicBezTo>
                  <a:pt x="738653" y="31541"/>
                  <a:pt x="740994" y="30004"/>
                  <a:pt x="743631" y="29395"/>
                </a:cubicBezTo>
                <a:cubicBezTo>
                  <a:pt x="744063" y="32061"/>
                  <a:pt x="743586" y="34796"/>
                  <a:pt x="742267" y="37150"/>
                </a:cubicBezTo>
                <a:lnTo>
                  <a:pt x="689980" y="123138"/>
                </a:lnTo>
                <a:lnTo>
                  <a:pt x="769093" y="102610"/>
                </a:lnTo>
                <a:cubicBezTo>
                  <a:pt x="779369" y="100808"/>
                  <a:pt x="789145" y="107699"/>
                  <a:pt x="790941" y="117997"/>
                </a:cubicBezTo>
                <a:cubicBezTo>
                  <a:pt x="792509" y="127100"/>
                  <a:pt x="787326" y="136020"/>
                  <a:pt x="778641" y="139104"/>
                </a:cubicBezTo>
                <a:lnTo>
                  <a:pt x="662017" y="169439"/>
                </a:lnTo>
                <a:lnTo>
                  <a:pt x="626552" y="228057"/>
                </a:lnTo>
                <a:lnTo>
                  <a:pt x="803876" y="182440"/>
                </a:lnTo>
                <a:cubicBezTo>
                  <a:pt x="812833" y="180417"/>
                  <a:pt x="821768" y="185859"/>
                  <a:pt x="824109" y="194756"/>
                </a:cubicBezTo>
                <a:cubicBezTo>
                  <a:pt x="826337" y="203547"/>
                  <a:pt x="821040" y="212483"/>
                  <a:pt x="812288" y="214721"/>
                </a:cubicBezTo>
                <a:cubicBezTo>
                  <a:pt x="812128" y="214757"/>
                  <a:pt x="811992" y="214794"/>
                  <a:pt x="811833" y="214828"/>
                </a:cubicBezTo>
                <a:lnTo>
                  <a:pt x="602000" y="267059"/>
                </a:lnTo>
                <a:lnTo>
                  <a:pt x="565626" y="327274"/>
                </a:lnTo>
                <a:lnTo>
                  <a:pt x="720671" y="287131"/>
                </a:lnTo>
                <a:cubicBezTo>
                  <a:pt x="731514" y="285785"/>
                  <a:pt x="741381" y="293513"/>
                  <a:pt x="742722" y="304390"/>
                </a:cubicBezTo>
                <a:cubicBezTo>
                  <a:pt x="743449" y="310252"/>
                  <a:pt x="741540" y="316132"/>
                  <a:pt x="737493" y="320431"/>
                </a:cubicBezTo>
                <a:lnTo>
                  <a:pt x="611548" y="419876"/>
                </a:lnTo>
                <a:lnTo>
                  <a:pt x="681568" y="427175"/>
                </a:lnTo>
                <a:lnTo>
                  <a:pt x="850026" y="290324"/>
                </a:lnTo>
                <a:cubicBezTo>
                  <a:pt x="857096" y="285069"/>
                  <a:pt x="867008" y="286161"/>
                  <a:pt x="872760" y="292833"/>
                </a:cubicBezTo>
                <a:cubicBezTo>
                  <a:pt x="878057" y="299949"/>
                  <a:pt x="876852" y="309987"/>
                  <a:pt x="870031" y="315641"/>
                </a:cubicBezTo>
                <a:lnTo>
                  <a:pt x="727718" y="429684"/>
                </a:lnTo>
                <a:lnTo>
                  <a:pt x="795919" y="436755"/>
                </a:lnTo>
                <a:lnTo>
                  <a:pt x="891628" y="366504"/>
                </a:lnTo>
                <a:cubicBezTo>
                  <a:pt x="900768" y="361484"/>
                  <a:pt x="912225" y="364851"/>
                  <a:pt x="917250" y="374022"/>
                </a:cubicBezTo>
                <a:cubicBezTo>
                  <a:pt x="921182" y="381243"/>
                  <a:pt x="920023" y="390189"/>
                  <a:pt x="914362" y="396155"/>
                </a:cubicBezTo>
                <a:lnTo>
                  <a:pt x="850253" y="446790"/>
                </a:lnTo>
                <a:lnTo>
                  <a:pt x="950281" y="457054"/>
                </a:lnTo>
                <a:cubicBezTo>
                  <a:pt x="952987" y="457362"/>
                  <a:pt x="955510" y="458660"/>
                  <a:pt x="957330" y="460704"/>
                </a:cubicBezTo>
                <a:cubicBezTo>
                  <a:pt x="955261" y="462330"/>
                  <a:pt x="952692" y="463213"/>
                  <a:pt x="950055" y="463213"/>
                </a:cubicBezTo>
                <a:lnTo>
                  <a:pt x="849344" y="460932"/>
                </a:lnTo>
                <a:lnTo>
                  <a:pt x="906860" y="519093"/>
                </a:lnTo>
                <a:cubicBezTo>
                  <a:pt x="914203" y="526330"/>
                  <a:pt x="914317" y="538173"/>
                  <a:pt x="907087" y="545542"/>
                </a:cubicBezTo>
                <a:cubicBezTo>
                  <a:pt x="907019" y="545622"/>
                  <a:pt x="906951" y="545702"/>
                  <a:pt x="906860" y="545779"/>
                </a:cubicBezTo>
                <a:cubicBezTo>
                  <a:pt x="899495" y="553114"/>
                  <a:pt x="887627" y="553114"/>
                  <a:pt x="880262" y="545779"/>
                </a:cubicBezTo>
                <a:lnTo>
                  <a:pt x="795464" y="459791"/>
                </a:lnTo>
                <a:lnTo>
                  <a:pt x="727263" y="458423"/>
                </a:lnTo>
                <a:lnTo>
                  <a:pt x="854345" y="590028"/>
                </a:lnTo>
                <a:cubicBezTo>
                  <a:pt x="860347" y="596437"/>
                  <a:pt x="860347" y="606427"/>
                  <a:pt x="854345" y="612836"/>
                </a:cubicBezTo>
                <a:cubicBezTo>
                  <a:pt x="847911" y="618750"/>
                  <a:pt x="838045" y="618750"/>
                  <a:pt x="831611" y="612836"/>
                </a:cubicBezTo>
                <a:lnTo>
                  <a:pt x="681113" y="457054"/>
                </a:lnTo>
                <a:lnTo>
                  <a:pt x="609502" y="455686"/>
                </a:lnTo>
                <a:lnTo>
                  <a:pt x="723171" y="569728"/>
                </a:lnTo>
                <a:cubicBezTo>
                  <a:pt x="729604" y="578747"/>
                  <a:pt x="727513" y="591282"/>
                  <a:pt x="718533" y="597728"/>
                </a:cubicBezTo>
                <a:cubicBezTo>
                  <a:pt x="713896" y="601056"/>
                  <a:pt x="708053" y="602237"/>
                  <a:pt x="702483" y="600976"/>
                </a:cubicBezTo>
                <a:lnTo>
                  <a:pt x="553577" y="541674"/>
                </a:lnTo>
                <a:lnTo>
                  <a:pt x="582222" y="605766"/>
                </a:lnTo>
                <a:lnTo>
                  <a:pt x="782961" y="683771"/>
                </a:lnTo>
                <a:cubicBezTo>
                  <a:pt x="791418" y="687256"/>
                  <a:pt x="795624" y="696815"/>
                  <a:pt x="792509" y="705439"/>
                </a:cubicBezTo>
                <a:cubicBezTo>
                  <a:pt x="789145" y="713992"/>
                  <a:pt x="779505" y="718193"/>
                  <a:pt x="770980" y="714818"/>
                </a:cubicBezTo>
                <a:cubicBezTo>
                  <a:pt x="770957" y="714809"/>
                  <a:pt x="770935" y="714799"/>
                  <a:pt x="770912" y="714790"/>
                </a:cubicBezTo>
                <a:lnTo>
                  <a:pt x="600408" y="648646"/>
                </a:lnTo>
                <a:lnTo>
                  <a:pt x="628371" y="711141"/>
                </a:lnTo>
                <a:lnTo>
                  <a:pt x="740221" y="756758"/>
                </a:lnTo>
                <a:cubicBezTo>
                  <a:pt x="749792" y="760542"/>
                  <a:pt x="754521" y="771401"/>
                  <a:pt x="750747" y="781012"/>
                </a:cubicBezTo>
                <a:cubicBezTo>
                  <a:pt x="750724" y="781063"/>
                  <a:pt x="750702" y="781113"/>
                  <a:pt x="750679" y="781163"/>
                </a:cubicBezTo>
                <a:cubicBezTo>
                  <a:pt x="746791" y="790738"/>
                  <a:pt x="735948" y="795409"/>
                  <a:pt x="726354" y="791655"/>
                </a:cubicBezTo>
                <a:lnTo>
                  <a:pt x="650423" y="761320"/>
                </a:lnTo>
                <a:lnTo>
                  <a:pt x="691571" y="852554"/>
                </a:lnTo>
                <a:cubicBezTo>
                  <a:pt x="692571" y="855040"/>
                  <a:pt x="692571" y="857822"/>
                  <a:pt x="691571" y="860308"/>
                </a:cubicBezTo>
                <a:cubicBezTo>
                  <a:pt x="689047" y="859437"/>
                  <a:pt x="686933" y="857647"/>
                  <a:pt x="685660" y="855291"/>
                </a:cubicBezTo>
                <a:lnTo>
                  <a:pt x="637237" y="767022"/>
                </a:lnTo>
                <a:lnTo>
                  <a:pt x="615640" y="845711"/>
                </a:lnTo>
                <a:cubicBezTo>
                  <a:pt x="612867" y="855560"/>
                  <a:pt x="602796" y="861419"/>
                  <a:pt x="592906" y="858940"/>
                </a:cubicBezTo>
                <a:cubicBezTo>
                  <a:pt x="583017" y="856267"/>
                  <a:pt x="577129" y="846078"/>
                  <a:pt x="579721" y="836132"/>
                </a:cubicBezTo>
                <a:lnTo>
                  <a:pt x="611548" y="719580"/>
                </a:lnTo>
                <a:lnTo>
                  <a:pt x="578811" y="660962"/>
                </a:lnTo>
                <a:lnTo>
                  <a:pt x="527888" y="835903"/>
                </a:lnTo>
                <a:cubicBezTo>
                  <a:pt x="525160" y="844653"/>
                  <a:pt x="516020" y="849684"/>
                  <a:pt x="507200" y="847308"/>
                </a:cubicBezTo>
                <a:cubicBezTo>
                  <a:pt x="498425" y="844767"/>
                  <a:pt x="493355" y="835596"/>
                  <a:pt x="495833" y="826780"/>
                </a:cubicBezTo>
                <a:lnTo>
                  <a:pt x="555395" y="618538"/>
                </a:lnTo>
                <a:lnTo>
                  <a:pt x="521522" y="556955"/>
                </a:lnTo>
                <a:lnTo>
                  <a:pt x="479010" y="711597"/>
                </a:lnTo>
                <a:cubicBezTo>
                  <a:pt x="476578" y="720045"/>
                  <a:pt x="468007" y="725141"/>
                  <a:pt x="459459" y="723229"/>
                </a:cubicBezTo>
                <a:cubicBezTo>
                  <a:pt x="450729" y="724044"/>
                  <a:pt x="442908" y="717808"/>
                  <a:pt x="441726" y="709088"/>
                </a:cubicBezTo>
                <a:lnTo>
                  <a:pt x="418992" y="549429"/>
                </a:lnTo>
                <a:lnTo>
                  <a:pt x="378072" y="606450"/>
                </a:lnTo>
                <a:lnTo>
                  <a:pt x="411263" y="820622"/>
                </a:lnTo>
                <a:cubicBezTo>
                  <a:pt x="412036" y="829784"/>
                  <a:pt x="405261" y="837842"/>
                  <a:pt x="396123" y="838618"/>
                </a:cubicBezTo>
                <a:cubicBezTo>
                  <a:pt x="387847" y="839320"/>
                  <a:pt x="380323" y="833775"/>
                  <a:pt x="378526" y="825640"/>
                </a:cubicBezTo>
                <a:lnTo>
                  <a:pt x="350337" y="644996"/>
                </a:lnTo>
                <a:lnTo>
                  <a:pt x="310325" y="700193"/>
                </a:lnTo>
                <a:lnTo>
                  <a:pt x="327603" y="819709"/>
                </a:lnTo>
                <a:cubicBezTo>
                  <a:pt x="328967" y="830078"/>
                  <a:pt x="321783" y="839619"/>
                  <a:pt x="311462" y="841149"/>
                </a:cubicBezTo>
                <a:cubicBezTo>
                  <a:pt x="301277" y="842632"/>
                  <a:pt x="291820" y="835545"/>
                  <a:pt x="290342" y="825323"/>
                </a:cubicBezTo>
                <a:cubicBezTo>
                  <a:pt x="290342" y="825277"/>
                  <a:pt x="290319" y="825229"/>
                  <a:pt x="290319" y="825183"/>
                </a:cubicBezTo>
                <a:lnTo>
                  <a:pt x="277816" y="744897"/>
                </a:lnTo>
                <a:lnTo>
                  <a:pt x="218708" y="826552"/>
                </a:lnTo>
                <a:cubicBezTo>
                  <a:pt x="217003" y="828648"/>
                  <a:pt x="214707" y="830162"/>
                  <a:pt x="212115" y="830885"/>
                </a:cubicBezTo>
                <a:cubicBezTo>
                  <a:pt x="211637" y="828219"/>
                  <a:pt x="212115" y="825471"/>
                  <a:pt x="213479" y="823131"/>
                </a:cubicBezTo>
                <a:lnTo>
                  <a:pt x="265767" y="736915"/>
                </a:lnTo>
                <a:lnTo>
                  <a:pt x="186653" y="757442"/>
                </a:lnTo>
                <a:cubicBezTo>
                  <a:pt x="176741" y="760054"/>
                  <a:pt x="166579" y="754144"/>
                  <a:pt x="163919" y="744213"/>
                </a:cubicBezTo>
                <a:cubicBezTo>
                  <a:pt x="161464" y="734216"/>
                  <a:pt x="167421" y="724083"/>
                  <a:pt x="177332" y="721405"/>
                </a:cubicBezTo>
                <a:lnTo>
                  <a:pt x="293957" y="690841"/>
                </a:lnTo>
                <a:lnTo>
                  <a:pt x="329421" y="632452"/>
                </a:lnTo>
                <a:lnTo>
                  <a:pt x="152098" y="676700"/>
                </a:lnTo>
                <a:cubicBezTo>
                  <a:pt x="143231" y="678990"/>
                  <a:pt x="134184" y="673625"/>
                  <a:pt x="131887" y="664721"/>
                </a:cubicBezTo>
                <a:cubicBezTo>
                  <a:pt x="131887" y="664685"/>
                  <a:pt x="131864" y="664648"/>
                  <a:pt x="131864" y="664612"/>
                </a:cubicBezTo>
                <a:cubicBezTo>
                  <a:pt x="129728" y="655668"/>
                  <a:pt x="135229" y="646682"/>
                  <a:pt x="144141" y="644540"/>
                </a:cubicBezTo>
                <a:cubicBezTo>
                  <a:pt x="144141" y="644540"/>
                  <a:pt x="144141" y="644540"/>
                  <a:pt x="144141" y="644540"/>
                </a:cubicBezTo>
                <a:lnTo>
                  <a:pt x="353974" y="592081"/>
                </a:lnTo>
                <a:lnTo>
                  <a:pt x="390348" y="531866"/>
                </a:lnTo>
                <a:lnTo>
                  <a:pt x="235304" y="572237"/>
                </a:lnTo>
                <a:cubicBezTo>
                  <a:pt x="226801" y="574484"/>
                  <a:pt x="218026" y="569680"/>
                  <a:pt x="215298" y="561289"/>
                </a:cubicBezTo>
                <a:cubicBezTo>
                  <a:pt x="210024" y="554029"/>
                  <a:pt x="211546" y="543868"/>
                  <a:pt x="218708" y="538481"/>
                </a:cubicBezTo>
                <a:lnTo>
                  <a:pt x="346017" y="439035"/>
                </a:lnTo>
                <a:lnTo>
                  <a:pt x="275088" y="432877"/>
                </a:lnTo>
                <a:lnTo>
                  <a:pt x="106630" y="568588"/>
                </a:lnTo>
                <a:cubicBezTo>
                  <a:pt x="99697" y="574196"/>
                  <a:pt x="89534" y="573095"/>
                  <a:pt x="83941" y="566127"/>
                </a:cubicBezTo>
                <a:cubicBezTo>
                  <a:pt x="83919" y="566111"/>
                  <a:pt x="83919" y="566095"/>
                  <a:pt x="83896" y="566079"/>
                </a:cubicBezTo>
                <a:cubicBezTo>
                  <a:pt x="78372" y="559115"/>
                  <a:pt x="79372" y="548998"/>
                  <a:pt x="86170" y="543270"/>
                </a:cubicBezTo>
                <a:lnTo>
                  <a:pt x="228711" y="429228"/>
                </a:lnTo>
                <a:lnTo>
                  <a:pt x="160509" y="422157"/>
                </a:lnTo>
                <a:lnTo>
                  <a:pt x="65710" y="496741"/>
                </a:lnTo>
                <a:cubicBezTo>
                  <a:pt x="56570" y="501761"/>
                  <a:pt x="45113" y="498395"/>
                  <a:pt x="40088" y="489223"/>
                </a:cubicBezTo>
                <a:cubicBezTo>
                  <a:pt x="36155" y="482002"/>
                  <a:pt x="37315" y="473057"/>
                  <a:pt x="42976" y="467090"/>
                </a:cubicBezTo>
                <a:lnTo>
                  <a:pt x="107085" y="416683"/>
                </a:lnTo>
                <a:lnTo>
                  <a:pt x="7056" y="406191"/>
                </a:lnTo>
                <a:cubicBezTo>
                  <a:pt x="4373" y="405965"/>
                  <a:pt x="1850" y="404745"/>
                  <a:pt x="9" y="402770"/>
                </a:cubicBezTo>
                <a:cubicBezTo>
                  <a:pt x="1554" y="400368"/>
                  <a:pt x="3874" y="398591"/>
                  <a:pt x="6602" y="397752"/>
                </a:cubicBezTo>
                <a:close/>
                <a:moveTo>
                  <a:pt x="415810" y="491039"/>
                </a:moveTo>
                <a:lnTo>
                  <a:pt x="436952" y="455686"/>
                </a:lnTo>
                <a:lnTo>
                  <a:pt x="418310" y="460475"/>
                </a:lnTo>
                <a:lnTo>
                  <a:pt x="433542" y="448615"/>
                </a:lnTo>
                <a:lnTo>
                  <a:pt x="391485" y="444053"/>
                </a:lnTo>
                <a:lnTo>
                  <a:pt x="292366" y="524111"/>
                </a:lnTo>
                <a:close/>
                <a:moveTo>
                  <a:pt x="499698" y="515216"/>
                </a:moveTo>
                <a:lnTo>
                  <a:pt x="479692" y="478722"/>
                </a:lnTo>
                <a:lnTo>
                  <a:pt x="474463" y="497197"/>
                </a:lnTo>
                <a:lnTo>
                  <a:pt x="471735" y="478038"/>
                </a:lnTo>
                <a:lnTo>
                  <a:pt x="447183" y="511795"/>
                </a:lnTo>
                <a:lnTo>
                  <a:pt x="465597" y="637926"/>
                </a:lnTo>
                <a:close/>
                <a:moveTo>
                  <a:pt x="561988" y="455686"/>
                </a:moveTo>
                <a:lnTo>
                  <a:pt x="520386" y="455686"/>
                </a:lnTo>
                <a:lnTo>
                  <a:pt x="534025" y="469371"/>
                </a:lnTo>
                <a:lnTo>
                  <a:pt x="516066" y="462300"/>
                </a:lnTo>
                <a:lnTo>
                  <a:pt x="533117" y="500162"/>
                </a:lnTo>
                <a:lnTo>
                  <a:pt x="651332" y="547376"/>
                </a:lnTo>
                <a:close/>
                <a:moveTo>
                  <a:pt x="541073" y="370838"/>
                </a:moveTo>
                <a:lnTo>
                  <a:pt x="519476" y="406647"/>
                </a:lnTo>
                <a:lnTo>
                  <a:pt x="538118" y="401630"/>
                </a:lnTo>
                <a:lnTo>
                  <a:pt x="522886" y="413718"/>
                </a:lnTo>
                <a:lnTo>
                  <a:pt x="564489" y="418052"/>
                </a:lnTo>
                <a:lnTo>
                  <a:pt x="664290" y="337994"/>
                </a:lnTo>
                <a:close/>
                <a:moveTo>
                  <a:pt x="457413" y="346889"/>
                </a:moveTo>
                <a:lnTo>
                  <a:pt x="477419" y="383383"/>
                </a:lnTo>
                <a:lnTo>
                  <a:pt x="482420" y="364452"/>
                </a:lnTo>
                <a:lnTo>
                  <a:pt x="485148" y="383611"/>
                </a:lnTo>
                <a:lnTo>
                  <a:pt x="509701" y="349854"/>
                </a:lnTo>
                <a:lnTo>
                  <a:pt x="491286" y="223723"/>
                </a:lnTo>
                <a:close/>
                <a:moveTo>
                  <a:pt x="394668" y="407332"/>
                </a:moveTo>
                <a:lnTo>
                  <a:pt x="436270" y="407332"/>
                </a:lnTo>
                <a:lnTo>
                  <a:pt x="422630" y="393418"/>
                </a:lnTo>
                <a:lnTo>
                  <a:pt x="440590" y="400717"/>
                </a:lnTo>
                <a:lnTo>
                  <a:pt x="423539" y="362627"/>
                </a:lnTo>
                <a:lnTo>
                  <a:pt x="305323" y="3156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5"/>
          <p:cNvSpPr/>
          <p:nvPr/>
        </p:nvSpPr>
        <p:spPr>
          <a:xfrm>
            <a:off x="11197029" y="22318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5"/>
          <p:cNvSpPr/>
          <p:nvPr/>
        </p:nvSpPr>
        <p:spPr>
          <a:xfrm>
            <a:off x="11081148" y="3441063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5"/>
          <p:cNvSpPr/>
          <p:nvPr/>
        </p:nvSpPr>
        <p:spPr>
          <a:xfrm>
            <a:off x="9679177" y="478028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5"/>
          <p:cNvSpPr/>
          <p:nvPr/>
        </p:nvSpPr>
        <p:spPr>
          <a:xfrm>
            <a:off x="10974088" y="4926792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5"/>
          <p:cNvSpPr/>
          <p:nvPr/>
        </p:nvSpPr>
        <p:spPr>
          <a:xfrm rot="2101268">
            <a:off x="10855141" y="5550168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5"/>
          <p:cNvSpPr/>
          <p:nvPr/>
        </p:nvSpPr>
        <p:spPr>
          <a:xfrm>
            <a:off x="6283061" y="6768753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5"/>
          <p:cNvSpPr/>
          <p:nvPr/>
        </p:nvSpPr>
        <p:spPr>
          <a:xfrm>
            <a:off x="2282116" y="5709429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5"/>
          <p:cNvSpPr/>
          <p:nvPr/>
        </p:nvSpPr>
        <p:spPr>
          <a:xfrm>
            <a:off x="3023302" y="6135027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5"/>
          <p:cNvSpPr/>
          <p:nvPr/>
        </p:nvSpPr>
        <p:spPr>
          <a:xfrm>
            <a:off x="1033352" y="5752250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5"/>
          <p:cNvSpPr/>
          <p:nvPr/>
        </p:nvSpPr>
        <p:spPr>
          <a:xfrm>
            <a:off x="3050980" y="5706204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5"/>
          <p:cNvSpPr/>
          <p:nvPr/>
        </p:nvSpPr>
        <p:spPr>
          <a:xfrm>
            <a:off x="5243169" y="6422219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5"/>
          <p:cNvSpPr/>
          <p:nvPr/>
        </p:nvSpPr>
        <p:spPr>
          <a:xfrm>
            <a:off x="1761531" y="6229077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5"/>
          <p:cNvSpPr/>
          <p:nvPr/>
        </p:nvSpPr>
        <p:spPr>
          <a:xfrm>
            <a:off x="542169" y="39059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5"/>
          <p:cNvSpPr/>
          <p:nvPr/>
        </p:nvSpPr>
        <p:spPr>
          <a:xfrm>
            <a:off x="893214" y="168411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5"/>
          <p:cNvSpPr/>
          <p:nvPr/>
        </p:nvSpPr>
        <p:spPr>
          <a:xfrm>
            <a:off x="335817" y="345211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5"/>
          <p:cNvSpPr/>
          <p:nvPr/>
        </p:nvSpPr>
        <p:spPr>
          <a:xfrm>
            <a:off x="126313" y="94245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5"/>
          <p:cNvSpPr/>
          <p:nvPr/>
        </p:nvSpPr>
        <p:spPr>
          <a:xfrm>
            <a:off x="1032651" y="5997943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5"/>
          <p:cNvSpPr/>
          <p:nvPr/>
        </p:nvSpPr>
        <p:spPr>
          <a:xfrm>
            <a:off x="5647071" y="6283630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5"/>
          <p:cNvSpPr/>
          <p:nvPr/>
        </p:nvSpPr>
        <p:spPr>
          <a:xfrm>
            <a:off x="4793909" y="6295139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5"/>
          <p:cNvSpPr/>
          <p:nvPr/>
        </p:nvSpPr>
        <p:spPr>
          <a:xfrm>
            <a:off x="106969" y="3110698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5"/>
          <p:cNvSpPr/>
          <p:nvPr/>
        </p:nvSpPr>
        <p:spPr>
          <a:xfrm>
            <a:off x="3776596" y="6261198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5"/>
          <p:cNvSpPr/>
          <p:nvPr/>
        </p:nvSpPr>
        <p:spPr>
          <a:xfrm>
            <a:off x="526717" y="6156155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5"/>
          <p:cNvSpPr/>
          <p:nvPr/>
        </p:nvSpPr>
        <p:spPr>
          <a:xfrm>
            <a:off x="1326418" y="2777035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5"/>
          <p:cNvSpPr/>
          <p:nvPr/>
        </p:nvSpPr>
        <p:spPr>
          <a:xfrm>
            <a:off x="599630" y="6557533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5"/>
          <p:cNvSpPr/>
          <p:nvPr/>
        </p:nvSpPr>
        <p:spPr>
          <a:xfrm>
            <a:off x="1005926" y="4060121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5"/>
          <p:cNvSpPr/>
          <p:nvPr/>
        </p:nvSpPr>
        <p:spPr>
          <a:xfrm>
            <a:off x="601935" y="3459307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5"/>
          <p:cNvSpPr/>
          <p:nvPr/>
        </p:nvSpPr>
        <p:spPr>
          <a:xfrm>
            <a:off x="652343" y="6326089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5"/>
          <p:cNvSpPr/>
          <p:nvPr/>
        </p:nvSpPr>
        <p:spPr>
          <a:xfrm>
            <a:off x="3594128" y="6397732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5"/>
          <p:cNvSpPr/>
          <p:nvPr/>
        </p:nvSpPr>
        <p:spPr>
          <a:xfrm>
            <a:off x="638245" y="1164860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5"/>
          <p:cNvSpPr/>
          <p:nvPr/>
        </p:nvSpPr>
        <p:spPr>
          <a:xfrm>
            <a:off x="646583" y="2808477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5"/>
          <p:cNvSpPr/>
          <p:nvPr/>
        </p:nvSpPr>
        <p:spPr>
          <a:xfrm>
            <a:off x="4990622" y="6256466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5"/>
          <p:cNvSpPr/>
          <p:nvPr/>
        </p:nvSpPr>
        <p:spPr>
          <a:xfrm>
            <a:off x="453278" y="100089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5"/>
          <p:cNvSpPr/>
          <p:nvPr/>
        </p:nvSpPr>
        <p:spPr>
          <a:xfrm>
            <a:off x="61849" y="2498818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5"/>
          <p:cNvSpPr/>
          <p:nvPr/>
        </p:nvSpPr>
        <p:spPr>
          <a:xfrm>
            <a:off x="677146" y="632827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5"/>
          <p:cNvSpPr/>
          <p:nvPr/>
        </p:nvSpPr>
        <p:spPr>
          <a:xfrm rot="-1083167">
            <a:off x="733639" y="1547707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5"/>
          <p:cNvSpPr/>
          <p:nvPr/>
        </p:nvSpPr>
        <p:spPr>
          <a:xfrm>
            <a:off x="1235730" y="6227147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5"/>
          <p:cNvSpPr/>
          <p:nvPr/>
        </p:nvSpPr>
        <p:spPr>
          <a:xfrm>
            <a:off x="2702792" y="6014980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5"/>
          <p:cNvSpPr/>
          <p:nvPr/>
        </p:nvSpPr>
        <p:spPr>
          <a:xfrm>
            <a:off x="568248" y="1164972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5"/>
          <p:cNvSpPr/>
          <p:nvPr/>
        </p:nvSpPr>
        <p:spPr>
          <a:xfrm>
            <a:off x="1178016" y="6470795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5"/>
          <p:cNvSpPr/>
          <p:nvPr/>
        </p:nvSpPr>
        <p:spPr>
          <a:xfrm>
            <a:off x="842155" y="692184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5"/>
          <p:cNvSpPr/>
          <p:nvPr/>
        </p:nvSpPr>
        <p:spPr>
          <a:xfrm>
            <a:off x="4113623" y="6311421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5"/>
          <p:cNvSpPr/>
          <p:nvPr/>
        </p:nvSpPr>
        <p:spPr>
          <a:xfrm>
            <a:off x="1027333" y="2570904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5"/>
          <p:cNvSpPr/>
          <p:nvPr/>
        </p:nvSpPr>
        <p:spPr>
          <a:xfrm>
            <a:off x="1311983" y="6617413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5"/>
          <p:cNvSpPr/>
          <p:nvPr/>
        </p:nvSpPr>
        <p:spPr>
          <a:xfrm>
            <a:off x="5386436" y="6361003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5"/>
          <p:cNvSpPr/>
          <p:nvPr/>
        </p:nvSpPr>
        <p:spPr>
          <a:xfrm>
            <a:off x="897873" y="1352348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5"/>
          <p:cNvSpPr/>
          <p:nvPr/>
        </p:nvSpPr>
        <p:spPr>
          <a:xfrm>
            <a:off x="881361" y="1141757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5"/>
          <p:cNvSpPr/>
          <p:nvPr/>
        </p:nvSpPr>
        <p:spPr>
          <a:xfrm>
            <a:off x="454364" y="2864657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5"/>
          <p:cNvSpPr/>
          <p:nvPr/>
        </p:nvSpPr>
        <p:spPr>
          <a:xfrm>
            <a:off x="575531" y="413035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5"/>
          <p:cNvSpPr/>
          <p:nvPr/>
        </p:nvSpPr>
        <p:spPr>
          <a:xfrm>
            <a:off x="405559" y="1649023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5"/>
          <p:cNvSpPr/>
          <p:nvPr/>
        </p:nvSpPr>
        <p:spPr>
          <a:xfrm>
            <a:off x="86715" y="1757052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5"/>
          <p:cNvSpPr/>
          <p:nvPr/>
        </p:nvSpPr>
        <p:spPr>
          <a:xfrm>
            <a:off x="2803546" y="6169804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5"/>
          <p:cNvSpPr/>
          <p:nvPr/>
        </p:nvSpPr>
        <p:spPr>
          <a:xfrm>
            <a:off x="854573" y="1893948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5"/>
          <p:cNvSpPr/>
          <p:nvPr/>
        </p:nvSpPr>
        <p:spPr>
          <a:xfrm>
            <a:off x="1589711" y="6680600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5"/>
          <p:cNvSpPr/>
          <p:nvPr/>
        </p:nvSpPr>
        <p:spPr>
          <a:xfrm>
            <a:off x="1751669" y="6603067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5"/>
          <p:cNvSpPr/>
          <p:nvPr/>
        </p:nvSpPr>
        <p:spPr>
          <a:xfrm>
            <a:off x="328050" y="731444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5"/>
          <p:cNvSpPr/>
          <p:nvPr/>
        </p:nvSpPr>
        <p:spPr>
          <a:xfrm>
            <a:off x="289327" y="6416660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5"/>
          <p:cNvSpPr/>
          <p:nvPr/>
        </p:nvSpPr>
        <p:spPr>
          <a:xfrm>
            <a:off x="1082751" y="3212963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5"/>
          <p:cNvSpPr/>
          <p:nvPr/>
        </p:nvSpPr>
        <p:spPr>
          <a:xfrm>
            <a:off x="1648708" y="6252004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5"/>
          <p:cNvSpPr/>
          <p:nvPr/>
        </p:nvSpPr>
        <p:spPr>
          <a:xfrm>
            <a:off x="43470" y="1035707"/>
            <a:ext cx="77691" cy="77776"/>
          </a:xfrm>
          <a:custGeom>
            <a:rect b="b" l="l" r="r" t="t"/>
            <a:pathLst>
              <a:path extrusionOk="0" h="50504" w="50449">
                <a:moveTo>
                  <a:pt x="1251" y="33169"/>
                </a:moveTo>
                <a:cubicBezTo>
                  <a:pt x="5593" y="46352"/>
                  <a:pt x="19620" y="53628"/>
                  <a:pt x="32851" y="49591"/>
                </a:cubicBezTo>
                <a:cubicBezTo>
                  <a:pt x="46127" y="45349"/>
                  <a:pt x="53493" y="31116"/>
                  <a:pt x="49265" y="17796"/>
                </a:cubicBezTo>
                <a:cubicBezTo>
                  <a:pt x="49242" y="17751"/>
                  <a:pt x="49242" y="17705"/>
                  <a:pt x="49219" y="17659"/>
                </a:cubicBezTo>
                <a:cubicBezTo>
                  <a:pt x="44877" y="4362"/>
                  <a:pt x="30646" y="-2891"/>
                  <a:pt x="17392" y="1465"/>
                </a:cubicBezTo>
                <a:cubicBezTo>
                  <a:pt x="4229" y="5685"/>
                  <a:pt x="-3001" y="19803"/>
                  <a:pt x="1206" y="33010"/>
                </a:cubicBezTo>
                <a:cubicBezTo>
                  <a:pt x="1206" y="33055"/>
                  <a:pt x="1228" y="33123"/>
                  <a:pt x="1251" y="33169"/>
                </a:cubicBezTo>
                <a:close/>
              </a:path>
            </a:pathLst>
          </a:custGeom>
          <a:solidFill>
            <a:srgbClr val="D1BC94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5"/>
          <p:cNvSpPr/>
          <p:nvPr/>
        </p:nvSpPr>
        <p:spPr>
          <a:xfrm>
            <a:off x="870355" y="2828153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5"/>
          <p:cNvSpPr/>
          <p:nvPr/>
        </p:nvSpPr>
        <p:spPr>
          <a:xfrm>
            <a:off x="2342144" y="5974918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5"/>
          <p:cNvSpPr/>
          <p:nvPr/>
        </p:nvSpPr>
        <p:spPr>
          <a:xfrm>
            <a:off x="428731" y="5565896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5"/>
          <p:cNvSpPr/>
          <p:nvPr/>
        </p:nvSpPr>
        <p:spPr>
          <a:xfrm>
            <a:off x="706599" y="426527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5"/>
          <p:cNvSpPr/>
          <p:nvPr/>
        </p:nvSpPr>
        <p:spPr>
          <a:xfrm>
            <a:off x="1158555" y="6205956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5"/>
          <p:cNvSpPr/>
          <p:nvPr/>
        </p:nvSpPr>
        <p:spPr>
          <a:xfrm>
            <a:off x="406753" y="6362997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5"/>
          <p:cNvSpPr/>
          <p:nvPr/>
        </p:nvSpPr>
        <p:spPr>
          <a:xfrm>
            <a:off x="66517" y="3274459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5"/>
          <p:cNvSpPr/>
          <p:nvPr/>
        </p:nvSpPr>
        <p:spPr>
          <a:xfrm>
            <a:off x="554182" y="2193474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5"/>
          <p:cNvSpPr/>
          <p:nvPr/>
        </p:nvSpPr>
        <p:spPr>
          <a:xfrm>
            <a:off x="2666142" y="6894027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5"/>
          <p:cNvSpPr/>
          <p:nvPr/>
        </p:nvSpPr>
        <p:spPr>
          <a:xfrm>
            <a:off x="263021" y="1217937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5"/>
          <p:cNvSpPr/>
          <p:nvPr/>
        </p:nvSpPr>
        <p:spPr>
          <a:xfrm>
            <a:off x="1453577" y="6144895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5"/>
          <p:cNvSpPr/>
          <p:nvPr/>
        </p:nvSpPr>
        <p:spPr>
          <a:xfrm>
            <a:off x="2866417" y="6554002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5"/>
          <p:cNvSpPr/>
          <p:nvPr/>
        </p:nvSpPr>
        <p:spPr>
          <a:xfrm>
            <a:off x="70540" y="1912102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5"/>
          <p:cNvSpPr/>
          <p:nvPr/>
        </p:nvSpPr>
        <p:spPr>
          <a:xfrm>
            <a:off x="630468" y="2359969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5"/>
          <p:cNvSpPr/>
          <p:nvPr/>
        </p:nvSpPr>
        <p:spPr>
          <a:xfrm>
            <a:off x="2850030" y="6120247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5"/>
          <p:cNvSpPr/>
          <p:nvPr/>
        </p:nvSpPr>
        <p:spPr>
          <a:xfrm>
            <a:off x="2408325" y="6520945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5"/>
          <p:cNvSpPr/>
          <p:nvPr/>
        </p:nvSpPr>
        <p:spPr>
          <a:xfrm>
            <a:off x="5453123" y="6323179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5"/>
          <p:cNvSpPr/>
          <p:nvPr/>
        </p:nvSpPr>
        <p:spPr>
          <a:xfrm>
            <a:off x="1557612" y="6532365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5"/>
          <p:cNvSpPr/>
          <p:nvPr/>
        </p:nvSpPr>
        <p:spPr>
          <a:xfrm>
            <a:off x="381582" y="1994640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5"/>
          <p:cNvSpPr/>
          <p:nvPr/>
        </p:nvSpPr>
        <p:spPr>
          <a:xfrm>
            <a:off x="744300" y="2177540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5"/>
          <p:cNvSpPr/>
          <p:nvPr/>
        </p:nvSpPr>
        <p:spPr>
          <a:xfrm>
            <a:off x="804737" y="2412139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5"/>
          <p:cNvSpPr/>
          <p:nvPr/>
        </p:nvSpPr>
        <p:spPr>
          <a:xfrm>
            <a:off x="388109" y="617357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5"/>
          <p:cNvSpPr/>
          <p:nvPr/>
        </p:nvSpPr>
        <p:spPr>
          <a:xfrm>
            <a:off x="493906" y="2165921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5"/>
          <p:cNvSpPr/>
          <p:nvPr/>
        </p:nvSpPr>
        <p:spPr>
          <a:xfrm>
            <a:off x="308482" y="2816293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5"/>
          <p:cNvSpPr/>
          <p:nvPr/>
        </p:nvSpPr>
        <p:spPr>
          <a:xfrm>
            <a:off x="2568544" y="6248554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5"/>
          <p:cNvSpPr/>
          <p:nvPr/>
        </p:nvSpPr>
        <p:spPr>
          <a:xfrm>
            <a:off x="800522" y="4771081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5"/>
          <p:cNvSpPr/>
          <p:nvPr/>
        </p:nvSpPr>
        <p:spPr>
          <a:xfrm>
            <a:off x="528157" y="5263673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8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5"/>
          <p:cNvSpPr/>
          <p:nvPr/>
        </p:nvSpPr>
        <p:spPr>
          <a:xfrm>
            <a:off x="1218376" y="4903557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5"/>
          <p:cNvSpPr/>
          <p:nvPr/>
        </p:nvSpPr>
        <p:spPr>
          <a:xfrm>
            <a:off x="856809" y="5304078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5"/>
          <p:cNvSpPr/>
          <p:nvPr/>
        </p:nvSpPr>
        <p:spPr>
          <a:xfrm>
            <a:off x="1045190" y="3665194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5"/>
          <p:cNvSpPr/>
          <p:nvPr/>
        </p:nvSpPr>
        <p:spPr>
          <a:xfrm>
            <a:off x="717120" y="4131731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5"/>
          <p:cNvSpPr/>
          <p:nvPr/>
        </p:nvSpPr>
        <p:spPr>
          <a:xfrm>
            <a:off x="1011518" y="6426432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5"/>
          <p:cNvSpPr/>
          <p:nvPr/>
        </p:nvSpPr>
        <p:spPr>
          <a:xfrm>
            <a:off x="166642" y="4302029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5"/>
          <p:cNvSpPr/>
          <p:nvPr/>
        </p:nvSpPr>
        <p:spPr>
          <a:xfrm>
            <a:off x="628694" y="2565189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5"/>
          <p:cNvSpPr/>
          <p:nvPr/>
        </p:nvSpPr>
        <p:spPr>
          <a:xfrm>
            <a:off x="314305" y="2379531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5"/>
          <p:cNvSpPr/>
          <p:nvPr/>
        </p:nvSpPr>
        <p:spPr>
          <a:xfrm>
            <a:off x="2233396" y="6650611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p5"/>
          <p:cNvSpPr/>
          <p:nvPr/>
        </p:nvSpPr>
        <p:spPr>
          <a:xfrm>
            <a:off x="1198916" y="6703544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5"/>
          <p:cNvSpPr/>
          <p:nvPr/>
        </p:nvSpPr>
        <p:spPr>
          <a:xfrm>
            <a:off x="2640640" y="6374932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5"/>
          <p:cNvSpPr/>
          <p:nvPr/>
        </p:nvSpPr>
        <p:spPr>
          <a:xfrm>
            <a:off x="5191025" y="6349850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5"/>
          <p:cNvSpPr/>
          <p:nvPr/>
        </p:nvSpPr>
        <p:spPr>
          <a:xfrm>
            <a:off x="1008804" y="6407760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5"/>
          <p:cNvSpPr/>
          <p:nvPr/>
        </p:nvSpPr>
        <p:spPr>
          <a:xfrm>
            <a:off x="829438" y="6573010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5"/>
          <p:cNvSpPr/>
          <p:nvPr/>
        </p:nvSpPr>
        <p:spPr>
          <a:xfrm>
            <a:off x="1557585" y="5655772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5"/>
          <p:cNvSpPr/>
          <p:nvPr/>
        </p:nvSpPr>
        <p:spPr>
          <a:xfrm>
            <a:off x="312600" y="3766273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5"/>
          <p:cNvSpPr/>
          <p:nvPr/>
        </p:nvSpPr>
        <p:spPr>
          <a:xfrm>
            <a:off x="122502" y="3432203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5"/>
          <p:cNvSpPr/>
          <p:nvPr/>
        </p:nvSpPr>
        <p:spPr>
          <a:xfrm>
            <a:off x="1236567" y="3448452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5"/>
          <p:cNvSpPr/>
          <p:nvPr/>
        </p:nvSpPr>
        <p:spPr>
          <a:xfrm>
            <a:off x="2426223" y="6156410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5"/>
          <p:cNvSpPr/>
          <p:nvPr/>
        </p:nvSpPr>
        <p:spPr>
          <a:xfrm>
            <a:off x="1303831" y="6835858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5"/>
          <p:cNvSpPr/>
          <p:nvPr/>
        </p:nvSpPr>
        <p:spPr>
          <a:xfrm>
            <a:off x="2516070" y="6789532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5"/>
          <p:cNvSpPr/>
          <p:nvPr/>
        </p:nvSpPr>
        <p:spPr>
          <a:xfrm>
            <a:off x="392694" y="1860809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5"/>
          <p:cNvSpPr/>
          <p:nvPr/>
        </p:nvSpPr>
        <p:spPr>
          <a:xfrm>
            <a:off x="1233395" y="6169757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5"/>
          <p:cNvSpPr/>
          <p:nvPr/>
        </p:nvSpPr>
        <p:spPr>
          <a:xfrm>
            <a:off x="163763" y="1648567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5"/>
          <p:cNvSpPr/>
          <p:nvPr/>
        </p:nvSpPr>
        <p:spPr>
          <a:xfrm>
            <a:off x="2265069" y="5957227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5"/>
          <p:cNvSpPr/>
          <p:nvPr/>
        </p:nvSpPr>
        <p:spPr>
          <a:xfrm>
            <a:off x="557536" y="4208413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5"/>
          <p:cNvSpPr/>
          <p:nvPr/>
        </p:nvSpPr>
        <p:spPr>
          <a:xfrm>
            <a:off x="402805" y="4925485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5"/>
          <p:cNvSpPr/>
          <p:nvPr/>
        </p:nvSpPr>
        <p:spPr>
          <a:xfrm>
            <a:off x="466638" y="5553969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p5"/>
          <p:cNvSpPr/>
          <p:nvPr/>
        </p:nvSpPr>
        <p:spPr>
          <a:xfrm>
            <a:off x="95796" y="5554952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p5"/>
          <p:cNvSpPr/>
          <p:nvPr/>
        </p:nvSpPr>
        <p:spPr>
          <a:xfrm>
            <a:off x="608399" y="1912543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5"/>
          <p:cNvSpPr/>
          <p:nvPr/>
        </p:nvSpPr>
        <p:spPr>
          <a:xfrm>
            <a:off x="209837" y="2347717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5"/>
          <p:cNvSpPr/>
          <p:nvPr/>
        </p:nvSpPr>
        <p:spPr>
          <a:xfrm>
            <a:off x="604180" y="3889679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5"/>
          <p:cNvSpPr/>
          <p:nvPr/>
        </p:nvSpPr>
        <p:spPr>
          <a:xfrm>
            <a:off x="3159973" y="650556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9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5"/>
          <p:cNvSpPr/>
          <p:nvPr/>
        </p:nvSpPr>
        <p:spPr>
          <a:xfrm>
            <a:off x="977648" y="3966658"/>
            <a:ext cx="213210" cy="212857"/>
          </a:xfrm>
          <a:custGeom>
            <a:rect b="b" l="l" r="r" t="t"/>
            <a:pathLst>
              <a:path extrusionOk="0" h="138219" w="138448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5"/>
          <p:cNvSpPr/>
          <p:nvPr/>
        </p:nvSpPr>
        <p:spPr>
          <a:xfrm>
            <a:off x="1252667" y="3354354"/>
            <a:ext cx="238418" cy="230772"/>
          </a:xfrm>
          <a:custGeom>
            <a:rect b="b" l="l" r="r" t="t"/>
            <a:pathLst>
              <a:path extrusionOk="0" h="149852" w="154817">
                <a:moveTo>
                  <a:pt x="34555" y="0"/>
                </a:moveTo>
                <a:lnTo>
                  <a:pt x="81160" y="27826"/>
                </a:lnTo>
                <a:lnTo>
                  <a:pt x="130265" y="5474"/>
                </a:lnTo>
                <a:lnTo>
                  <a:pt x="118216" y="58162"/>
                </a:lnTo>
                <a:lnTo>
                  <a:pt x="154817" y="98077"/>
                </a:lnTo>
                <a:lnTo>
                  <a:pt x="100938" y="102867"/>
                </a:lnTo>
                <a:lnTo>
                  <a:pt x="74112" y="149852"/>
                </a:lnTo>
                <a:lnTo>
                  <a:pt x="52970" y="100129"/>
                </a:lnTo>
                <a:lnTo>
                  <a:pt x="0" y="89409"/>
                </a:lnTo>
                <a:lnTo>
                  <a:pt x="40921" y="53828"/>
                </a:lnTo>
                <a:lnTo>
                  <a:pt x="34555" y="0"/>
                </a:lnTo>
                <a:close/>
              </a:path>
            </a:pathLst>
          </a:custGeom>
          <a:solidFill>
            <a:srgbClr val="FFFFFF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5"/>
          <p:cNvSpPr/>
          <p:nvPr/>
        </p:nvSpPr>
        <p:spPr>
          <a:xfrm>
            <a:off x="1404365" y="2444336"/>
            <a:ext cx="223363" cy="230068"/>
          </a:xfrm>
          <a:custGeom>
            <a:rect b="b" l="l" r="r" t="t"/>
            <a:pathLst>
              <a:path extrusionOk="0" h="149395" w="145041">
                <a:moveTo>
                  <a:pt x="5683" y="126359"/>
                </a:moveTo>
                <a:lnTo>
                  <a:pt x="27053" y="78689"/>
                </a:lnTo>
                <a:lnTo>
                  <a:pt x="0" y="33985"/>
                </a:lnTo>
                <a:lnTo>
                  <a:pt x="52060" y="39687"/>
                </a:lnTo>
                <a:lnTo>
                  <a:pt x="86161" y="0"/>
                </a:lnTo>
                <a:lnTo>
                  <a:pt x="96846" y="51091"/>
                </a:lnTo>
                <a:lnTo>
                  <a:pt x="145041" y="71391"/>
                </a:lnTo>
                <a:lnTo>
                  <a:pt x="99574" y="97392"/>
                </a:lnTo>
                <a:lnTo>
                  <a:pt x="95254" y="149396"/>
                </a:lnTo>
                <a:lnTo>
                  <a:pt x="56607" y="114271"/>
                </a:lnTo>
                <a:lnTo>
                  <a:pt x="5683" y="126359"/>
                </a:lnTo>
                <a:close/>
              </a:path>
            </a:pathLst>
          </a:custGeom>
          <a:solidFill>
            <a:srgbClr val="FFFFFF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5"/>
          <p:cNvSpPr/>
          <p:nvPr/>
        </p:nvSpPr>
        <p:spPr>
          <a:xfrm>
            <a:off x="1150482" y="5414423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5"/>
          <p:cNvSpPr/>
          <p:nvPr/>
        </p:nvSpPr>
        <p:spPr>
          <a:xfrm>
            <a:off x="2161021" y="6405865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5"/>
          <p:cNvSpPr/>
          <p:nvPr/>
        </p:nvSpPr>
        <p:spPr>
          <a:xfrm>
            <a:off x="3093750" y="6301860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5"/>
          <p:cNvSpPr/>
          <p:nvPr/>
        </p:nvSpPr>
        <p:spPr>
          <a:xfrm>
            <a:off x="1328691" y="4961388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5"/>
          <p:cNvSpPr/>
          <p:nvPr/>
        </p:nvSpPr>
        <p:spPr>
          <a:xfrm>
            <a:off x="1591096" y="5539243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5"/>
          <p:cNvSpPr/>
          <p:nvPr/>
        </p:nvSpPr>
        <p:spPr>
          <a:xfrm>
            <a:off x="1254066" y="4879138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5"/>
          <p:cNvSpPr/>
          <p:nvPr/>
        </p:nvSpPr>
        <p:spPr>
          <a:xfrm>
            <a:off x="2882367" y="5963208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Talking Points">
  <p:cSld name="CUSTOM_2"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6"/>
          <p:cNvSpPr/>
          <p:nvPr/>
        </p:nvSpPr>
        <p:spPr>
          <a:xfrm rot="10800000">
            <a:off x="5844483" y="129107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6"/>
          <p:cNvSpPr/>
          <p:nvPr/>
        </p:nvSpPr>
        <p:spPr>
          <a:xfrm rot="10800000">
            <a:off x="9759303" y="1102024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6"/>
          <p:cNvSpPr/>
          <p:nvPr/>
        </p:nvSpPr>
        <p:spPr>
          <a:xfrm rot="10800000">
            <a:off x="9051027" y="709443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6"/>
          <p:cNvSpPr/>
          <p:nvPr/>
        </p:nvSpPr>
        <p:spPr>
          <a:xfrm rot="10800000">
            <a:off x="11118699" y="1170198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6"/>
          <p:cNvSpPr/>
          <p:nvPr/>
        </p:nvSpPr>
        <p:spPr>
          <a:xfrm rot="10800000">
            <a:off x="9122777" y="1238021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6"/>
          <p:cNvSpPr/>
          <p:nvPr/>
        </p:nvSpPr>
        <p:spPr>
          <a:xfrm rot="10800000">
            <a:off x="6914483" y="505850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6"/>
          <p:cNvSpPr/>
          <p:nvPr/>
        </p:nvSpPr>
        <p:spPr>
          <a:xfrm rot="10800000">
            <a:off x="10400672" y="703558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6"/>
          <p:cNvSpPr/>
          <p:nvPr/>
        </p:nvSpPr>
        <p:spPr>
          <a:xfrm rot="10800000">
            <a:off x="11407173" y="6680015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Google Shape;827;p6"/>
          <p:cNvSpPr/>
          <p:nvPr/>
        </p:nvSpPr>
        <p:spPr>
          <a:xfrm rot="10800000">
            <a:off x="11279139" y="6774059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" name="Google Shape;828;p6"/>
          <p:cNvSpPr/>
          <p:nvPr/>
        </p:nvSpPr>
        <p:spPr>
          <a:xfrm rot="10800000">
            <a:off x="11821835" y="6582858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6"/>
          <p:cNvSpPr/>
          <p:nvPr/>
        </p:nvSpPr>
        <p:spPr>
          <a:xfrm rot="10800000">
            <a:off x="11924558" y="6726340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6"/>
          <p:cNvSpPr/>
          <p:nvPr/>
        </p:nvSpPr>
        <p:spPr>
          <a:xfrm rot="10800000">
            <a:off x="11063384" y="868304"/>
            <a:ext cx="110631" cy="110995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Google Shape;831;p6"/>
          <p:cNvSpPr/>
          <p:nvPr/>
        </p:nvSpPr>
        <p:spPr>
          <a:xfrm rot="10800000">
            <a:off x="6417805" y="553091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6"/>
          <p:cNvSpPr/>
          <p:nvPr/>
        </p:nvSpPr>
        <p:spPr>
          <a:xfrm rot="10800000">
            <a:off x="7374036" y="642889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Google Shape;833;p6"/>
          <p:cNvSpPr/>
          <p:nvPr/>
        </p:nvSpPr>
        <p:spPr>
          <a:xfrm rot="10800000">
            <a:off x="11991718" y="3758220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6"/>
          <p:cNvSpPr/>
          <p:nvPr/>
        </p:nvSpPr>
        <p:spPr>
          <a:xfrm rot="10800000">
            <a:off x="8359268" y="645023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6"/>
          <p:cNvSpPr/>
          <p:nvPr/>
        </p:nvSpPr>
        <p:spPr>
          <a:xfrm rot="10800000">
            <a:off x="11514616" y="65473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6"/>
          <p:cNvSpPr/>
          <p:nvPr/>
        </p:nvSpPr>
        <p:spPr>
          <a:xfrm rot="10800000">
            <a:off x="10857500" y="4177396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6"/>
          <p:cNvSpPr/>
          <p:nvPr/>
        </p:nvSpPr>
        <p:spPr>
          <a:xfrm rot="10800000">
            <a:off x="11469694" y="281923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6"/>
          <p:cNvSpPr/>
          <p:nvPr/>
        </p:nvSpPr>
        <p:spPr>
          <a:xfrm rot="10800000">
            <a:off x="11144875" y="2861360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6"/>
          <p:cNvSpPr/>
          <p:nvPr/>
        </p:nvSpPr>
        <p:spPr>
          <a:xfrm rot="10800000">
            <a:off x="11569181" y="3482396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6"/>
          <p:cNvSpPr/>
          <p:nvPr/>
        </p:nvSpPr>
        <p:spPr>
          <a:xfrm rot="10800000">
            <a:off x="11502508" y="599169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6"/>
          <p:cNvSpPr/>
          <p:nvPr/>
        </p:nvSpPr>
        <p:spPr>
          <a:xfrm rot="10800000">
            <a:off x="8501958" y="468662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6"/>
          <p:cNvSpPr/>
          <p:nvPr/>
        </p:nvSpPr>
        <p:spPr>
          <a:xfrm rot="10800000">
            <a:off x="11409509" y="5652957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6"/>
          <p:cNvSpPr/>
          <p:nvPr/>
        </p:nvSpPr>
        <p:spPr>
          <a:xfrm rot="10800000">
            <a:off x="11386123" y="3994316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6"/>
          <p:cNvSpPr/>
          <p:nvPr/>
        </p:nvSpPr>
        <p:spPr>
          <a:xfrm rot="10800000">
            <a:off x="7081885" y="584955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5" name="Google Shape;845;p6"/>
          <p:cNvSpPr/>
          <p:nvPr/>
        </p:nvSpPr>
        <p:spPr>
          <a:xfrm rot="10800000">
            <a:off x="11593034" y="6716499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6"/>
          <p:cNvSpPr/>
          <p:nvPr/>
        </p:nvSpPr>
        <p:spPr>
          <a:xfrm rot="10800000">
            <a:off x="12074797" y="4408175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6"/>
          <p:cNvSpPr/>
          <p:nvPr/>
        </p:nvSpPr>
        <p:spPr>
          <a:xfrm rot="10800000">
            <a:off x="11488910" y="6303507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6"/>
          <p:cNvSpPr/>
          <p:nvPr/>
        </p:nvSpPr>
        <p:spPr>
          <a:xfrm rot="9716833">
            <a:off x="11423320" y="5379666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6"/>
          <p:cNvSpPr/>
          <p:nvPr/>
        </p:nvSpPr>
        <p:spPr>
          <a:xfrm rot="10800000">
            <a:off x="10915249" y="694025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p6"/>
          <p:cNvSpPr/>
          <p:nvPr/>
        </p:nvSpPr>
        <p:spPr>
          <a:xfrm rot="10800000">
            <a:off x="9476291" y="934427"/>
            <a:ext cx="27583" cy="27835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Google Shape;851;p6"/>
          <p:cNvSpPr/>
          <p:nvPr/>
        </p:nvSpPr>
        <p:spPr>
          <a:xfrm rot="10800000">
            <a:off x="11597353" y="5771293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p6"/>
          <p:cNvSpPr/>
          <p:nvPr/>
        </p:nvSpPr>
        <p:spPr>
          <a:xfrm rot="10800000">
            <a:off x="10980498" y="457921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6"/>
          <p:cNvSpPr/>
          <p:nvPr/>
        </p:nvSpPr>
        <p:spPr>
          <a:xfrm rot="10800000">
            <a:off x="11313047" y="6233309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6"/>
          <p:cNvSpPr/>
          <p:nvPr/>
        </p:nvSpPr>
        <p:spPr>
          <a:xfrm rot="10800000">
            <a:off x="7704356" y="275844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6"/>
          <p:cNvSpPr/>
          <p:nvPr/>
        </p:nvSpPr>
        <p:spPr>
          <a:xfrm rot="10800000">
            <a:off x="11102979" y="4329738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" name="Google Shape;856;p6"/>
          <p:cNvSpPr/>
          <p:nvPr/>
        </p:nvSpPr>
        <p:spPr>
          <a:xfrm rot="10800000">
            <a:off x="10864107" y="329168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Google Shape;857;p6"/>
          <p:cNvSpPr/>
          <p:nvPr/>
        </p:nvSpPr>
        <p:spPr>
          <a:xfrm rot="10800000">
            <a:off x="6778876" y="575037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" name="Google Shape;858;p6"/>
          <p:cNvSpPr/>
          <p:nvPr/>
        </p:nvSpPr>
        <p:spPr>
          <a:xfrm rot="10800000">
            <a:off x="11210274" y="5526369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Google Shape;859;p6"/>
          <p:cNvSpPr/>
          <p:nvPr/>
        </p:nvSpPr>
        <p:spPr>
          <a:xfrm rot="10800000">
            <a:off x="11274498" y="5784512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p6"/>
          <p:cNvSpPr/>
          <p:nvPr/>
        </p:nvSpPr>
        <p:spPr>
          <a:xfrm rot="10800000">
            <a:off x="11606812" y="3967197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1" name="Google Shape;861;p6"/>
          <p:cNvSpPr/>
          <p:nvPr/>
        </p:nvSpPr>
        <p:spPr>
          <a:xfrm rot="10800000">
            <a:off x="11600744" y="6533871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p6"/>
          <p:cNvSpPr/>
          <p:nvPr/>
        </p:nvSpPr>
        <p:spPr>
          <a:xfrm rot="10800000">
            <a:off x="11733902" y="5260578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6"/>
          <p:cNvSpPr/>
          <p:nvPr/>
        </p:nvSpPr>
        <p:spPr>
          <a:xfrm rot="10800000">
            <a:off x="12089500" y="5189767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6"/>
          <p:cNvSpPr/>
          <p:nvPr/>
        </p:nvSpPr>
        <p:spPr>
          <a:xfrm rot="10800000">
            <a:off x="9382958" y="787340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6"/>
          <p:cNvSpPr/>
          <p:nvPr/>
        </p:nvSpPr>
        <p:spPr>
          <a:xfrm rot="10800000">
            <a:off x="11300924" y="5031891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Google Shape;866;p6"/>
          <p:cNvSpPr/>
          <p:nvPr/>
        </p:nvSpPr>
        <p:spPr>
          <a:xfrm rot="10800000">
            <a:off x="10552686" y="232095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6"/>
          <p:cNvSpPr/>
          <p:nvPr/>
        </p:nvSpPr>
        <p:spPr>
          <a:xfrm rot="10800000">
            <a:off x="10398968" y="318023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p6"/>
          <p:cNvSpPr/>
          <p:nvPr/>
        </p:nvSpPr>
        <p:spPr>
          <a:xfrm rot="10800000">
            <a:off x="11684075" y="6050636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9" name="Google Shape;869;p6"/>
          <p:cNvSpPr/>
          <p:nvPr/>
        </p:nvSpPr>
        <p:spPr>
          <a:xfrm rot="10800000">
            <a:off x="11884989" y="528423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6"/>
          <p:cNvSpPr/>
          <p:nvPr/>
        </p:nvSpPr>
        <p:spPr>
          <a:xfrm rot="10800000">
            <a:off x="11092671" y="3733155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6"/>
          <p:cNvSpPr/>
          <p:nvPr/>
        </p:nvSpPr>
        <p:spPr>
          <a:xfrm rot="10800000">
            <a:off x="10481330" y="648401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6"/>
          <p:cNvSpPr/>
          <p:nvPr/>
        </p:nvSpPr>
        <p:spPr>
          <a:xfrm rot="10800000">
            <a:off x="12085504" y="5863760"/>
            <a:ext cx="77691" cy="77776"/>
          </a:xfrm>
          <a:custGeom>
            <a:rect b="b" l="l" r="r" t="t"/>
            <a:pathLst>
              <a:path extrusionOk="0" h="50504" w="50449">
                <a:moveTo>
                  <a:pt x="1251" y="33169"/>
                </a:moveTo>
                <a:cubicBezTo>
                  <a:pt x="5593" y="46352"/>
                  <a:pt x="19620" y="53628"/>
                  <a:pt x="32851" y="49591"/>
                </a:cubicBezTo>
                <a:cubicBezTo>
                  <a:pt x="46127" y="45349"/>
                  <a:pt x="53493" y="31116"/>
                  <a:pt x="49265" y="17796"/>
                </a:cubicBezTo>
                <a:cubicBezTo>
                  <a:pt x="49242" y="17751"/>
                  <a:pt x="49242" y="17705"/>
                  <a:pt x="49219" y="17659"/>
                </a:cubicBezTo>
                <a:cubicBezTo>
                  <a:pt x="44877" y="4362"/>
                  <a:pt x="30646" y="-2891"/>
                  <a:pt x="17392" y="1465"/>
                </a:cubicBezTo>
                <a:cubicBezTo>
                  <a:pt x="4229" y="5685"/>
                  <a:pt x="-3001" y="19803"/>
                  <a:pt x="1206" y="33010"/>
                </a:cubicBezTo>
                <a:cubicBezTo>
                  <a:pt x="1206" y="33055"/>
                  <a:pt x="1228" y="33123"/>
                  <a:pt x="1251" y="33169"/>
                </a:cubicBezTo>
                <a:close/>
              </a:path>
            </a:pathLst>
          </a:custGeom>
          <a:solidFill>
            <a:srgbClr val="D1BC94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6"/>
          <p:cNvSpPr/>
          <p:nvPr/>
        </p:nvSpPr>
        <p:spPr>
          <a:xfrm rot="10800000">
            <a:off x="11229864" y="4042360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6"/>
          <p:cNvSpPr/>
          <p:nvPr/>
        </p:nvSpPr>
        <p:spPr>
          <a:xfrm rot="10800000">
            <a:off x="9788212" y="925677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6"/>
          <p:cNvSpPr/>
          <p:nvPr/>
        </p:nvSpPr>
        <p:spPr>
          <a:xfrm rot="10800000">
            <a:off x="11657470" y="1290486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6"/>
          <p:cNvSpPr/>
          <p:nvPr/>
        </p:nvSpPr>
        <p:spPr>
          <a:xfrm rot="10800000">
            <a:off x="11474044" y="6524523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6"/>
          <p:cNvSpPr/>
          <p:nvPr/>
        </p:nvSpPr>
        <p:spPr>
          <a:xfrm rot="10800000">
            <a:off x="11006158" y="729311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6"/>
          <p:cNvSpPr/>
          <p:nvPr/>
        </p:nvSpPr>
        <p:spPr>
          <a:xfrm rot="10800000">
            <a:off x="11741097" y="555236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6"/>
          <p:cNvSpPr/>
          <p:nvPr/>
        </p:nvSpPr>
        <p:spPr>
          <a:xfrm rot="10800000">
            <a:off x="12097532" y="3659927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p6"/>
          <p:cNvSpPr/>
          <p:nvPr/>
        </p:nvSpPr>
        <p:spPr>
          <a:xfrm rot="10800000">
            <a:off x="11628529" y="4759829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6"/>
          <p:cNvSpPr/>
          <p:nvPr/>
        </p:nvSpPr>
        <p:spPr>
          <a:xfrm rot="10800000">
            <a:off x="9525070" y="67722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6"/>
          <p:cNvSpPr/>
          <p:nvPr/>
        </p:nvSpPr>
        <p:spPr>
          <a:xfrm rot="10800000">
            <a:off x="11864670" y="5679044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" name="Google Shape;883;p6"/>
          <p:cNvSpPr/>
          <p:nvPr/>
        </p:nvSpPr>
        <p:spPr>
          <a:xfrm rot="10800000">
            <a:off x="10665632" y="745501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4" name="Google Shape;884;p6"/>
          <p:cNvSpPr/>
          <p:nvPr/>
        </p:nvSpPr>
        <p:spPr>
          <a:xfrm rot="10800000">
            <a:off x="9308797" y="391595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" name="Google Shape;885;p6"/>
          <p:cNvSpPr/>
          <p:nvPr/>
        </p:nvSpPr>
        <p:spPr>
          <a:xfrm rot="10800000">
            <a:off x="12090551" y="5019019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" name="Google Shape;886;p6"/>
          <p:cNvSpPr/>
          <p:nvPr/>
        </p:nvSpPr>
        <p:spPr>
          <a:xfrm rot="10800000">
            <a:off x="11445743" y="4486546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Google Shape;887;p6"/>
          <p:cNvSpPr/>
          <p:nvPr/>
        </p:nvSpPr>
        <p:spPr>
          <a:xfrm rot="10800000">
            <a:off x="9307060" y="807473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p6"/>
          <p:cNvSpPr/>
          <p:nvPr/>
        </p:nvSpPr>
        <p:spPr>
          <a:xfrm rot="10800000">
            <a:off x="9750191" y="407814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" name="Google Shape;889;p6"/>
          <p:cNvSpPr/>
          <p:nvPr/>
        </p:nvSpPr>
        <p:spPr>
          <a:xfrm rot="10800000">
            <a:off x="6726154" y="626587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" name="Google Shape;890;p6"/>
          <p:cNvSpPr/>
          <p:nvPr/>
        </p:nvSpPr>
        <p:spPr>
          <a:xfrm rot="10800000">
            <a:off x="10549322" y="344821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Google Shape;891;p6"/>
          <p:cNvSpPr/>
          <p:nvPr/>
        </p:nvSpPr>
        <p:spPr>
          <a:xfrm rot="10800000">
            <a:off x="11776281" y="4933431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" name="Google Shape;892;p6"/>
          <p:cNvSpPr/>
          <p:nvPr/>
        </p:nvSpPr>
        <p:spPr>
          <a:xfrm rot="10800000">
            <a:off x="11430746" y="4767976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6"/>
          <p:cNvSpPr/>
          <p:nvPr/>
        </p:nvSpPr>
        <p:spPr>
          <a:xfrm rot="10800000">
            <a:off x="11374714" y="4537793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" name="Google Shape;894;p6"/>
          <p:cNvSpPr/>
          <p:nvPr/>
        </p:nvSpPr>
        <p:spPr>
          <a:xfrm rot="10800000">
            <a:off x="11775324" y="6316512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6"/>
          <p:cNvSpPr/>
          <p:nvPr/>
        </p:nvSpPr>
        <p:spPr>
          <a:xfrm rot="10800000">
            <a:off x="11684407" y="4782787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6"/>
          <p:cNvSpPr/>
          <p:nvPr/>
        </p:nvSpPr>
        <p:spPr>
          <a:xfrm rot="10800000">
            <a:off x="11842155" y="4104717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6"/>
          <p:cNvSpPr/>
          <p:nvPr/>
        </p:nvSpPr>
        <p:spPr>
          <a:xfrm rot="10800000">
            <a:off x="9627157" y="717585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6"/>
          <p:cNvSpPr/>
          <p:nvPr/>
        </p:nvSpPr>
        <p:spPr>
          <a:xfrm rot="10800000">
            <a:off x="11356363" y="2156378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6"/>
          <p:cNvSpPr/>
          <p:nvPr/>
        </p:nvSpPr>
        <p:spPr>
          <a:xfrm rot="10800000">
            <a:off x="11636497" y="1671420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8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6"/>
          <p:cNvSpPr/>
          <p:nvPr/>
        </p:nvSpPr>
        <p:spPr>
          <a:xfrm rot="10800000">
            <a:off x="10950316" y="2035257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Google Shape;901;p6"/>
          <p:cNvSpPr/>
          <p:nvPr/>
        </p:nvSpPr>
        <p:spPr>
          <a:xfrm rot="10800000">
            <a:off x="11302429" y="1621702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" name="Google Shape;902;p6"/>
          <p:cNvSpPr/>
          <p:nvPr/>
        </p:nvSpPr>
        <p:spPr>
          <a:xfrm rot="10800000">
            <a:off x="11049824" y="3201375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Google Shape;903;p6"/>
          <p:cNvSpPr/>
          <p:nvPr/>
        </p:nvSpPr>
        <p:spPr>
          <a:xfrm rot="10800000">
            <a:off x="11420577" y="2776378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4" name="Google Shape;904;p6"/>
          <p:cNvSpPr/>
          <p:nvPr/>
        </p:nvSpPr>
        <p:spPr>
          <a:xfrm rot="10800000">
            <a:off x="11035545" y="390871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Google Shape;905;p6"/>
          <p:cNvSpPr/>
          <p:nvPr/>
        </p:nvSpPr>
        <p:spPr>
          <a:xfrm rot="10800000">
            <a:off x="11939622" y="2574405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p6"/>
          <p:cNvSpPr/>
          <p:nvPr/>
        </p:nvSpPr>
        <p:spPr>
          <a:xfrm rot="10800000">
            <a:off x="11531696" y="4365452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6"/>
          <p:cNvSpPr/>
          <p:nvPr/>
        </p:nvSpPr>
        <p:spPr>
          <a:xfrm rot="10800000">
            <a:off x="11738958" y="4443595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p6"/>
          <p:cNvSpPr/>
          <p:nvPr/>
        </p:nvSpPr>
        <p:spPr>
          <a:xfrm rot="10800000">
            <a:off x="9868553" y="221729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6"/>
          <p:cNvSpPr/>
          <p:nvPr/>
        </p:nvSpPr>
        <p:spPr>
          <a:xfrm rot="10800000">
            <a:off x="10900529" y="166030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6"/>
          <p:cNvSpPr/>
          <p:nvPr/>
        </p:nvSpPr>
        <p:spPr>
          <a:xfrm rot="10800000">
            <a:off x="9499507" y="535573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6"/>
          <p:cNvSpPr/>
          <p:nvPr/>
        </p:nvSpPr>
        <p:spPr>
          <a:xfrm rot="10800000">
            <a:off x="6992035" y="603386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6"/>
          <p:cNvSpPr/>
          <p:nvPr/>
        </p:nvSpPr>
        <p:spPr>
          <a:xfrm rot="10800000">
            <a:off x="11159322" y="531092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6"/>
          <p:cNvSpPr/>
          <p:nvPr/>
        </p:nvSpPr>
        <p:spPr>
          <a:xfrm rot="10800000">
            <a:off x="11367780" y="394965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p6"/>
          <p:cNvSpPr/>
          <p:nvPr/>
        </p:nvSpPr>
        <p:spPr>
          <a:xfrm rot="10800000">
            <a:off x="10361901" y="1034028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" name="Google Shape;915;p6"/>
          <p:cNvSpPr/>
          <p:nvPr/>
        </p:nvSpPr>
        <p:spPr>
          <a:xfrm rot="10800000">
            <a:off x="11825191" y="3141865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" name="Google Shape;916;p6"/>
          <p:cNvSpPr/>
          <p:nvPr/>
        </p:nvSpPr>
        <p:spPr>
          <a:xfrm rot="10800000">
            <a:off x="12046190" y="3506611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917;p6"/>
          <p:cNvSpPr/>
          <p:nvPr/>
        </p:nvSpPr>
        <p:spPr>
          <a:xfrm rot="10800000">
            <a:off x="10925982" y="3484442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" name="Google Shape;918;p6"/>
          <p:cNvSpPr/>
          <p:nvPr/>
        </p:nvSpPr>
        <p:spPr>
          <a:xfrm rot="10800000">
            <a:off x="9695325" y="735330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" name="Google Shape;919;p6"/>
          <p:cNvSpPr/>
          <p:nvPr/>
        </p:nvSpPr>
        <p:spPr>
          <a:xfrm rot="10800000">
            <a:off x="10881258" y="119258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6"/>
          <p:cNvSpPr/>
          <p:nvPr/>
        </p:nvSpPr>
        <p:spPr>
          <a:xfrm rot="10800000">
            <a:off x="9638385" y="134955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6"/>
          <p:cNvSpPr/>
          <p:nvPr/>
        </p:nvSpPr>
        <p:spPr>
          <a:xfrm rot="10800000">
            <a:off x="11807223" y="5109490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6"/>
          <p:cNvSpPr/>
          <p:nvPr/>
        </p:nvSpPr>
        <p:spPr>
          <a:xfrm rot="10800000">
            <a:off x="10942247" y="776364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6"/>
          <p:cNvSpPr/>
          <p:nvPr/>
        </p:nvSpPr>
        <p:spPr>
          <a:xfrm rot="10800000">
            <a:off x="11925368" y="5210333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6"/>
          <p:cNvSpPr/>
          <p:nvPr/>
        </p:nvSpPr>
        <p:spPr>
          <a:xfrm rot="10800000">
            <a:off x="9867760" y="946037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6"/>
          <p:cNvSpPr/>
          <p:nvPr/>
        </p:nvSpPr>
        <p:spPr>
          <a:xfrm rot="10800000">
            <a:off x="11362328" y="2481038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6" name="Google Shape;926;p6"/>
          <p:cNvSpPr/>
          <p:nvPr/>
        </p:nvSpPr>
        <p:spPr>
          <a:xfrm rot="10800000">
            <a:off x="11629509" y="1876835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7" name="Google Shape;927;p6"/>
          <p:cNvSpPr/>
          <p:nvPr/>
        </p:nvSpPr>
        <p:spPr>
          <a:xfrm rot="10800000">
            <a:off x="11717557" y="1400720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" name="Google Shape;928;p6"/>
          <p:cNvSpPr/>
          <p:nvPr/>
        </p:nvSpPr>
        <p:spPr>
          <a:xfrm rot="10800000">
            <a:off x="12063251" y="1374509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" name="Google Shape;929;p6"/>
          <p:cNvSpPr/>
          <p:nvPr/>
        </p:nvSpPr>
        <p:spPr>
          <a:xfrm rot="10800000">
            <a:off x="11573189" y="5039626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" name="Google Shape;930;p6"/>
          <p:cNvSpPr/>
          <p:nvPr/>
        </p:nvSpPr>
        <p:spPr>
          <a:xfrm rot="10800000">
            <a:off x="11957557" y="4590173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1" name="Google Shape;931;p6"/>
          <p:cNvSpPr/>
          <p:nvPr/>
        </p:nvSpPr>
        <p:spPr>
          <a:xfrm rot="10800000">
            <a:off x="11460696" y="2943201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" name="Google Shape;932;p6"/>
          <p:cNvSpPr/>
          <p:nvPr/>
        </p:nvSpPr>
        <p:spPr>
          <a:xfrm rot="10800000">
            <a:off x="8813176" y="247228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9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3" name="Google Shape;933;p6"/>
          <p:cNvSpPr/>
          <p:nvPr/>
        </p:nvSpPr>
        <p:spPr>
          <a:xfrm rot="10800000">
            <a:off x="11015808" y="2797728"/>
            <a:ext cx="213210" cy="212857"/>
          </a:xfrm>
          <a:custGeom>
            <a:rect b="b" l="l" r="r" t="t"/>
            <a:pathLst>
              <a:path extrusionOk="0" h="138219" w="138448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4" name="Google Shape;934;p6"/>
          <p:cNvSpPr/>
          <p:nvPr/>
        </p:nvSpPr>
        <p:spPr>
          <a:xfrm rot="10800000">
            <a:off x="10715580" y="3392117"/>
            <a:ext cx="238418" cy="230772"/>
          </a:xfrm>
          <a:custGeom>
            <a:rect b="b" l="l" r="r" t="t"/>
            <a:pathLst>
              <a:path extrusionOk="0" h="149852" w="154817">
                <a:moveTo>
                  <a:pt x="34555" y="0"/>
                </a:moveTo>
                <a:lnTo>
                  <a:pt x="81160" y="27826"/>
                </a:lnTo>
                <a:lnTo>
                  <a:pt x="130265" y="5474"/>
                </a:lnTo>
                <a:lnTo>
                  <a:pt x="118216" y="58162"/>
                </a:lnTo>
                <a:lnTo>
                  <a:pt x="154817" y="98077"/>
                </a:lnTo>
                <a:lnTo>
                  <a:pt x="100938" y="102867"/>
                </a:lnTo>
                <a:lnTo>
                  <a:pt x="74112" y="149852"/>
                </a:lnTo>
                <a:lnTo>
                  <a:pt x="52970" y="100129"/>
                </a:lnTo>
                <a:lnTo>
                  <a:pt x="0" y="89409"/>
                </a:lnTo>
                <a:lnTo>
                  <a:pt x="40921" y="53828"/>
                </a:lnTo>
                <a:lnTo>
                  <a:pt x="34555" y="0"/>
                </a:lnTo>
                <a:close/>
              </a:path>
            </a:pathLst>
          </a:custGeom>
          <a:solidFill>
            <a:srgbClr val="FFFFFF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Google Shape;935;p6"/>
          <p:cNvSpPr/>
          <p:nvPr/>
        </p:nvSpPr>
        <p:spPr>
          <a:xfrm rot="10800000">
            <a:off x="10578937" y="4302839"/>
            <a:ext cx="223363" cy="230068"/>
          </a:xfrm>
          <a:custGeom>
            <a:rect b="b" l="l" r="r" t="t"/>
            <a:pathLst>
              <a:path extrusionOk="0" h="149395" w="145041">
                <a:moveTo>
                  <a:pt x="5683" y="126359"/>
                </a:moveTo>
                <a:lnTo>
                  <a:pt x="27053" y="78689"/>
                </a:lnTo>
                <a:lnTo>
                  <a:pt x="0" y="33985"/>
                </a:lnTo>
                <a:lnTo>
                  <a:pt x="52060" y="39687"/>
                </a:lnTo>
                <a:lnTo>
                  <a:pt x="86161" y="0"/>
                </a:lnTo>
                <a:lnTo>
                  <a:pt x="96846" y="51091"/>
                </a:lnTo>
                <a:lnTo>
                  <a:pt x="145041" y="71391"/>
                </a:lnTo>
                <a:lnTo>
                  <a:pt x="99574" y="97392"/>
                </a:lnTo>
                <a:lnTo>
                  <a:pt x="95254" y="149396"/>
                </a:lnTo>
                <a:lnTo>
                  <a:pt x="56607" y="114271"/>
                </a:lnTo>
                <a:lnTo>
                  <a:pt x="5683" y="126359"/>
                </a:lnTo>
                <a:close/>
              </a:path>
            </a:pathLst>
          </a:custGeom>
          <a:solidFill>
            <a:srgbClr val="FFFFFF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6" name="Google Shape;936;p6"/>
          <p:cNvSpPr/>
          <p:nvPr/>
        </p:nvSpPr>
        <p:spPr>
          <a:xfrm rot="10800000">
            <a:off x="10818816" y="1318349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7" name="Google Shape;937;p6"/>
          <p:cNvSpPr/>
          <p:nvPr/>
        </p:nvSpPr>
        <p:spPr>
          <a:xfrm rot="10800000">
            <a:off x="9859041" y="391889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" name="Google Shape;938;p6"/>
          <p:cNvSpPr/>
          <p:nvPr/>
        </p:nvSpPr>
        <p:spPr>
          <a:xfrm rot="10800000">
            <a:off x="9095412" y="660982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Google Shape;939;p6"/>
          <p:cNvSpPr/>
          <p:nvPr/>
        </p:nvSpPr>
        <p:spPr>
          <a:xfrm rot="10800000">
            <a:off x="10755090" y="1897484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p6"/>
          <p:cNvSpPr/>
          <p:nvPr/>
        </p:nvSpPr>
        <p:spPr>
          <a:xfrm rot="10800000">
            <a:off x="10556403" y="1378639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1" name="Google Shape;941;p6"/>
          <p:cNvSpPr/>
          <p:nvPr/>
        </p:nvSpPr>
        <p:spPr>
          <a:xfrm rot="10800000">
            <a:off x="10798556" y="1949527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" name="Google Shape;942;p6"/>
          <p:cNvSpPr/>
          <p:nvPr/>
        </p:nvSpPr>
        <p:spPr>
          <a:xfrm rot="10800000">
            <a:off x="9260239" y="928331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3" name="Google Shape;943;p6"/>
          <p:cNvSpPr txBox="1"/>
          <p:nvPr>
            <p:ph type="title"/>
          </p:nvPr>
        </p:nvSpPr>
        <p:spPr>
          <a:xfrm>
            <a:off x="720400" y="669575"/>
            <a:ext cx="11055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944" name="Google Shape;944;p6"/>
          <p:cNvSpPr txBox="1"/>
          <p:nvPr>
            <p:ph idx="1" type="body"/>
          </p:nvPr>
        </p:nvSpPr>
        <p:spPr>
          <a:xfrm>
            <a:off x="720400" y="2841595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945" name="Google Shape;945;p6"/>
          <p:cNvSpPr txBox="1"/>
          <p:nvPr>
            <p:ph idx="2" type="body"/>
          </p:nvPr>
        </p:nvSpPr>
        <p:spPr>
          <a:xfrm>
            <a:off x="4678325" y="2841595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946" name="Google Shape;946;p6"/>
          <p:cNvSpPr txBox="1"/>
          <p:nvPr>
            <p:ph idx="3" type="body"/>
          </p:nvPr>
        </p:nvSpPr>
        <p:spPr>
          <a:xfrm>
            <a:off x="720400" y="4882654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947" name="Google Shape;947;p6"/>
          <p:cNvSpPr txBox="1"/>
          <p:nvPr>
            <p:ph idx="4" type="body"/>
          </p:nvPr>
        </p:nvSpPr>
        <p:spPr>
          <a:xfrm>
            <a:off x="4678325" y="4882654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948" name="Google Shape;948;p6"/>
          <p:cNvSpPr txBox="1"/>
          <p:nvPr>
            <p:ph idx="5" type="title"/>
          </p:nvPr>
        </p:nvSpPr>
        <p:spPr>
          <a:xfrm>
            <a:off x="720400" y="2145825"/>
            <a:ext cx="32946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949" name="Google Shape;949;p6"/>
          <p:cNvSpPr txBox="1"/>
          <p:nvPr>
            <p:ph idx="6" type="title"/>
          </p:nvPr>
        </p:nvSpPr>
        <p:spPr>
          <a:xfrm>
            <a:off x="4678325" y="2145825"/>
            <a:ext cx="32946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950" name="Google Shape;950;p6"/>
          <p:cNvSpPr txBox="1"/>
          <p:nvPr>
            <p:ph idx="7" type="title"/>
          </p:nvPr>
        </p:nvSpPr>
        <p:spPr>
          <a:xfrm>
            <a:off x="720400" y="4186884"/>
            <a:ext cx="32946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951" name="Google Shape;951;p6"/>
          <p:cNvSpPr txBox="1"/>
          <p:nvPr>
            <p:ph idx="8" type="title"/>
          </p:nvPr>
        </p:nvSpPr>
        <p:spPr>
          <a:xfrm>
            <a:off x="4678325" y="4186884"/>
            <a:ext cx="32946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952" name="Google Shape;952;p6"/>
          <p:cNvSpPr/>
          <p:nvPr/>
        </p:nvSpPr>
        <p:spPr>
          <a:xfrm>
            <a:off x="-161324" y="5797330"/>
            <a:ext cx="12422322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p6"/>
          <p:cNvSpPr/>
          <p:nvPr/>
        </p:nvSpPr>
        <p:spPr>
          <a:xfrm flipH="1">
            <a:off x="-240125" y="6052700"/>
            <a:ext cx="12479568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E6F6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4 Section Title">
  <p:cSld name="CUSTOM_3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7"/>
          <p:cNvSpPr txBox="1"/>
          <p:nvPr>
            <p:ph idx="1" type="body"/>
          </p:nvPr>
        </p:nvSpPr>
        <p:spPr>
          <a:xfrm>
            <a:off x="4386975" y="2965625"/>
            <a:ext cx="7389300" cy="207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956" name="Google Shape;956;p7"/>
          <p:cNvSpPr txBox="1"/>
          <p:nvPr>
            <p:ph type="title"/>
          </p:nvPr>
        </p:nvSpPr>
        <p:spPr>
          <a:xfrm>
            <a:off x="4386975" y="2041175"/>
            <a:ext cx="73893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grpSp>
        <p:nvGrpSpPr>
          <p:cNvPr id="957" name="Google Shape;957;p7"/>
          <p:cNvGrpSpPr/>
          <p:nvPr/>
        </p:nvGrpSpPr>
        <p:grpSpPr>
          <a:xfrm flipH="1" rot="-1185681">
            <a:off x="-459253" y="223460"/>
            <a:ext cx="3064040" cy="4321161"/>
            <a:chOff x="5521751" y="689626"/>
            <a:chExt cx="3064070" cy="4321203"/>
          </a:xfrm>
        </p:grpSpPr>
        <p:sp>
          <p:nvSpPr>
            <p:cNvPr id="958" name="Google Shape;958;p7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7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7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7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7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7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7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7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7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7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7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7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7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7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7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7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7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8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9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7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7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7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7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7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7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0" name="Google Shape;1020;p7"/>
          <p:cNvSpPr/>
          <p:nvPr/>
        </p:nvSpPr>
        <p:spPr>
          <a:xfrm flipH="1">
            <a:off x="313282" y="1258804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92B1D0">
                <a:alpha val="32940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7"/>
          <p:cNvSpPr/>
          <p:nvPr/>
        </p:nvSpPr>
        <p:spPr>
          <a:xfrm flipH="1">
            <a:off x="294429" y="2691427"/>
            <a:ext cx="2897972" cy="293512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7"/>
          <p:cNvSpPr/>
          <p:nvPr/>
        </p:nvSpPr>
        <p:spPr>
          <a:xfrm flipH="1">
            <a:off x="2084575" y="5989805"/>
            <a:ext cx="966893" cy="868709"/>
          </a:xfrm>
          <a:custGeom>
            <a:rect b="b" l="l" r="r" t="t"/>
            <a:pathLst>
              <a:path extrusionOk="0" h="860108" w="957320">
                <a:moveTo>
                  <a:pt x="6602" y="397752"/>
                </a:moveTo>
                <a:lnTo>
                  <a:pt x="107312" y="400033"/>
                </a:lnTo>
                <a:lnTo>
                  <a:pt x="50478" y="341643"/>
                </a:lnTo>
                <a:cubicBezTo>
                  <a:pt x="43135" y="334406"/>
                  <a:pt x="43021" y="322564"/>
                  <a:pt x="50250" y="315194"/>
                </a:cubicBezTo>
                <a:cubicBezTo>
                  <a:pt x="50319" y="315115"/>
                  <a:pt x="50387" y="315035"/>
                  <a:pt x="50478" y="314957"/>
                </a:cubicBezTo>
                <a:cubicBezTo>
                  <a:pt x="57844" y="307622"/>
                  <a:pt x="69711" y="307622"/>
                  <a:pt x="77077" y="314957"/>
                </a:cubicBezTo>
                <a:lnTo>
                  <a:pt x="161873" y="400717"/>
                </a:lnTo>
                <a:lnTo>
                  <a:pt x="230075" y="402314"/>
                </a:lnTo>
                <a:lnTo>
                  <a:pt x="102993" y="270709"/>
                </a:lnTo>
                <a:cubicBezTo>
                  <a:pt x="96991" y="264300"/>
                  <a:pt x="96991" y="254309"/>
                  <a:pt x="102993" y="247900"/>
                </a:cubicBezTo>
                <a:cubicBezTo>
                  <a:pt x="109426" y="241986"/>
                  <a:pt x="119293" y="241986"/>
                  <a:pt x="125726" y="247900"/>
                </a:cubicBezTo>
                <a:lnTo>
                  <a:pt x="277816" y="403682"/>
                </a:lnTo>
                <a:lnTo>
                  <a:pt x="348063" y="405279"/>
                </a:lnTo>
                <a:lnTo>
                  <a:pt x="235531" y="291236"/>
                </a:lnTo>
                <a:cubicBezTo>
                  <a:pt x="229052" y="282409"/>
                  <a:pt x="230938" y="269988"/>
                  <a:pt x="239737" y="263494"/>
                </a:cubicBezTo>
                <a:cubicBezTo>
                  <a:pt x="244488" y="260000"/>
                  <a:pt x="250513" y="258798"/>
                  <a:pt x="256218" y="260217"/>
                </a:cubicBezTo>
                <a:lnTo>
                  <a:pt x="404216" y="318835"/>
                </a:lnTo>
                <a:lnTo>
                  <a:pt x="375571" y="254971"/>
                </a:lnTo>
                <a:lnTo>
                  <a:pt x="173695" y="176738"/>
                </a:lnTo>
                <a:cubicBezTo>
                  <a:pt x="165238" y="173205"/>
                  <a:pt x="161237" y="163459"/>
                  <a:pt x="164738" y="154969"/>
                </a:cubicBezTo>
                <a:cubicBezTo>
                  <a:pt x="168148" y="146749"/>
                  <a:pt x="177401" y="142675"/>
                  <a:pt x="185744" y="145718"/>
                </a:cubicBezTo>
                <a:lnTo>
                  <a:pt x="356248" y="211863"/>
                </a:lnTo>
                <a:lnTo>
                  <a:pt x="328285" y="149367"/>
                </a:lnTo>
                <a:lnTo>
                  <a:pt x="216434" y="103750"/>
                </a:lnTo>
                <a:cubicBezTo>
                  <a:pt x="206773" y="99846"/>
                  <a:pt x="202090" y="88820"/>
                  <a:pt x="205977" y="79120"/>
                </a:cubicBezTo>
                <a:cubicBezTo>
                  <a:pt x="205977" y="79120"/>
                  <a:pt x="205977" y="79117"/>
                  <a:pt x="205977" y="79117"/>
                </a:cubicBezTo>
                <a:cubicBezTo>
                  <a:pt x="209864" y="69542"/>
                  <a:pt x="220709" y="64871"/>
                  <a:pt x="230302" y="68625"/>
                </a:cubicBezTo>
                <a:lnTo>
                  <a:pt x="306233" y="99189"/>
                </a:lnTo>
                <a:lnTo>
                  <a:pt x="265085" y="7955"/>
                </a:lnTo>
                <a:cubicBezTo>
                  <a:pt x="264175" y="5448"/>
                  <a:pt x="264175" y="2706"/>
                  <a:pt x="265085" y="200"/>
                </a:cubicBezTo>
                <a:cubicBezTo>
                  <a:pt x="267608" y="1071"/>
                  <a:pt x="269723" y="2862"/>
                  <a:pt x="270996" y="5218"/>
                </a:cubicBezTo>
                <a:lnTo>
                  <a:pt x="319418" y="93715"/>
                </a:lnTo>
                <a:lnTo>
                  <a:pt x="341016" y="14797"/>
                </a:lnTo>
                <a:cubicBezTo>
                  <a:pt x="343517" y="4645"/>
                  <a:pt x="353724" y="-1559"/>
                  <a:pt x="363840" y="941"/>
                </a:cubicBezTo>
                <a:cubicBezTo>
                  <a:pt x="373957" y="3441"/>
                  <a:pt x="380141" y="13698"/>
                  <a:pt x="377663" y="23850"/>
                </a:cubicBezTo>
                <a:cubicBezTo>
                  <a:pt x="377572" y="24181"/>
                  <a:pt x="377481" y="24507"/>
                  <a:pt x="377390" y="24833"/>
                </a:cubicBezTo>
                <a:lnTo>
                  <a:pt x="345563" y="141156"/>
                </a:lnTo>
                <a:lnTo>
                  <a:pt x="378299" y="201143"/>
                </a:lnTo>
                <a:lnTo>
                  <a:pt x="428769" y="25289"/>
                </a:lnTo>
                <a:cubicBezTo>
                  <a:pt x="431928" y="16658"/>
                  <a:pt x="441477" y="12231"/>
                  <a:pt x="450070" y="15404"/>
                </a:cubicBezTo>
                <a:cubicBezTo>
                  <a:pt x="457776" y="18248"/>
                  <a:pt x="462255" y="26334"/>
                  <a:pt x="460596" y="34413"/>
                </a:cubicBezTo>
                <a:lnTo>
                  <a:pt x="401033" y="242426"/>
                </a:lnTo>
                <a:lnTo>
                  <a:pt x="434906" y="304237"/>
                </a:lnTo>
                <a:lnTo>
                  <a:pt x="477646" y="149596"/>
                </a:lnTo>
                <a:cubicBezTo>
                  <a:pt x="482034" y="139560"/>
                  <a:pt x="493696" y="134998"/>
                  <a:pt x="503699" y="139402"/>
                </a:cubicBezTo>
                <a:cubicBezTo>
                  <a:pt x="509019" y="141743"/>
                  <a:pt x="513042" y="146302"/>
                  <a:pt x="514702" y="151876"/>
                </a:cubicBezTo>
                <a:lnTo>
                  <a:pt x="537436" y="311536"/>
                </a:lnTo>
                <a:lnTo>
                  <a:pt x="578584" y="254515"/>
                </a:lnTo>
                <a:lnTo>
                  <a:pt x="545166" y="40571"/>
                </a:lnTo>
                <a:cubicBezTo>
                  <a:pt x="543188" y="31593"/>
                  <a:pt x="548825" y="22700"/>
                  <a:pt x="557760" y="20705"/>
                </a:cubicBezTo>
                <a:cubicBezTo>
                  <a:pt x="566717" y="18709"/>
                  <a:pt x="575583" y="24368"/>
                  <a:pt x="577561" y="33343"/>
                </a:cubicBezTo>
                <a:cubicBezTo>
                  <a:pt x="577720" y="34073"/>
                  <a:pt x="577834" y="34809"/>
                  <a:pt x="577902" y="35553"/>
                </a:cubicBezTo>
                <a:lnTo>
                  <a:pt x="606092" y="216424"/>
                </a:lnTo>
                <a:lnTo>
                  <a:pt x="646331" y="159175"/>
                </a:lnTo>
                <a:lnTo>
                  <a:pt x="629280" y="39659"/>
                </a:lnTo>
                <a:cubicBezTo>
                  <a:pt x="627825" y="29392"/>
                  <a:pt x="634964" y="19895"/>
                  <a:pt x="645194" y="18447"/>
                </a:cubicBezTo>
                <a:cubicBezTo>
                  <a:pt x="655424" y="16998"/>
                  <a:pt x="664882" y="24146"/>
                  <a:pt x="666336" y="34413"/>
                </a:cubicBezTo>
                <a:lnTo>
                  <a:pt x="678158" y="115383"/>
                </a:lnTo>
                <a:lnTo>
                  <a:pt x="737039" y="33728"/>
                </a:lnTo>
                <a:cubicBezTo>
                  <a:pt x="738653" y="31541"/>
                  <a:pt x="740994" y="30004"/>
                  <a:pt x="743631" y="29395"/>
                </a:cubicBezTo>
                <a:cubicBezTo>
                  <a:pt x="744063" y="32061"/>
                  <a:pt x="743586" y="34796"/>
                  <a:pt x="742267" y="37150"/>
                </a:cubicBezTo>
                <a:lnTo>
                  <a:pt x="689980" y="123138"/>
                </a:lnTo>
                <a:lnTo>
                  <a:pt x="769093" y="102610"/>
                </a:lnTo>
                <a:cubicBezTo>
                  <a:pt x="779369" y="100808"/>
                  <a:pt x="789145" y="107699"/>
                  <a:pt x="790941" y="117997"/>
                </a:cubicBezTo>
                <a:cubicBezTo>
                  <a:pt x="792509" y="127100"/>
                  <a:pt x="787326" y="136020"/>
                  <a:pt x="778641" y="139104"/>
                </a:cubicBezTo>
                <a:lnTo>
                  <a:pt x="662017" y="169439"/>
                </a:lnTo>
                <a:lnTo>
                  <a:pt x="626552" y="228057"/>
                </a:lnTo>
                <a:lnTo>
                  <a:pt x="803876" y="182440"/>
                </a:lnTo>
                <a:cubicBezTo>
                  <a:pt x="812833" y="180417"/>
                  <a:pt x="821768" y="185859"/>
                  <a:pt x="824109" y="194756"/>
                </a:cubicBezTo>
                <a:cubicBezTo>
                  <a:pt x="826337" y="203547"/>
                  <a:pt x="821040" y="212483"/>
                  <a:pt x="812288" y="214721"/>
                </a:cubicBezTo>
                <a:cubicBezTo>
                  <a:pt x="812128" y="214757"/>
                  <a:pt x="811992" y="214794"/>
                  <a:pt x="811833" y="214828"/>
                </a:cubicBezTo>
                <a:lnTo>
                  <a:pt x="602000" y="267059"/>
                </a:lnTo>
                <a:lnTo>
                  <a:pt x="565626" y="327274"/>
                </a:lnTo>
                <a:lnTo>
                  <a:pt x="720671" y="287131"/>
                </a:lnTo>
                <a:cubicBezTo>
                  <a:pt x="731514" y="285785"/>
                  <a:pt x="741381" y="293513"/>
                  <a:pt x="742722" y="304390"/>
                </a:cubicBezTo>
                <a:cubicBezTo>
                  <a:pt x="743449" y="310252"/>
                  <a:pt x="741540" y="316132"/>
                  <a:pt x="737493" y="320431"/>
                </a:cubicBezTo>
                <a:lnTo>
                  <a:pt x="611548" y="419876"/>
                </a:lnTo>
                <a:lnTo>
                  <a:pt x="681568" y="427175"/>
                </a:lnTo>
                <a:lnTo>
                  <a:pt x="850026" y="290324"/>
                </a:lnTo>
                <a:cubicBezTo>
                  <a:pt x="857096" y="285069"/>
                  <a:pt x="867008" y="286161"/>
                  <a:pt x="872760" y="292833"/>
                </a:cubicBezTo>
                <a:cubicBezTo>
                  <a:pt x="878057" y="299949"/>
                  <a:pt x="876852" y="309987"/>
                  <a:pt x="870031" y="315641"/>
                </a:cubicBezTo>
                <a:lnTo>
                  <a:pt x="727718" y="429684"/>
                </a:lnTo>
                <a:lnTo>
                  <a:pt x="795919" y="436755"/>
                </a:lnTo>
                <a:lnTo>
                  <a:pt x="891628" y="366504"/>
                </a:lnTo>
                <a:cubicBezTo>
                  <a:pt x="900768" y="361484"/>
                  <a:pt x="912225" y="364851"/>
                  <a:pt x="917250" y="374022"/>
                </a:cubicBezTo>
                <a:cubicBezTo>
                  <a:pt x="921182" y="381243"/>
                  <a:pt x="920023" y="390189"/>
                  <a:pt x="914362" y="396155"/>
                </a:cubicBezTo>
                <a:lnTo>
                  <a:pt x="850253" y="446790"/>
                </a:lnTo>
                <a:lnTo>
                  <a:pt x="950281" y="457054"/>
                </a:lnTo>
                <a:cubicBezTo>
                  <a:pt x="952987" y="457362"/>
                  <a:pt x="955510" y="458660"/>
                  <a:pt x="957330" y="460704"/>
                </a:cubicBezTo>
                <a:cubicBezTo>
                  <a:pt x="955261" y="462330"/>
                  <a:pt x="952692" y="463213"/>
                  <a:pt x="950055" y="463213"/>
                </a:cubicBezTo>
                <a:lnTo>
                  <a:pt x="849344" y="460932"/>
                </a:lnTo>
                <a:lnTo>
                  <a:pt x="906860" y="519093"/>
                </a:lnTo>
                <a:cubicBezTo>
                  <a:pt x="914203" y="526330"/>
                  <a:pt x="914317" y="538173"/>
                  <a:pt x="907087" y="545542"/>
                </a:cubicBezTo>
                <a:cubicBezTo>
                  <a:pt x="907019" y="545622"/>
                  <a:pt x="906951" y="545702"/>
                  <a:pt x="906860" y="545779"/>
                </a:cubicBezTo>
                <a:cubicBezTo>
                  <a:pt x="899495" y="553114"/>
                  <a:pt x="887627" y="553114"/>
                  <a:pt x="880262" y="545779"/>
                </a:cubicBezTo>
                <a:lnTo>
                  <a:pt x="795464" y="459791"/>
                </a:lnTo>
                <a:lnTo>
                  <a:pt x="727263" y="458423"/>
                </a:lnTo>
                <a:lnTo>
                  <a:pt x="854345" y="590028"/>
                </a:lnTo>
                <a:cubicBezTo>
                  <a:pt x="860347" y="596437"/>
                  <a:pt x="860347" y="606427"/>
                  <a:pt x="854345" y="612836"/>
                </a:cubicBezTo>
                <a:cubicBezTo>
                  <a:pt x="847911" y="618750"/>
                  <a:pt x="838045" y="618750"/>
                  <a:pt x="831611" y="612836"/>
                </a:cubicBezTo>
                <a:lnTo>
                  <a:pt x="681113" y="457054"/>
                </a:lnTo>
                <a:lnTo>
                  <a:pt x="609502" y="455686"/>
                </a:lnTo>
                <a:lnTo>
                  <a:pt x="723171" y="569728"/>
                </a:lnTo>
                <a:cubicBezTo>
                  <a:pt x="729604" y="578747"/>
                  <a:pt x="727513" y="591282"/>
                  <a:pt x="718533" y="597728"/>
                </a:cubicBezTo>
                <a:cubicBezTo>
                  <a:pt x="713896" y="601056"/>
                  <a:pt x="708053" y="602237"/>
                  <a:pt x="702483" y="600976"/>
                </a:cubicBezTo>
                <a:lnTo>
                  <a:pt x="553577" y="541674"/>
                </a:lnTo>
                <a:lnTo>
                  <a:pt x="582222" y="605766"/>
                </a:lnTo>
                <a:lnTo>
                  <a:pt x="782961" y="683771"/>
                </a:lnTo>
                <a:cubicBezTo>
                  <a:pt x="791418" y="687256"/>
                  <a:pt x="795624" y="696815"/>
                  <a:pt x="792509" y="705439"/>
                </a:cubicBezTo>
                <a:cubicBezTo>
                  <a:pt x="789145" y="713992"/>
                  <a:pt x="779505" y="718193"/>
                  <a:pt x="770980" y="714818"/>
                </a:cubicBezTo>
                <a:cubicBezTo>
                  <a:pt x="770957" y="714809"/>
                  <a:pt x="770935" y="714799"/>
                  <a:pt x="770912" y="714790"/>
                </a:cubicBezTo>
                <a:lnTo>
                  <a:pt x="600408" y="648646"/>
                </a:lnTo>
                <a:lnTo>
                  <a:pt x="628371" y="711141"/>
                </a:lnTo>
                <a:lnTo>
                  <a:pt x="740221" y="756758"/>
                </a:lnTo>
                <a:cubicBezTo>
                  <a:pt x="749792" y="760542"/>
                  <a:pt x="754521" y="771401"/>
                  <a:pt x="750747" y="781012"/>
                </a:cubicBezTo>
                <a:cubicBezTo>
                  <a:pt x="750724" y="781063"/>
                  <a:pt x="750702" y="781113"/>
                  <a:pt x="750679" y="781163"/>
                </a:cubicBezTo>
                <a:cubicBezTo>
                  <a:pt x="746791" y="790738"/>
                  <a:pt x="735948" y="795409"/>
                  <a:pt x="726354" y="791655"/>
                </a:cubicBezTo>
                <a:lnTo>
                  <a:pt x="650423" y="761320"/>
                </a:lnTo>
                <a:lnTo>
                  <a:pt x="691571" y="852554"/>
                </a:lnTo>
                <a:cubicBezTo>
                  <a:pt x="692571" y="855040"/>
                  <a:pt x="692571" y="857822"/>
                  <a:pt x="691571" y="860308"/>
                </a:cubicBezTo>
                <a:cubicBezTo>
                  <a:pt x="689047" y="859437"/>
                  <a:pt x="686933" y="857647"/>
                  <a:pt x="685660" y="855291"/>
                </a:cubicBezTo>
                <a:lnTo>
                  <a:pt x="637237" y="767022"/>
                </a:lnTo>
                <a:lnTo>
                  <a:pt x="615640" y="845711"/>
                </a:lnTo>
                <a:cubicBezTo>
                  <a:pt x="612867" y="855560"/>
                  <a:pt x="602796" y="861419"/>
                  <a:pt x="592906" y="858940"/>
                </a:cubicBezTo>
                <a:cubicBezTo>
                  <a:pt x="583017" y="856267"/>
                  <a:pt x="577129" y="846078"/>
                  <a:pt x="579721" y="836132"/>
                </a:cubicBezTo>
                <a:lnTo>
                  <a:pt x="611548" y="719580"/>
                </a:lnTo>
                <a:lnTo>
                  <a:pt x="578811" y="660962"/>
                </a:lnTo>
                <a:lnTo>
                  <a:pt x="527888" y="835903"/>
                </a:lnTo>
                <a:cubicBezTo>
                  <a:pt x="525160" y="844653"/>
                  <a:pt x="516020" y="849684"/>
                  <a:pt x="507200" y="847308"/>
                </a:cubicBezTo>
                <a:cubicBezTo>
                  <a:pt x="498425" y="844767"/>
                  <a:pt x="493355" y="835596"/>
                  <a:pt x="495833" y="826780"/>
                </a:cubicBezTo>
                <a:lnTo>
                  <a:pt x="555395" y="618538"/>
                </a:lnTo>
                <a:lnTo>
                  <a:pt x="521522" y="556955"/>
                </a:lnTo>
                <a:lnTo>
                  <a:pt x="479010" y="711597"/>
                </a:lnTo>
                <a:cubicBezTo>
                  <a:pt x="476578" y="720045"/>
                  <a:pt x="468007" y="725141"/>
                  <a:pt x="459459" y="723229"/>
                </a:cubicBezTo>
                <a:cubicBezTo>
                  <a:pt x="450729" y="724044"/>
                  <a:pt x="442908" y="717808"/>
                  <a:pt x="441726" y="709088"/>
                </a:cubicBezTo>
                <a:lnTo>
                  <a:pt x="418992" y="549429"/>
                </a:lnTo>
                <a:lnTo>
                  <a:pt x="378072" y="606450"/>
                </a:lnTo>
                <a:lnTo>
                  <a:pt x="411263" y="820622"/>
                </a:lnTo>
                <a:cubicBezTo>
                  <a:pt x="412036" y="829784"/>
                  <a:pt x="405261" y="837842"/>
                  <a:pt x="396123" y="838618"/>
                </a:cubicBezTo>
                <a:cubicBezTo>
                  <a:pt x="387847" y="839320"/>
                  <a:pt x="380323" y="833775"/>
                  <a:pt x="378526" y="825640"/>
                </a:cubicBezTo>
                <a:lnTo>
                  <a:pt x="350337" y="644996"/>
                </a:lnTo>
                <a:lnTo>
                  <a:pt x="310325" y="700193"/>
                </a:lnTo>
                <a:lnTo>
                  <a:pt x="327603" y="819709"/>
                </a:lnTo>
                <a:cubicBezTo>
                  <a:pt x="328967" y="830078"/>
                  <a:pt x="321783" y="839619"/>
                  <a:pt x="311462" y="841149"/>
                </a:cubicBezTo>
                <a:cubicBezTo>
                  <a:pt x="301277" y="842632"/>
                  <a:pt x="291820" y="835545"/>
                  <a:pt x="290342" y="825323"/>
                </a:cubicBezTo>
                <a:cubicBezTo>
                  <a:pt x="290342" y="825277"/>
                  <a:pt x="290319" y="825229"/>
                  <a:pt x="290319" y="825183"/>
                </a:cubicBezTo>
                <a:lnTo>
                  <a:pt x="277816" y="744897"/>
                </a:lnTo>
                <a:lnTo>
                  <a:pt x="218708" y="826552"/>
                </a:lnTo>
                <a:cubicBezTo>
                  <a:pt x="217003" y="828648"/>
                  <a:pt x="214707" y="830162"/>
                  <a:pt x="212115" y="830885"/>
                </a:cubicBezTo>
                <a:cubicBezTo>
                  <a:pt x="211637" y="828219"/>
                  <a:pt x="212115" y="825471"/>
                  <a:pt x="213479" y="823131"/>
                </a:cubicBezTo>
                <a:lnTo>
                  <a:pt x="265767" y="736915"/>
                </a:lnTo>
                <a:lnTo>
                  <a:pt x="186653" y="757442"/>
                </a:lnTo>
                <a:cubicBezTo>
                  <a:pt x="176741" y="760054"/>
                  <a:pt x="166579" y="754144"/>
                  <a:pt x="163919" y="744213"/>
                </a:cubicBezTo>
                <a:cubicBezTo>
                  <a:pt x="161464" y="734216"/>
                  <a:pt x="167421" y="724083"/>
                  <a:pt x="177332" y="721405"/>
                </a:cubicBezTo>
                <a:lnTo>
                  <a:pt x="293957" y="690841"/>
                </a:lnTo>
                <a:lnTo>
                  <a:pt x="329421" y="632452"/>
                </a:lnTo>
                <a:lnTo>
                  <a:pt x="152098" y="676700"/>
                </a:lnTo>
                <a:cubicBezTo>
                  <a:pt x="143231" y="678990"/>
                  <a:pt x="134184" y="673625"/>
                  <a:pt x="131887" y="664721"/>
                </a:cubicBezTo>
                <a:cubicBezTo>
                  <a:pt x="131887" y="664685"/>
                  <a:pt x="131864" y="664648"/>
                  <a:pt x="131864" y="664612"/>
                </a:cubicBezTo>
                <a:cubicBezTo>
                  <a:pt x="129728" y="655668"/>
                  <a:pt x="135229" y="646682"/>
                  <a:pt x="144141" y="644540"/>
                </a:cubicBezTo>
                <a:cubicBezTo>
                  <a:pt x="144141" y="644540"/>
                  <a:pt x="144141" y="644540"/>
                  <a:pt x="144141" y="644540"/>
                </a:cubicBezTo>
                <a:lnTo>
                  <a:pt x="353974" y="592081"/>
                </a:lnTo>
                <a:lnTo>
                  <a:pt x="390348" y="531866"/>
                </a:lnTo>
                <a:lnTo>
                  <a:pt x="235304" y="572237"/>
                </a:lnTo>
                <a:cubicBezTo>
                  <a:pt x="226801" y="574484"/>
                  <a:pt x="218026" y="569680"/>
                  <a:pt x="215298" y="561289"/>
                </a:cubicBezTo>
                <a:cubicBezTo>
                  <a:pt x="210024" y="554029"/>
                  <a:pt x="211546" y="543868"/>
                  <a:pt x="218708" y="538481"/>
                </a:cubicBezTo>
                <a:lnTo>
                  <a:pt x="346017" y="439035"/>
                </a:lnTo>
                <a:lnTo>
                  <a:pt x="275088" y="432877"/>
                </a:lnTo>
                <a:lnTo>
                  <a:pt x="106630" y="568588"/>
                </a:lnTo>
                <a:cubicBezTo>
                  <a:pt x="99697" y="574196"/>
                  <a:pt x="89534" y="573095"/>
                  <a:pt x="83941" y="566127"/>
                </a:cubicBezTo>
                <a:cubicBezTo>
                  <a:pt x="83919" y="566111"/>
                  <a:pt x="83919" y="566095"/>
                  <a:pt x="83896" y="566079"/>
                </a:cubicBezTo>
                <a:cubicBezTo>
                  <a:pt x="78372" y="559115"/>
                  <a:pt x="79372" y="548998"/>
                  <a:pt x="86170" y="543270"/>
                </a:cubicBezTo>
                <a:lnTo>
                  <a:pt x="228711" y="429228"/>
                </a:lnTo>
                <a:lnTo>
                  <a:pt x="160509" y="422157"/>
                </a:lnTo>
                <a:lnTo>
                  <a:pt x="65710" y="496741"/>
                </a:lnTo>
                <a:cubicBezTo>
                  <a:pt x="56570" y="501761"/>
                  <a:pt x="45113" y="498395"/>
                  <a:pt x="40088" y="489223"/>
                </a:cubicBezTo>
                <a:cubicBezTo>
                  <a:pt x="36155" y="482002"/>
                  <a:pt x="37315" y="473057"/>
                  <a:pt x="42976" y="467090"/>
                </a:cubicBezTo>
                <a:lnTo>
                  <a:pt x="107085" y="416683"/>
                </a:lnTo>
                <a:lnTo>
                  <a:pt x="7056" y="406191"/>
                </a:lnTo>
                <a:cubicBezTo>
                  <a:pt x="4373" y="405965"/>
                  <a:pt x="1850" y="404745"/>
                  <a:pt x="9" y="402770"/>
                </a:cubicBezTo>
                <a:cubicBezTo>
                  <a:pt x="1554" y="400368"/>
                  <a:pt x="3874" y="398591"/>
                  <a:pt x="6602" y="397752"/>
                </a:cubicBezTo>
                <a:close/>
                <a:moveTo>
                  <a:pt x="415810" y="491039"/>
                </a:moveTo>
                <a:lnTo>
                  <a:pt x="436952" y="455686"/>
                </a:lnTo>
                <a:lnTo>
                  <a:pt x="418310" y="460475"/>
                </a:lnTo>
                <a:lnTo>
                  <a:pt x="433542" y="448615"/>
                </a:lnTo>
                <a:lnTo>
                  <a:pt x="391485" y="444053"/>
                </a:lnTo>
                <a:lnTo>
                  <a:pt x="292366" y="524111"/>
                </a:lnTo>
                <a:close/>
                <a:moveTo>
                  <a:pt x="499698" y="515216"/>
                </a:moveTo>
                <a:lnTo>
                  <a:pt x="479692" y="478722"/>
                </a:lnTo>
                <a:lnTo>
                  <a:pt x="474463" y="497197"/>
                </a:lnTo>
                <a:lnTo>
                  <a:pt x="471735" y="478038"/>
                </a:lnTo>
                <a:lnTo>
                  <a:pt x="447183" y="511795"/>
                </a:lnTo>
                <a:lnTo>
                  <a:pt x="465597" y="637926"/>
                </a:lnTo>
                <a:close/>
                <a:moveTo>
                  <a:pt x="561988" y="455686"/>
                </a:moveTo>
                <a:lnTo>
                  <a:pt x="520386" y="455686"/>
                </a:lnTo>
                <a:lnTo>
                  <a:pt x="534025" y="469371"/>
                </a:lnTo>
                <a:lnTo>
                  <a:pt x="516066" y="462300"/>
                </a:lnTo>
                <a:lnTo>
                  <a:pt x="533117" y="500162"/>
                </a:lnTo>
                <a:lnTo>
                  <a:pt x="651332" y="547376"/>
                </a:lnTo>
                <a:close/>
                <a:moveTo>
                  <a:pt x="541073" y="370838"/>
                </a:moveTo>
                <a:lnTo>
                  <a:pt x="519476" y="406647"/>
                </a:lnTo>
                <a:lnTo>
                  <a:pt x="538118" y="401630"/>
                </a:lnTo>
                <a:lnTo>
                  <a:pt x="522886" y="413718"/>
                </a:lnTo>
                <a:lnTo>
                  <a:pt x="564489" y="418052"/>
                </a:lnTo>
                <a:lnTo>
                  <a:pt x="664290" y="337994"/>
                </a:lnTo>
                <a:close/>
                <a:moveTo>
                  <a:pt x="457413" y="346889"/>
                </a:moveTo>
                <a:lnTo>
                  <a:pt x="477419" y="383383"/>
                </a:lnTo>
                <a:lnTo>
                  <a:pt x="482420" y="364452"/>
                </a:lnTo>
                <a:lnTo>
                  <a:pt x="485148" y="383611"/>
                </a:lnTo>
                <a:lnTo>
                  <a:pt x="509701" y="349854"/>
                </a:lnTo>
                <a:lnTo>
                  <a:pt x="491286" y="223723"/>
                </a:lnTo>
                <a:close/>
                <a:moveTo>
                  <a:pt x="394668" y="407332"/>
                </a:moveTo>
                <a:lnTo>
                  <a:pt x="436270" y="407332"/>
                </a:lnTo>
                <a:lnTo>
                  <a:pt x="422630" y="393418"/>
                </a:lnTo>
                <a:lnTo>
                  <a:pt x="440590" y="400717"/>
                </a:lnTo>
                <a:lnTo>
                  <a:pt x="423539" y="362627"/>
                </a:lnTo>
                <a:lnTo>
                  <a:pt x="305323" y="3156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3" name="Google Shape;1023;p7"/>
          <p:cNvSpPr/>
          <p:nvPr/>
        </p:nvSpPr>
        <p:spPr>
          <a:xfrm flipH="1">
            <a:off x="388175" y="22318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4" name="Google Shape;1024;p7"/>
          <p:cNvSpPr/>
          <p:nvPr/>
        </p:nvSpPr>
        <p:spPr>
          <a:xfrm flipH="1">
            <a:off x="211826" y="3441063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5" name="Google Shape;1025;p7"/>
          <p:cNvSpPr/>
          <p:nvPr/>
        </p:nvSpPr>
        <p:spPr>
          <a:xfrm flipH="1">
            <a:off x="1229851" y="478028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6" name="Google Shape;1026;p7"/>
          <p:cNvSpPr/>
          <p:nvPr/>
        </p:nvSpPr>
        <p:spPr>
          <a:xfrm flipH="1">
            <a:off x="470364" y="4926792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7" name="Google Shape;1027;p7"/>
          <p:cNvSpPr/>
          <p:nvPr/>
        </p:nvSpPr>
        <p:spPr>
          <a:xfrm flipH="1" rot="-2101268">
            <a:off x="-227088" y="5550168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8" name="Google Shape;1028;p7"/>
          <p:cNvSpPr/>
          <p:nvPr/>
        </p:nvSpPr>
        <p:spPr>
          <a:xfrm flipH="1">
            <a:off x="9783114" y="5709429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9" name="Google Shape;1029;p7"/>
          <p:cNvSpPr/>
          <p:nvPr/>
        </p:nvSpPr>
        <p:spPr>
          <a:xfrm flipH="1">
            <a:off x="9074838" y="6135027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0" name="Google Shape;1030;p7"/>
          <p:cNvSpPr/>
          <p:nvPr/>
        </p:nvSpPr>
        <p:spPr>
          <a:xfrm flipH="1">
            <a:off x="11142510" y="5752250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1" name="Google Shape;1031;p7"/>
          <p:cNvSpPr/>
          <p:nvPr/>
        </p:nvSpPr>
        <p:spPr>
          <a:xfrm flipH="1">
            <a:off x="9146588" y="5706204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2" name="Google Shape;1032;p7"/>
          <p:cNvSpPr/>
          <p:nvPr/>
        </p:nvSpPr>
        <p:spPr>
          <a:xfrm flipH="1">
            <a:off x="6938294" y="6422219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3" name="Google Shape;1033;p7"/>
          <p:cNvSpPr/>
          <p:nvPr/>
        </p:nvSpPr>
        <p:spPr>
          <a:xfrm flipH="1">
            <a:off x="10424483" y="6229077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7"/>
          <p:cNvSpPr/>
          <p:nvPr/>
        </p:nvSpPr>
        <p:spPr>
          <a:xfrm flipH="1">
            <a:off x="11430984" y="39059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7"/>
          <p:cNvSpPr/>
          <p:nvPr/>
        </p:nvSpPr>
        <p:spPr>
          <a:xfrm flipH="1">
            <a:off x="11302950" y="168411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7"/>
          <p:cNvSpPr/>
          <p:nvPr/>
        </p:nvSpPr>
        <p:spPr>
          <a:xfrm flipH="1">
            <a:off x="11845646" y="345211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7"/>
          <p:cNvSpPr/>
          <p:nvPr/>
        </p:nvSpPr>
        <p:spPr>
          <a:xfrm flipH="1">
            <a:off x="11948369" y="94245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7"/>
          <p:cNvSpPr/>
          <p:nvPr/>
        </p:nvSpPr>
        <p:spPr>
          <a:xfrm flipH="1">
            <a:off x="11087195" y="5997943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7"/>
          <p:cNvSpPr/>
          <p:nvPr/>
        </p:nvSpPr>
        <p:spPr>
          <a:xfrm flipH="1">
            <a:off x="6441616" y="6283630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7"/>
          <p:cNvSpPr/>
          <p:nvPr/>
        </p:nvSpPr>
        <p:spPr>
          <a:xfrm flipH="1">
            <a:off x="7397847" y="6295139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1" name="Google Shape;1041;p7"/>
          <p:cNvSpPr/>
          <p:nvPr/>
        </p:nvSpPr>
        <p:spPr>
          <a:xfrm flipH="1">
            <a:off x="12015529" y="3110698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2" name="Google Shape;1042;p7"/>
          <p:cNvSpPr/>
          <p:nvPr/>
        </p:nvSpPr>
        <p:spPr>
          <a:xfrm flipH="1">
            <a:off x="8383079" y="6261198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3" name="Google Shape;1043;p7"/>
          <p:cNvSpPr/>
          <p:nvPr/>
        </p:nvSpPr>
        <p:spPr>
          <a:xfrm flipH="1">
            <a:off x="11538427" y="6156155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4" name="Google Shape;1044;p7"/>
          <p:cNvSpPr/>
          <p:nvPr/>
        </p:nvSpPr>
        <p:spPr>
          <a:xfrm flipH="1">
            <a:off x="10881311" y="2777035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5" name="Google Shape;1045;p7"/>
          <p:cNvSpPr/>
          <p:nvPr/>
        </p:nvSpPr>
        <p:spPr>
          <a:xfrm flipH="1">
            <a:off x="11493505" y="6557533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6" name="Google Shape;1046;p7"/>
          <p:cNvSpPr/>
          <p:nvPr/>
        </p:nvSpPr>
        <p:spPr>
          <a:xfrm flipH="1">
            <a:off x="11168685" y="4060121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7" name="Google Shape;1047;p7"/>
          <p:cNvSpPr/>
          <p:nvPr/>
        </p:nvSpPr>
        <p:spPr>
          <a:xfrm flipH="1">
            <a:off x="11592992" y="3459307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" name="Google Shape;1048;p7"/>
          <p:cNvSpPr/>
          <p:nvPr/>
        </p:nvSpPr>
        <p:spPr>
          <a:xfrm flipH="1">
            <a:off x="11526319" y="6326089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9" name="Google Shape;1049;p7"/>
          <p:cNvSpPr/>
          <p:nvPr/>
        </p:nvSpPr>
        <p:spPr>
          <a:xfrm flipH="1">
            <a:off x="8525769" y="6397732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0" name="Google Shape;1050;p7"/>
          <p:cNvSpPr/>
          <p:nvPr/>
        </p:nvSpPr>
        <p:spPr>
          <a:xfrm flipH="1">
            <a:off x="11433320" y="1164860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1" name="Google Shape;1051;p7"/>
          <p:cNvSpPr/>
          <p:nvPr/>
        </p:nvSpPr>
        <p:spPr>
          <a:xfrm flipH="1">
            <a:off x="11409934" y="2808477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2" name="Google Shape;1052;p7"/>
          <p:cNvSpPr/>
          <p:nvPr/>
        </p:nvSpPr>
        <p:spPr>
          <a:xfrm flipH="1">
            <a:off x="7105696" y="6256466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3" name="Google Shape;1053;p7"/>
          <p:cNvSpPr/>
          <p:nvPr/>
        </p:nvSpPr>
        <p:spPr>
          <a:xfrm flipH="1">
            <a:off x="11616844" y="100089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4" name="Google Shape;1054;p7"/>
          <p:cNvSpPr/>
          <p:nvPr/>
        </p:nvSpPr>
        <p:spPr>
          <a:xfrm flipH="1">
            <a:off x="12098608" y="2498818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5" name="Google Shape;1055;p7"/>
          <p:cNvSpPr/>
          <p:nvPr/>
        </p:nvSpPr>
        <p:spPr>
          <a:xfrm flipH="1">
            <a:off x="11512721" y="632827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6" name="Google Shape;1056;p7"/>
          <p:cNvSpPr/>
          <p:nvPr/>
        </p:nvSpPr>
        <p:spPr>
          <a:xfrm flipH="1" rot="1083167">
            <a:off x="11447131" y="1547707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7" name="Google Shape;1057;p7"/>
          <p:cNvSpPr/>
          <p:nvPr/>
        </p:nvSpPr>
        <p:spPr>
          <a:xfrm flipH="1">
            <a:off x="10939060" y="6227147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8" name="Google Shape;1058;p7"/>
          <p:cNvSpPr/>
          <p:nvPr/>
        </p:nvSpPr>
        <p:spPr>
          <a:xfrm flipH="1">
            <a:off x="9500102" y="6014980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7"/>
          <p:cNvSpPr/>
          <p:nvPr/>
        </p:nvSpPr>
        <p:spPr>
          <a:xfrm flipH="1">
            <a:off x="11621164" y="1164972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p7"/>
          <p:cNvSpPr/>
          <p:nvPr/>
        </p:nvSpPr>
        <p:spPr>
          <a:xfrm flipH="1">
            <a:off x="11004309" y="6470795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1" name="Google Shape;1061;p7"/>
          <p:cNvSpPr/>
          <p:nvPr/>
        </p:nvSpPr>
        <p:spPr>
          <a:xfrm flipH="1">
            <a:off x="11336858" y="692184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2" name="Google Shape;1062;p7"/>
          <p:cNvSpPr/>
          <p:nvPr/>
        </p:nvSpPr>
        <p:spPr>
          <a:xfrm flipH="1">
            <a:off x="7728167" y="6311421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3" name="Google Shape;1063;p7"/>
          <p:cNvSpPr/>
          <p:nvPr/>
        </p:nvSpPr>
        <p:spPr>
          <a:xfrm flipH="1">
            <a:off x="11126790" y="2570904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4" name="Google Shape;1064;p7"/>
          <p:cNvSpPr/>
          <p:nvPr/>
        </p:nvSpPr>
        <p:spPr>
          <a:xfrm flipH="1">
            <a:off x="6802687" y="6361003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5" name="Google Shape;1065;p7"/>
          <p:cNvSpPr/>
          <p:nvPr/>
        </p:nvSpPr>
        <p:spPr>
          <a:xfrm flipH="1">
            <a:off x="11234085" y="1352348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6" name="Google Shape;1066;p7"/>
          <p:cNvSpPr/>
          <p:nvPr/>
        </p:nvSpPr>
        <p:spPr>
          <a:xfrm flipH="1">
            <a:off x="11298309" y="1141757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7" name="Google Shape;1067;p7"/>
          <p:cNvSpPr/>
          <p:nvPr/>
        </p:nvSpPr>
        <p:spPr>
          <a:xfrm flipH="1">
            <a:off x="11630622" y="2864657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8" name="Google Shape;1068;p7"/>
          <p:cNvSpPr/>
          <p:nvPr/>
        </p:nvSpPr>
        <p:spPr>
          <a:xfrm flipH="1">
            <a:off x="11624555" y="413035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9" name="Google Shape;1069;p7"/>
          <p:cNvSpPr/>
          <p:nvPr/>
        </p:nvSpPr>
        <p:spPr>
          <a:xfrm flipH="1">
            <a:off x="11757713" y="1649023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0" name="Google Shape;1070;p7"/>
          <p:cNvSpPr/>
          <p:nvPr/>
        </p:nvSpPr>
        <p:spPr>
          <a:xfrm flipH="1">
            <a:off x="12113311" y="1757052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7"/>
          <p:cNvSpPr/>
          <p:nvPr/>
        </p:nvSpPr>
        <p:spPr>
          <a:xfrm flipH="1">
            <a:off x="9406769" y="6169804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2" name="Google Shape;1072;p7"/>
          <p:cNvSpPr/>
          <p:nvPr/>
        </p:nvSpPr>
        <p:spPr>
          <a:xfrm flipH="1">
            <a:off x="11324735" y="1893948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3" name="Google Shape;1073;p7"/>
          <p:cNvSpPr/>
          <p:nvPr/>
        </p:nvSpPr>
        <p:spPr>
          <a:xfrm flipH="1">
            <a:off x="11707886" y="731444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4" name="Google Shape;1074;p7"/>
          <p:cNvSpPr/>
          <p:nvPr/>
        </p:nvSpPr>
        <p:spPr>
          <a:xfrm flipH="1">
            <a:off x="11908800" y="6416660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5" name="Google Shape;1075;p7"/>
          <p:cNvSpPr/>
          <p:nvPr/>
        </p:nvSpPr>
        <p:spPr>
          <a:xfrm flipH="1">
            <a:off x="11116482" y="3212963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6" name="Google Shape;1076;p7"/>
          <p:cNvSpPr/>
          <p:nvPr/>
        </p:nvSpPr>
        <p:spPr>
          <a:xfrm flipH="1">
            <a:off x="10505141" y="6252004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7" name="Google Shape;1077;p7"/>
          <p:cNvSpPr/>
          <p:nvPr/>
        </p:nvSpPr>
        <p:spPr>
          <a:xfrm flipH="1">
            <a:off x="12109315" y="1035707"/>
            <a:ext cx="77691" cy="77776"/>
          </a:xfrm>
          <a:custGeom>
            <a:rect b="b" l="l" r="r" t="t"/>
            <a:pathLst>
              <a:path extrusionOk="0" h="50504" w="50449">
                <a:moveTo>
                  <a:pt x="1251" y="33169"/>
                </a:moveTo>
                <a:cubicBezTo>
                  <a:pt x="5593" y="46352"/>
                  <a:pt x="19620" y="53628"/>
                  <a:pt x="32851" y="49591"/>
                </a:cubicBezTo>
                <a:cubicBezTo>
                  <a:pt x="46127" y="45349"/>
                  <a:pt x="53493" y="31116"/>
                  <a:pt x="49265" y="17796"/>
                </a:cubicBezTo>
                <a:cubicBezTo>
                  <a:pt x="49242" y="17751"/>
                  <a:pt x="49242" y="17705"/>
                  <a:pt x="49219" y="17659"/>
                </a:cubicBezTo>
                <a:cubicBezTo>
                  <a:pt x="44877" y="4362"/>
                  <a:pt x="30646" y="-2891"/>
                  <a:pt x="17392" y="1465"/>
                </a:cubicBezTo>
                <a:cubicBezTo>
                  <a:pt x="4229" y="5685"/>
                  <a:pt x="-3001" y="19803"/>
                  <a:pt x="1206" y="33010"/>
                </a:cubicBezTo>
                <a:cubicBezTo>
                  <a:pt x="1206" y="33055"/>
                  <a:pt x="1228" y="33123"/>
                  <a:pt x="1251" y="33169"/>
                </a:cubicBezTo>
                <a:close/>
              </a:path>
            </a:pathLst>
          </a:custGeom>
          <a:solidFill>
            <a:srgbClr val="D1BC94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8" name="Google Shape;1078;p7"/>
          <p:cNvSpPr/>
          <p:nvPr/>
        </p:nvSpPr>
        <p:spPr>
          <a:xfrm flipH="1">
            <a:off x="11253675" y="2828153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9" name="Google Shape;1079;p7"/>
          <p:cNvSpPr/>
          <p:nvPr/>
        </p:nvSpPr>
        <p:spPr>
          <a:xfrm flipH="1">
            <a:off x="9812022" y="5974918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0" name="Google Shape;1080;p7"/>
          <p:cNvSpPr/>
          <p:nvPr/>
        </p:nvSpPr>
        <p:spPr>
          <a:xfrm flipH="1">
            <a:off x="11681281" y="5565896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1" name="Google Shape;1081;p7"/>
          <p:cNvSpPr/>
          <p:nvPr/>
        </p:nvSpPr>
        <p:spPr>
          <a:xfrm flipH="1">
            <a:off x="11497855" y="426527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2" name="Google Shape;1082;p7"/>
          <p:cNvSpPr/>
          <p:nvPr/>
        </p:nvSpPr>
        <p:spPr>
          <a:xfrm flipH="1">
            <a:off x="11029969" y="6205956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3" name="Google Shape;1083;p7"/>
          <p:cNvSpPr/>
          <p:nvPr/>
        </p:nvSpPr>
        <p:spPr>
          <a:xfrm flipH="1">
            <a:off x="11764908" y="6362997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4" name="Google Shape;1084;p7"/>
          <p:cNvSpPr/>
          <p:nvPr/>
        </p:nvSpPr>
        <p:spPr>
          <a:xfrm flipH="1">
            <a:off x="12121343" y="3274459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5" name="Google Shape;1085;p7"/>
          <p:cNvSpPr/>
          <p:nvPr/>
        </p:nvSpPr>
        <p:spPr>
          <a:xfrm flipH="1">
            <a:off x="11652340" y="2193474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6" name="Google Shape;1086;p7"/>
          <p:cNvSpPr/>
          <p:nvPr/>
        </p:nvSpPr>
        <p:spPr>
          <a:xfrm flipH="1">
            <a:off x="11888481" y="1217937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7" name="Google Shape;1087;p7"/>
          <p:cNvSpPr/>
          <p:nvPr/>
        </p:nvSpPr>
        <p:spPr>
          <a:xfrm flipH="1">
            <a:off x="10689443" y="6144895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8" name="Google Shape;1088;p7"/>
          <p:cNvSpPr/>
          <p:nvPr/>
        </p:nvSpPr>
        <p:spPr>
          <a:xfrm flipH="1">
            <a:off x="9332608" y="6554002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9" name="Google Shape;1089;p7"/>
          <p:cNvSpPr/>
          <p:nvPr/>
        </p:nvSpPr>
        <p:spPr>
          <a:xfrm flipH="1">
            <a:off x="12114362" y="1912102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0" name="Google Shape;1090;p7"/>
          <p:cNvSpPr/>
          <p:nvPr/>
        </p:nvSpPr>
        <p:spPr>
          <a:xfrm flipH="1">
            <a:off x="11469554" y="2359969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1" name="Google Shape;1091;p7"/>
          <p:cNvSpPr/>
          <p:nvPr/>
        </p:nvSpPr>
        <p:spPr>
          <a:xfrm flipH="1">
            <a:off x="9330871" y="6120247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2" name="Google Shape;1092;p7"/>
          <p:cNvSpPr/>
          <p:nvPr/>
        </p:nvSpPr>
        <p:spPr>
          <a:xfrm flipH="1">
            <a:off x="9774002" y="6520945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3" name="Google Shape;1093;p7"/>
          <p:cNvSpPr/>
          <p:nvPr/>
        </p:nvSpPr>
        <p:spPr>
          <a:xfrm flipH="1">
            <a:off x="6749965" y="6323179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4" name="Google Shape;1094;p7"/>
          <p:cNvSpPr/>
          <p:nvPr/>
        </p:nvSpPr>
        <p:spPr>
          <a:xfrm flipH="1">
            <a:off x="10573133" y="6532365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5" name="Google Shape;1095;p7"/>
          <p:cNvSpPr/>
          <p:nvPr/>
        </p:nvSpPr>
        <p:spPr>
          <a:xfrm flipH="1">
            <a:off x="11800092" y="1994640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6" name="Google Shape;1096;p7"/>
          <p:cNvSpPr/>
          <p:nvPr/>
        </p:nvSpPr>
        <p:spPr>
          <a:xfrm flipH="1">
            <a:off x="11454557" y="2177540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7" name="Google Shape;1097;p7"/>
          <p:cNvSpPr/>
          <p:nvPr/>
        </p:nvSpPr>
        <p:spPr>
          <a:xfrm flipH="1">
            <a:off x="11398525" y="2412139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8" name="Google Shape;1098;p7"/>
          <p:cNvSpPr/>
          <p:nvPr/>
        </p:nvSpPr>
        <p:spPr>
          <a:xfrm flipH="1">
            <a:off x="11799135" y="617357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9" name="Google Shape;1099;p7"/>
          <p:cNvSpPr/>
          <p:nvPr/>
        </p:nvSpPr>
        <p:spPr>
          <a:xfrm flipH="1">
            <a:off x="11708218" y="2165921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0" name="Google Shape;1100;p7"/>
          <p:cNvSpPr/>
          <p:nvPr/>
        </p:nvSpPr>
        <p:spPr>
          <a:xfrm flipH="1">
            <a:off x="11865966" y="2816293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1" name="Google Shape;1101;p7"/>
          <p:cNvSpPr/>
          <p:nvPr/>
        </p:nvSpPr>
        <p:spPr>
          <a:xfrm flipH="1">
            <a:off x="9650968" y="6248554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2" name="Google Shape;1102;p7"/>
          <p:cNvSpPr/>
          <p:nvPr/>
        </p:nvSpPr>
        <p:spPr>
          <a:xfrm flipH="1">
            <a:off x="11380174" y="4771081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7"/>
          <p:cNvSpPr/>
          <p:nvPr/>
        </p:nvSpPr>
        <p:spPr>
          <a:xfrm flipH="1">
            <a:off x="11660308" y="5263673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8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4" name="Google Shape;1104;p7"/>
          <p:cNvSpPr/>
          <p:nvPr/>
        </p:nvSpPr>
        <p:spPr>
          <a:xfrm flipH="1">
            <a:off x="10974127" y="4903557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5" name="Google Shape;1105;p7"/>
          <p:cNvSpPr/>
          <p:nvPr/>
        </p:nvSpPr>
        <p:spPr>
          <a:xfrm flipH="1">
            <a:off x="11326240" y="5304078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6" name="Google Shape;1106;p7"/>
          <p:cNvSpPr/>
          <p:nvPr/>
        </p:nvSpPr>
        <p:spPr>
          <a:xfrm flipH="1">
            <a:off x="11073635" y="3665194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7" name="Google Shape;1107;p7"/>
          <p:cNvSpPr/>
          <p:nvPr/>
        </p:nvSpPr>
        <p:spPr>
          <a:xfrm flipH="1">
            <a:off x="11444388" y="4131731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8" name="Google Shape;1108;p7"/>
          <p:cNvSpPr/>
          <p:nvPr/>
        </p:nvSpPr>
        <p:spPr>
          <a:xfrm flipH="1">
            <a:off x="11059356" y="6426432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9" name="Google Shape;1109;p7"/>
          <p:cNvSpPr/>
          <p:nvPr/>
        </p:nvSpPr>
        <p:spPr>
          <a:xfrm flipH="1">
            <a:off x="11963433" y="4302029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0" name="Google Shape;1110;p7"/>
          <p:cNvSpPr/>
          <p:nvPr/>
        </p:nvSpPr>
        <p:spPr>
          <a:xfrm flipH="1">
            <a:off x="11555507" y="2565189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1" name="Google Shape;1111;p7"/>
          <p:cNvSpPr/>
          <p:nvPr/>
        </p:nvSpPr>
        <p:spPr>
          <a:xfrm flipH="1">
            <a:off x="11762769" y="2379531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2" name="Google Shape;1112;p7"/>
          <p:cNvSpPr/>
          <p:nvPr/>
        </p:nvSpPr>
        <p:spPr>
          <a:xfrm flipH="1">
            <a:off x="9523318" y="6374932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3" name="Google Shape;1113;p7"/>
          <p:cNvSpPr/>
          <p:nvPr/>
        </p:nvSpPr>
        <p:spPr>
          <a:xfrm flipH="1">
            <a:off x="7015846" y="6349850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4" name="Google Shape;1114;p7"/>
          <p:cNvSpPr/>
          <p:nvPr/>
        </p:nvSpPr>
        <p:spPr>
          <a:xfrm flipH="1">
            <a:off x="11183132" y="6407760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5" name="Google Shape;1115;p7"/>
          <p:cNvSpPr/>
          <p:nvPr/>
        </p:nvSpPr>
        <p:spPr>
          <a:xfrm flipH="1">
            <a:off x="10385712" y="5655772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6" name="Google Shape;1116;p7"/>
          <p:cNvSpPr/>
          <p:nvPr/>
        </p:nvSpPr>
        <p:spPr>
          <a:xfrm flipH="1">
            <a:off x="11849002" y="3766273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7" name="Google Shape;1117;p7"/>
          <p:cNvSpPr/>
          <p:nvPr/>
        </p:nvSpPr>
        <p:spPr>
          <a:xfrm flipH="1">
            <a:off x="12070001" y="3432203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8" name="Google Shape;1118;p7"/>
          <p:cNvSpPr/>
          <p:nvPr/>
        </p:nvSpPr>
        <p:spPr>
          <a:xfrm flipH="1">
            <a:off x="10949793" y="3448452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9" name="Google Shape;1119;p7"/>
          <p:cNvSpPr/>
          <p:nvPr/>
        </p:nvSpPr>
        <p:spPr>
          <a:xfrm flipH="1">
            <a:off x="9719136" y="6156410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0" name="Google Shape;1120;p7"/>
          <p:cNvSpPr/>
          <p:nvPr/>
        </p:nvSpPr>
        <p:spPr>
          <a:xfrm flipH="1">
            <a:off x="11831034" y="1860809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1" name="Google Shape;1121;p7"/>
          <p:cNvSpPr/>
          <p:nvPr/>
        </p:nvSpPr>
        <p:spPr>
          <a:xfrm flipH="1">
            <a:off x="10966058" y="6169757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2" name="Google Shape;1122;p7"/>
          <p:cNvSpPr/>
          <p:nvPr/>
        </p:nvSpPr>
        <p:spPr>
          <a:xfrm flipH="1">
            <a:off x="11949179" y="1648567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3" name="Google Shape;1123;p7"/>
          <p:cNvSpPr/>
          <p:nvPr/>
        </p:nvSpPr>
        <p:spPr>
          <a:xfrm flipH="1">
            <a:off x="9891571" y="5957227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4" name="Google Shape;1124;p7"/>
          <p:cNvSpPr/>
          <p:nvPr/>
        </p:nvSpPr>
        <p:spPr>
          <a:xfrm flipH="1">
            <a:off x="11386139" y="4208413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5" name="Google Shape;1125;p7"/>
          <p:cNvSpPr/>
          <p:nvPr/>
        </p:nvSpPr>
        <p:spPr>
          <a:xfrm flipH="1">
            <a:off x="11653320" y="4925485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6" name="Google Shape;1126;p7"/>
          <p:cNvSpPr/>
          <p:nvPr/>
        </p:nvSpPr>
        <p:spPr>
          <a:xfrm flipH="1">
            <a:off x="11741368" y="5553969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7"/>
          <p:cNvSpPr/>
          <p:nvPr/>
        </p:nvSpPr>
        <p:spPr>
          <a:xfrm flipH="1">
            <a:off x="12087062" y="5554952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7"/>
          <p:cNvSpPr/>
          <p:nvPr/>
        </p:nvSpPr>
        <p:spPr>
          <a:xfrm flipH="1">
            <a:off x="11597000" y="1912543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7"/>
          <p:cNvSpPr/>
          <p:nvPr/>
        </p:nvSpPr>
        <p:spPr>
          <a:xfrm flipH="1">
            <a:off x="11981368" y="2347717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7"/>
          <p:cNvSpPr/>
          <p:nvPr/>
        </p:nvSpPr>
        <p:spPr>
          <a:xfrm flipH="1">
            <a:off x="11484507" y="3889679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7"/>
          <p:cNvSpPr/>
          <p:nvPr/>
        </p:nvSpPr>
        <p:spPr>
          <a:xfrm flipH="1">
            <a:off x="8836987" y="650556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9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7"/>
          <p:cNvSpPr/>
          <p:nvPr/>
        </p:nvSpPr>
        <p:spPr>
          <a:xfrm flipH="1">
            <a:off x="11039619" y="3966658"/>
            <a:ext cx="213210" cy="212857"/>
          </a:xfrm>
          <a:custGeom>
            <a:rect b="b" l="l" r="r" t="t"/>
            <a:pathLst>
              <a:path extrusionOk="0" h="138219" w="138448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7"/>
          <p:cNvSpPr/>
          <p:nvPr/>
        </p:nvSpPr>
        <p:spPr>
          <a:xfrm flipH="1">
            <a:off x="10739391" y="3354354"/>
            <a:ext cx="238418" cy="230772"/>
          </a:xfrm>
          <a:custGeom>
            <a:rect b="b" l="l" r="r" t="t"/>
            <a:pathLst>
              <a:path extrusionOk="0" h="149852" w="154817">
                <a:moveTo>
                  <a:pt x="34555" y="0"/>
                </a:moveTo>
                <a:lnTo>
                  <a:pt x="81160" y="27826"/>
                </a:lnTo>
                <a:lnTo>
                  <a:pt x="130265" y="5474"/>
                </a:lnTo>
                <a:lnTo>
                  <a:pt x="118216" y="58162"/>
                </a:lnTo>
                <a:lnTo>
                  <a:pt x="154817" y="98077"/>
                </a:lnTo>
                <a:lnTo>
                  <a:pt x="100938" y="102867"/>
                </a:lnTo>
                <a:lnTo>
                  <a:pt x="74112" y="149852"/>
                </a:lnTo>
                <a:lnTo>
                  <a:pt x="52970" y="100129"/>
                </a:lnTo>
                <a:lnTo>
                  <a:pt x="0" y="89409"/>
                </a:lnTo>
                <a:lnTo>
                  <a:pt x="40921" y="53828"/>
                </a:lnTo>
                <a:lnTo>
                  <a:pt x="34555" y="0"/>
                </a:lnTo>
                <a:close/>
              </a:path>
            </a:pathLst>
          </a:custGeom>
          <a:solidFill>
            <a:srgbClr val="FFFFFF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7"/>
          <p:cNvSpPr/>
          <p:nvPr/>
        </p:nvSpPr>
        <p:spPr>
          <a:xfrm flipH="1">
            <a:off x="10602748" y="2444336"/>
            <a:ext cx="223363" cy="230068"/>
          </a:xfrm>
          <a:custGeom>
            <a:rect b="b" l="l" r="r" t="t"/>
            <a:pathLst>
              <a:path extrusionOk="0" h="149395" w="145041">
                <a:moveTo>
                  <a:pt x="5683" y="126359"/>
                </a:moveTo>
                <a:lnTo>
                  <a:pt x="27053" y="78689"/>
                </a:lnTo>
                <a:lnTo>
                  <a:pt x="0" y="33985"/>
                </a:lnTo>
                <a:lnTo>
                  <a:pt x="52060" y="39687"/>
                </a:lnTo>
                <a:lnTo>
                  <a:pt x="86161" y="0"/>
                </a:lnTo>
                <a:lnTo>
                  <a:pt x="96846" y="51091"/>
                </a:lnTo>
                <a:lnTo>
                  <a:pt x="145041" y="71391"/>
                </a:lnTo>
                <a:lnTo>
                  <a:pt x="99574" y="97392"/>
                </a:lnTo>
                <a:lnTo>
                  <a:pt x="95254" y="149396"/>
                </a:lnTo>
                <a:lnTo>
                  <a:pt x="56607" y="114271"/>
                </a:lnTo>
                <a:lnTo>
                  <a:pt x="5683" y="126359"/>
                </a:lnTo>
                <a:close/>
              </a:path>
            </a:pathLst>
          </a:custGeom>
          <a:solidFill>
            <a:srgbClr val="FFFFFF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7"/>
          <p:cNvSpPr/>
          <p:nvPr/>
        </p:nvSpPr>
        <p:spPr>
          <a:xfrm flipH="1">
            <a:off x="10842627" y="5414423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7"/>
          <p:cNvSpPr/>
          <p:nvPr/>
        </p:nvSpPr>
        <p:spPr>
          <a:xfrm flipH="1">
            <a:off x="9882852" y="6405865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7"/>
          <p:cNvSpPr/>
          <p:nvPr/>
        </p:nvSpPr>
        <p:spPr>
          <a:xfrm flipH="1">
            <a:off x="9119223" y="6301860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7"/>
          <p:cNvSpPr/>
          <p:nvPr/>
        </p:nvSpPr>
        <p:spPr>
          <a:xfrm flipH="1">
            <a:off x="10778901" y="4961388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7"/>
          <p:cNvSpPr/>
          <p:nvPr/>
        </p:nvSpPr>
        <p:spPr>
          <a:xfrm flipH="1">
            <a:off x="10580214" y="5539243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0" name="Google Shape;1140;p7"/>
          <p:cNvSpPr/>
          <p:nvPr/>
        </p:nvSpPr>
        <p:spPr>
          <a:xfrm flipH="1">
            <a:off x="10822367" y="4879138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1" name="Google Shape;1141;p7"/>
          <p:cNvSpPr/>
          <p:nvPr/>
        </p:nvSpPr>
        <p:spPr>
          <a:xfrm flipH="1">
            <a:off x="9284050" y="5963208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6 Two columns">
  <p:cSld name="CUSTOM_4"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8"/>
          <p:cNvSpPr txBox="1"/>
          <p:nvPr>
            <p:ph idx="1" type="body"/>
          </p:nvPr>
        </p:nvSpPr>
        <p:spPr>
          <a:xfrm>
            <a:off x="1280675" y="2186051"/>
            <a:ext cx="4488900" cy="3689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144" name="Google Shape;1144;p8"/>
          <p:cNvSpPr txBox="1"/>
          <p:nvPr>
            <p:ph idx="2" type="body"/>
          </p:nvPr>
        </p:nvSpPr>
        <p:spPr>
          <a:xfrm>
            <a:off x="6339410" y="2172150"/>
            <a:ext cx="4489200" cy="3689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145" name="Google Shape;1145;p8"/>
          <p:cNvSpPr/>
          <p:nvPr/>
        </p:nvSpPr>
        <p:spPr>
          <a:xfrm>
            <a:off x="6283061" y="6768753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6" name="Google Shape;1146;p8"/>
          <p:cNvSpPr/>
          <p:nvPr/>
        </p:nvSpPr>
        <p:spPr>
          <a:xfrm>
            <a:off x="2282116" y="5715654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8"/>
          <p:cNvSpPr/>
          <p:nvPr/>
        </p:nvSpPr>
        <p:spPr>
          <a:xfrm>
            <a:off x="3023302" y="6141252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8" name="Google Shape;1148;p8"/>
          <p:cNvSpPr/>
          <p:nvPr/>
        </p:nvSpPr>
        <p:spPr>
          <a:xfrm>
            <a:off x="1033352" y="5758475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9" name="Google Shape;1149;p8"/>
          <p:cNvSpPr/>
          <p:nvPr/>
        </p:nvSpPr>
        <p:spPr>
          <a:xfrm>
            <a:off x="3050980" y="5712429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0" name="Google Shape;1150;p8"/>
          <p:cNvSpPr/>
          <p:nvPr/>
        </p:nvSpPr>
        <p:spPr>
          <a:xfrm>
            <a:off x="5243169" y="6428444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8"/>
          <p:cNvSpPr/>
          <p:nvPr/>
        </p:nvSpPr>
        <p:spPr>
          <a:xfrm>
            <a:off x="1761531" y="6235302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2" name="Google Shape;1152;p8"/>
          <p:cNvSpPr/>
          <p:nvPr/>
        </p:nvSpPr>
        <p:spPr>
          <a:xfrm>
            <a:off x="542169" y="45284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3" name="Google Shape;1153;p8"/>
          <p:cNvSpPr/>
          <p:nvPr/>
        </p:nvSpPr>
        <p:spPr>
          <a:xfrm>
            <a:off x="893214" y="174636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4" name="Google Shape;1154;p8"/>
          <p:cNvSpPr/>
          <p:nvPr/>
        </p:nvSpPr>
        <p:spPr>
          <a:xfrm>
            <a:off x="335817" y="351436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8"/>
          <p:cNvSpPr/>
          <p:nvPr/>
        </p:nvSpPr>
        <p:spPr>
          <a:xfrm>
            <a:off x="126313" y="100470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6" name="Google Shape;1156;p8"/>
          <p:cNvSpPr/>
          <p:nvPr/>
        </p:nvSpPr>
        <p:spPr>
          <a:xfrm>
            <a:off x="1032651" y="6004168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7" name="Google Shape;1157;p8"/>
          <p:cNvSpPr/>
          <p:nvPr/>
        </p:nvSpPr>
        <p:spPr>
          <a:xfrm>
            <a:off x="5647071" y="6289855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8" name="Google Shape;1158;p8"/>
          <p:cNvSpPr/>
          <p:nvPr/>
        </p:nvSpPr>
        <p:spPr>
          <a:xfrm>
            <a:off x="4793909" y="6301364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8"/>
          <p:cNvSpPr/>
          <p:nvPr/>
        </p:nvSpPr>
        <p:spPr>
          <a:xfrm>
            <a:off x="106969" y="3116923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0" name="Google Shape;1160;p8"/>
          <p:cNvSpPr/>
          <p:nvPr/>
        </p:nvSpPr>
        <p:spPr>
          <a:xfrm>
            <a:off x="3776596" y="6267423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1" name="Google Shape;1161;p8"/>
          <p:cNvSpPr/>
          <p:nvPr/>
        </p:nvSpPr>
        <p:spPr>
          <a:xfrm>
            <a:off x="526717" y="6162380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2" name="Google Shape;1162;p8"/>
          <p:cNvSpPr/>
          <p:nvPr/>
        </p:nvSpPr>
        <p:spPr>
          <a:xfrm>
            <a:off x="1326418" y="2783260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8"/>
          <p:cNvSpPr/>
          <p:nvPr/>
        </p:nvSpPr>
        <p:spPr>
          <a:xfrm>
            <a:off x="599630" y="6563758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4" name="Google Shape;1164;p8"/>
          <p:cNvSpPr/>
          <p:nvPr/>
        </p:nvSpPr>
        <p:spPr>
          <a:xfrm>
            <a:off x="1005926" y="4066346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5" name="Google Shape;1165;p8"/>
          <p:cNvSpPr/>
          <p:nvPr/>
        </p:nvSpPr>
        <p:spPr>
          <a:xfrm>
            <a:off x="601935" y="3465532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6" name="Google Shape;1166;p8"/>
          <p:cNvSpPr/>
          <p:nvPr/>
        </p:nvSpPr>
        <p:spPr>
          <a:xfrm>
            <a:off x="652343" y="6332314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7" name="Google Shape;1167;p8"/>
          <p:cNvSpPr/>
          <p:nvPr/>
        </p:nvSpPr>
        <p:spPr>
          <a:xfrm>
            <a:off x="3594128" y="6403957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8"/>
          <p:cNvSpPr/>
          <p:nvPr/>
        </p:nvSpPr>
        <p:spPr>
          <a:xfrm>
            <a:off x="638245" y="1171085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8"/>
          <p:cNvSpPr/>
          <p:nvPr/>
        </p:nvSpPr>
        <p:spPr>
          <a:xfrm>
            <a:off x="646583" y="2814702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0" name="Google Shape;1170;p8"/>
          <p:cNvSpPr/>
          <p:nvPr/>
        </p:nvSpPr>
        <p:spPr>
          <a:xfrm>
            <a:off x="4990622" y="6262691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8"/>
          <p:cNvSpPr/>
          <p:nvPr/>
        </p:nvSpPr>
        <p:spPr>
          <a:xfrm>
            <a:off x="453278" y="106314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2" name="Google Shape;1172;p8"/>
          <p:cNvSpPr/>
          <p:nvPr/>
        </p:nvSpPr>
        <p:spPr>
          <a:xfrm>
            <a:off x="61849" y="2505043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3" name="Google Shape;1173;p8"/>
          <p:cNvSpPr/>
          <p:nvPr/>
        </p:nvSpPr>
        <p:spPr>
          <a:xfrm>
            <a:off x="677146" y="639052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p8"/>
          <p:cNvSpPr/>
          <p:nvPr/>
        </p:nvSpPr>
        <p:spPr>
          <a:xfrm rot="-1083167">
            <a:off x="733639" y="1553932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5" name="Google Shape;1175;p8"/>
          <p:cNvSpPr/>
          <p:nvPr/>
        </p:nvSpPr>
        <p:spPr>
          <a:xfrm>
            <a:off x="1235730" y="6233372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6" name="Google Shape;1176;p8"/>
          <p:cNvSpPr/>
          <p:nvPr/>
        </p:nvSpPr>
        <p:spPr>
          <a:xfrm>
            <a:off x="2702792" y="602120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7" name="Google Shape;1177;p8"/>
          <p:cNvSpPr/>
          <p:nvPr/>
        </p:nvSpPr>
        <p:spPr>
          <a:xfrm>
            <a:off x="568248" y="1171197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8" name="Google Shape;1178;p8"/>
          <p:cNvSpPr/>
          <p:nvPr/>
        </p:nvSpPr>
        <p:spPr>
          <a:xfrm>
            <a:off x="1178016" y="6477020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9" name="Google Shape;1179;p8"/>
          <p:cNvSpPr/>
          <p:nvPr/>
        </p:nvSpPr>
        <p:spPr>
          <a:xfrm>
            <a:off x="842155" y="698409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8"/>
          <p:cNvSpPr/>
          <p:nvPr/>
        </p:nvSpPr>
        <p:spPr>
          <a:xfrm>
            <a:off x="4113623" y="6317646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8"/>
          <p:cNvSpPr/>
          <p:nvPr/>
        </p:nvSpPr>
        <p:spPr>
          <a:xfrm>
            <a:off x="1027333" y="2577129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2" name="Google Shape;1182;p8"/>
          <p:cNvSpPr/>
          <p:nvPr/>
        </p:nvSpPr>
        <p:spPr>
          <a:xfrm>
            <a:off x="1311983" y="6623638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3" name="Google Shape;1183;p8"/>
          <p:cNvSpPr/>
          <p:nvPr/>
        </p:nvSpPr>
        <p:spPr>
          <a:xfrm>
            <a:off x="5386436" y="6367228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p8"/>
          <p:cNvSpPr/>
          <p:nvPr/>
        </p:nvSpPr>
        <p:spPr>
          <a:xfrm>
            <a:off x="897873" y="1358573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5" name="Google Shape;1185;p8"/>
          <p:cNvSpPr/>
          <p:nvPr/>
        </p:nvSpPr>
        <p:spPr>
          <a:xfrm>
            <a:off x="881361" y="1147982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6" name="Google Shape;1186;p8"/>
          <p:cNvSpPr/>
          <p:nvPr/>
        </p:nvSpPr>
        <p:spPr>
          <a:xfrm>
            <a:off x="454364" y="2870882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7" name="Google Shape;1187;p8"/>
          <p:cNvSpPr/>
          <p:nvPr/>
        </p:nvSpPr>
        <p:spPr>
          <a:xfrm>
            <a:off x="575531" y="419260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8" name="Google Shape;1188;p8"/>
          <p:cNvSpPr/>
          <p:nvPr/>
        </p:nvSpPr>
        <p:spPr>
          <a:xfrm>
            <a:off x="405559" y="1655248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9" name="Google Shape;1189;p8"/>
          <p:cNvSpPr/>
          <p:nvPr/>
        </p:nvSpPr>
        <p:spPr>
          <a:xfrm>
            <a:off x="86715" y="1763277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0" name="Google Shape;1190;p8"/>
          <p:cNvSpPr/>
          <p:nvPr/>
        </p:nvSpPr>
        <p:spPr>
          <a:xfrm>
            <a:off x="2803546" y="6176029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1" name="Google Shape;1191;p8"/>
          <p:cNvSpPr/>
          <p:nvPr/>
        </p:nvSpPr>
        <p:spPr>
          <a:xfrm>
            <a:off x="854573" y="1900173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8"/>
          <p:cNvSpPr/>
          <p:nvPr/>
        </p:nvSpPr>
        <p:spPr>
          <a:xfrm>
            <a:off x="1589711" y="6686825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3" name="Google Shape;1193;p8"/>
          <p:cNvSpPr/>
          <p:nvPr/>
        </p:nvSpPr>
        <p:spPr>
          <a:xfrm>
            <a:off x="1751669" y="6609292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4" name="Google Shape;1194;p8"/>
          <p:cNvSpPr/>
          <p:nvPr/>
        </p:nvSpPr>
        <p:spPr>
          <a:xfrm>
            <a:off x="328050" y="737669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5" name="Google Shape;1195;p8"/>
          <p:cNvSpPr/>
          <p:nvPr/>
        </p:nvSpPr>
        <p:spPr>
          <a:xfrm>
            <a:off x="289327" y="6422885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6" name="Google Shape;1196;p8"/>
          <p:cNvSpPr/>
          <p:nvPr/>
        </p:nvSpPr>
        <p:spPr>
          <a:xfrm>
            <a:off x="1082751" y="3219188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7" name="Google Shape;1197;p8"/>
          <p:cNvSpPr/>
          <p:nvPr/>
        </p:nvSpPr>
        <p:spPr>
          <a:xfrm>
            <a:off x="1648708" y="6258229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8" name="Google Shape;1198;p8"/>
          <p:cNvSpPr/>
          <p:nvPr/>
        </p:nvSpPr>
        <p:spPr>
          <a:xfrm>
            <a:off x="43470" y="1041932"/>
            <a:ext cx="77691" cy="77776"/>
          </a:xfrm>
          <a:custGeom>
            <a:rect b="b" l="l" r="r" t="t"/>
            <a:pathLst>
              <a:path extrusionOk="0" h="50504" w="50449">
                <a:moveTo>
                  <a:pt x="1251" y="33169"/>
                </a:moveTo>
                <a:cubicBezTo>
                  <a:pt x="5593" y="46352"/>
                  <a:pt x="19620" y="53628"/>
                  <a:pt x="32851" y="49591"/>
                </a:cubicBezTo>
                <a:cubicBezTo>
                  <a:pt x="46127" y="45349"/>
                  <a:pt x="53493" y="31116"/>
                  <a:pt x="49265" y="17796"/>
                </a:cubicBezTo>
                <a:cubicBezTo>
                  <a:pt x="49242" y="17751"/>
                  <a:pt x="49242" y="17705"/>
                  <a:pt x="49219" y="17659"/>
                </a:cubicBezTo>
                <a:cubicBezTo>
                  <a:pt x="44877" y="4362"/>
                  <a:pt x="30646" y="-2891"/>
                  <a:pt x="17392" y="1465"/>
                </a:cubicBezTo>
                <a:cubicBezTo>
                  <a:pt x="4229" y="5685"/>
                  <a:pt x="-3001" y="19803"/>
                  <a:pt x="1206" y="33010"/>
                </a:cubicBezTo>
                <a:cubicBezTo>
                  <a:pt x="1206" y="33055"/>
                  <a:pt x="1228" y="33123"/>
                  <a:pt x="1251" y="33169"/>
                </a:cubicBezTo>
                <a:close/>
              </a:path>
            </a:pathLst>
          </a:custGeom>
          <a:solidFill>
            <a:srgbClr val="D1BC94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9" name="Google Shape;1199;p8"/>
          <p:cNvSpPr/>
          <p:nvPr/>
        </p:nvSpPr>
        <p:spPr>
          <a:xfrm>
            <a:off x="870355" y="2834378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8"/>
          <p:cNvSpPr/>
          <p:nvPr/>
        </p:nvSpPr>
        <p:spPr>
          <a:xfrm>
            <a:off x="2342144" y="598114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1" name="Google Shape;1201;p8"/>
          <p:cNvSpPr/>
          <p:nvPr/>
        </p:nvSpPr>
        <p:spPr>
          <a:xfrm>
            <a:off x="428731" y="5572121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2" name="Google Shape;1202;p8"/>
          <p:cNvSpPr/>
          <p:nvPr/>
        </p:nvSpPr>
        <p:spPr>
          <a:xfrm>
            <a:off x="706599" y="432752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8"/>
          <p:cNvSpPr/>
          <p:nvPr/>
        </p:nvSpPr>
        <p:spPr>
          <a:xfrm>
            <a:off x="1158555" y="6212181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8"/>
          <p:cNvSpPr/>
          <p:nvPr/>
        </p:nvSpPr>
        <p:spPr>
          <a:xfrm>
            <a:off x="406753" y="6369222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8"/>
          <p:cNvSpPr/>
          <p:nvPr/>
        </p:nvSpPr>
        <p:spPr>
          <a:xfrm>
            <a:off x="66517" y="3280684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8"/>
          <p:cNvSpPr/>
          <p:nvPr/>
        </p:nvSpPr>
        <p:spPr>
          <a:xfrm>
            <a:off x="554182" y="2199699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8"/>
          <p:cNvSpPr/>
          <p:nvPr/>
        </p:nvSpPr>
        <p:spPr>
          <a:xfrm>
            <a:off x="2666142" y="6894027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8"/>
          <p:cNvSpPr/>
          <p:nvPr/>
        </p:nvSpPr>
        <p:spPr>
          <a:xfrm>
            <a:off x="263021" y="1224162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8"/>
          <p:cNvSpPr/>
          <p:nvPr/>
        </p:nvSpPr>
        <p:spPr>
          <a:xfrm>
            <a:off x="1453577" y="6151120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8"/>
          <p:cNvSpPr/>
          <p:nvPr/>
        </p:nvSpPr>
        <p:spPr>
          <a:xfrm>
            <a:off x="2866417" y="6560227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8"/>
          <p:cNvSpPr/>
          <p:nvPr/>
        </p:nvSpPr>
        <p:spPr>
          <a:xfrm>
            <a:off x="70540" y="1918327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8"/>
          <p:cNvSpPr/>
          <p:nvPr/>
        </p:nvSpPr>
        <p:spPr>
          <a:xfrm>
            <a:off x="630468" y="2366194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8"/>
          <p:cNvSpPr/>
          <p:nvPr/>
        </p:nvSpPr>
        <p:spPr>
          <a:xfrm>
            <a:off x="2850030" y="6126472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8"/>
          <p:cNvSpPr/>
          <p:nvPr/>
        </p:nvSpPr>
        <p:spPr>
          <a:xfrm>
            <a:off x="2408325" y="6527170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8"/>
          <p:cNvSpPr/>
          <p:nvPr/>
        </p:nvSpPr>
        <p:spPr>
          <a:xfrm>
            <a:off x="5453123" y="6329404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8"/>
          <p:cNvSpPr/>
          <p:nvPr/>
        </p:nvSpPr>
        <p:spPr>
          <a:xfrm>
            <a:off x="1557612" y="6538590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8"/>
          <p:cNvSpPr/>
          <p:nvPr/>
        </p:nvSpPr>
        <p:spPr>
          <a:xfrm>
            <a:off x="381582" y="2000865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8"/>
          <p:cNvSpPr/>
          <p:nvPr/>
        </p:nvSpPr>
        <p:spPr>
          <a:xfrm>
            <a:off x="744300" y="2183765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8"/>
          <p:cNvSpPr/>
          <p:nvPr/>
        </p:nvSpPr>
        <p:spPr>
          <a:xfrm>
            <a:off x="804737" y="2418364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8"/>
          <p:cNvSpPr/>
          <p:nvPr/>
        </p:nvSpPr>
        <p:spPr>
          <a:xfrm>
            <a:off x="388109" y="623582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8"/>
          <p:cNvSpPr/>
          <p:nvPr/>
        </p:nvSpPr>
        <p:spPr>
          <a:xfrm>
            <a:off x="493906" y="2172146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8"/>
          <p:cNvSpPr/>
          <p:nvPr/>
        </p:nvSpPr>
        <p:spPr>
          <a:xfrm>
            <a:off x="308482" y="2822518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8"/>
          <p:cNvSpPr/>
          <p:nvPr/>
        </p:nvSpPr>
        <p:spPr>
          <a:xfrm>
            <a:off x="2568544" y="6254779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8"/>
          <p:cNvSpPr/>
          <p:nvPr/>
        </p:nvSpPr>
        <p:spPr>
          <a:xfrm>
            <a:off x="800522" y="4777306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8"/>
          <p:cNvSpPr/>
          <p:nvPr/>
        </p:nvSpPr>
        <p:spPr>
          <a:xfrm>
            <a:off x="528157" y="5269898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8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8"/>
          <p:cNvSpPr/>
          <p:nvPr/>
        </p:nvSpPr>
        <p:spPr>
          <a:xfrm>
            <a:off x="1218376" y="4909782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7" name="Google Shape;1227;p8"/>
          <p:cNvSpPr/>
          <p:nvPr/>
        </p:nvSpPr>
        <p:spPr>
          <a:xfrm>
            <a:off x="856809" y="5310303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8" name="Google Shape;1228;p8"/>
          <p:cNvSpPr/>
          <p:nvPr/>
        </p:nvSpPr>
        <p:spPr>
          <a:xfrm>
            <a:off x="1045190" y="3671419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9" name="Google Shape;1229;p8"/>
          <p:cNvSpPr/>
          <p:nvPr/>
        </p:nvSpPr>
        <p:spPr>
          <a:xfrm>
            <a:off x="717120" y="4137956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0" name="Google Shape;1230;p8"/>
          <p:cNvSpPr/>
          <p:nvPr/>
        </p:nvSpPr>
        <p:spPr>
          <a:xfrm>
            <a:off x="1011518" y="6432657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1" name="Google Shape;1231;p8"/>
          <p:cNvSpPr/>
          <p:nvPr/>
        </p:nvSpPr>
        <p:spPr>
          <a:xfrm>
            <a:off x="166642" y="4308254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2" name="Google Shape;1232;p8"/>
          <p:cNvSpPr/>
          <p:nvPr/>
        </p:nvSpPr>
        <p:spPr>
          <a:xfrm>
            <a:off x="628694" y="2571414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3" name="Google Shape;1233;p8"/>
          <p:cNvSpPr/>
          <p:nvPr/>
        </p:nvSpPr>
        <p:spPr>
          <a:xfrm>
            <a:off x="314305" y="2385756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4" name="Google Shape;1234;p8"/>
          <p:cNvSpPr/>
          <p:nvPr/>
        </p:nvSpPr>
        <p:spPr>
          <a:xfrm>
            <a:off x="2233396" y="6656836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5" name="Google Shape;1235;p8"/>
          <p:cNvSpPr/>
          <p:nvPr/>
        </p:nvSpPr>
        <p:spPr>
          <a:xfrm>
            <a:off x="1198916" y="6709769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6" name="Google Shape;1236;p8"/>
          <p:cNvSpPr/>
          <p:nvPr/>
        </p:nvSpPr>
        <p:spPr>
          <a:xfrm>
            <a:off x="2640640" y="6381157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8"/>
          <p:cNvSpPr/>
          <p:nvPr/>
        </p:nvSpPr>
        <p:spPr>
          <a:xfrm>
            <a:off x="5191025" y="6356075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8"/>
          <p:cNvSpPr/>
          <p:nvPr/>
        </p:nvSpPr>
        <p:spPr>
          <a:xfrm>
            <a:off x="1008804" y="6413985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8"/>
          <p:cNvSpPr/>
          <p:nvPr/>
        </p:nvSpPr>
        <p:spPr>
          <a:xfrm>
            <a:off x="829438" y="6579235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8"/>
          <p:cNvSpPr/>
          <p:nvPr/>
        </p:nvSpPr>
        <p:spPr>
          <a:xfrm>
            <a:off x="1557585" y="5661997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8"/>
          <p:cNvSpPr/>
          <p:nvPr/>
        </p:nvSpPr>
        <p:spPr>
          <a:xfrm>
            <a:off x="312600" y="3772498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8"/>
          <p:cNvSpPr/>
          <p:nvPr/>
        </p:nvSpPr>
        <p:spPr>
          <a:xfrm>
            <a:off x="122502" y="3438428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8"/>
          <p:cNvSpPr/>
          <p:nvPr/>
        </p:nvSpPr>
        <p:spPr>
          <a:xfrm>
            <a:off x="1236567" y="3454677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4" name="Google Shape;1244;p8"/>
          <p:cNvSpPr/>
          <p:nvPr/>
        </p:nvSpPr>
        <p:spPr>
          <a:xfrm>
            <a:off x="2426223" y="6162635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5" name="Google Shape;1245;p8"/>
          <p:cNvSpPr/>
          <p:nvPr/>
        </p:nvSpPr>
        <p:spPr>
          <a:xfrm>
            <a:off x="1303831" y="6835858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6" name="Google Shape;1246;p8"/>
          <p:cNvSpPr/>
          <p:nvPr/>
        </p:nvSpPr>
        <p:spPr>
          <a:xfrm>
            <a:off x="2516070" y="6789532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7" name="Google Shape;1247;p8"/>
          <p:cNvSpPr/>
          <p:nvPr/>
        </p:nvSpPr>
        <p:spPr>
          <a:xfrm>
            <a:off x="392694" y="1867034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8" name="Google Shape;1248;p8"/>
          <p:cNvSpPr/>
          <p:nvPr/>
        </p:nvSpPr>
        <p:spPr>
          <a:xfrm>
            <a:off x="1233395" y="6175982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9" name="Google Shape;1249;p8"/>
          <p:cNvSpPr/>
          <p:nvPr/>
        </p:nvSpPr>
        <p:spPr>
          <a:xfrm>
            <a:off x="163763" y="1654792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0" name="Google Shape;1250;p8"/>
          <p:cNvSpPr/>
          <p:nvPr/>
        </p:nvSpPr>
        <p:spPr>
          <a:xfrm>
            <a:off x="2265069" y="596345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1" name="Google Shape;1251;p8"/>
          <p:cNvSpPr/>
          <p:nvPr/>
        </p:nvSpPr>
        <p:spPr>
          <a:xfrm>
            <a:off x="557536" y="4214638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2" name="Google Shape;1252;p8"/>
          <p:cNvSpPr/>
          <p:nvPr/>
        </p:nvSpPr>
        <p:spPr>
          <a:xfrm>
            <a:off x="402805" y="4931710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3" name="Google Shape;1253;p8"/>
          <p:cNvSpPr/>
          <p:nvPr/>
        </p:nvSpPr>
        <p:spPr>
          <a:xfrm>
            <a:off x="466638" y="5560194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4" name="Google Shape;1254;p8"/>
          <p:cNvSpPr/>
          <p:nvPr/>
        </p:nvSpPr>
        <p:spPr>
          <a:xfrm>
            <a:off x="95796" y="5561177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5" name="Google Shape;1255;p8"/>
          <p:cNvSpPr/>
          <p:nvPr/>
        </p:nvSpPr>
        <p:spPr>
          <a:xfrm>
            <a:off x="608399" y="1918768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6" name="Google Shape;1256;p8"/>
          <p:cNvSpPr/>
          <p:nvPr/>
        </p:nvSpPr>
        <p:spPr>
          <a:xfrm>
            <a:off x="209837" y="2353942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7" name="Google Shape;1257;p8"/>
          <p:cNvSpPr/>
          <p:nvPr/>
        </p:nvSpPr>
        <p:spPr>
          <a:xfrm>
            <a:off x="604180" y="3895904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8" name="Google Shape;1258;p8"/>
          <p:cNvSpPr/>
          <p:nvPr/>
        </p:nvSpPr>
        <p:spPr>
          <a:xfrm>
            <a:off x="3159973" y="6511791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9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9" name="Google Shape;1259;p8"/>
          <p:cNvSpPr/>
          <p:nvPr/>
        </p:nvSpPr>
        <p:spPr>
          <a:xfrm>
            <a:off x="1150482" y="5420648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0" name="Google Shape;1260;p8"/>
          <p:cNvSpPr/>
          <p:nvPr/>
        </p:nvSpPr>
        <p:spPr>
          <a:xfrm>
            <a:off x="2161021" y="6412090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1" name="Google Shape;1261;p8"/>
          <p:cNvSpPr/>
          <p:nvPr/>
        </p:nvSpPr>
        <p:spPr>
          <a:xfrm>
            <a:off x="3093750" y="6308085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2" name="Google Shape;1262;p8"/>
          <p:cNvSpPr/>
          <p:nvPr/>
        </p:nvSpPr>
        <p:spPr>
          <a:xfrm>
            <a:off x="1328691" y="4967613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3" name="Google Shape;1263;p8"/>
          <p:cNvSpPr/>
          <p:nvPr/>
        </p:nvSpPr>
        <p:spPr>
          <a:xfrm>
            <a:off x="1591096" y="5545468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4" name="Google Shape;1264;p8"/>
          <p:cNvSpPr/>
          <p:nvPr/>
        </p:nvSpPr>
        <p:spPr>
          <a:xfrm>
            <a:off x="2882367" y="5969433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5" name="Google Shape;1265;p8"/>
          <p:cNvSpPr/>
          <p:nvPr/>
        </p:nvSpPr>
        <p:spPr>
          <a:xfrm rot="10800000">
            <a:off x="5808845" y="61382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6" name="Google Shape;1266;p8"/>
          <p:cNvSpPr/>
          <p:nvPr/>
        </p:nvSpPr>
        <p:spPr>
          <a:xfrm rot="10800000">
            <a:off x="9723665" y="1034299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7" name="Google Shape;1267;p8"/>
          <p:cNvSpPr/>
          <p:nvPr/>
        </p:nvSpPr>
        <p:spPr>
          <a:xfrm rot="10800000">
            <a:off x="9015389" y="641718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8" name="Google Shape;1268;p8"/>
          <p:cNvSpPr/>
          <p:nvPr/>
        </p:nvSpPr>
        <p:spPr>
          <a:xfrm rot="10800000">
            <a:off x="11083062" y="110247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9" name="Google Shape;1269;p8"/>
          <p:cNvSpPr/>
          <p:nvPr/>
        </p:nvSpPr>
        <p:spPr>
          <a:xfrm rot="10800000">
            <a:off x="9087140" y="1170296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8"/>
          <p:cNvSpPr/>
          <p:nvPr/>
        </p:nvSpPr>
        <p:spPr>
          <a:xfrm rot="10800000">
            <a:off x="6878845" y="438125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8"/>
          <p:cNvSpPr/>
          <p:nvPr/>
        </p:nvSpPr>
        <p:spPr>
          <a:xfrm rot="10800000">
            <a:off x="10365034" y="635833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2" name="Google Shape;1272;p8"/>
          <p:cNvSpPr/>
          <p:nvPr/>
        </p:nvSpPr>
        <p:spPr>
          <a:xfrm rot="10800000">
            <a:off x="11371536" y="6612290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3" name="Google Shape;1273;p8"/>
          <p:cNvSpPr/>
          <p:nvPr/>
        </p:nvSpPr>
        <p:spPr>
          <a:xfrm rot="10800000">
            <a:off x="11243501" y="6706334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4" name="Google Shape;1274;p8"/>
          <p:cNvSpPr/>
          <p:nvPr/>
        </p:nvSpPr>
        <p:spPr>
          <a:xfrm rot="10800000">
            <a:off x="11786197" y="6515133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5" name="Google Shape;1275;p8"/>
          <p:cNvSpPr/>
          <p:nvPr/>
        </p:nvSpPr>
        <p:spPr>
          <a:xfrm rot="10800000">
            <a:off x="11888921" y="6658615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6" name="Google Shape;1276;p8"/>
          <p:cNvSpPr/>
          <p:nvPr/>
        </p:nvSpPr>
        <p:spPr>
          <a:xfrm rot="10800000">
            <a:off x="11027747" y="800579"/>
            <a:ext cx="110631" cy="110995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7" name="Google Shape;1277;p8"/>
          <p:cNvSpPr/>
          <p:nvPr/>
        </p:nvSpPr>
        <p:spPr>
          <a:xfrm rot="10800000">
            <a:off x="6382168" y="485366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8" name="Google Shape;1278;p8"/>
          <p:cNvSpPr/>
          <p:nvPr/>
        </p:nvSpPr>
        <p:spPr>
          <a:xfrm rot="10800000">
            <a:off x="7338399" y="575164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9" name="Google Shape;1279;p8"/>
          <p:cNvSpPr/>
          <p:nvPr/>
        </p:nvSpPr>
        <p:spPr>
          <a:xfrm rot="10800000">
            <a:off x="11956080" y="3690495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0" name="Google Shape;1280;p8"/>
          <p:cNvSpPr/>
          <p:nvPr/>
        </p:nvSpPr>
        <p:spPr>
          <a:xfrm rot="10800000">
            <a:off x="8323630" y="577298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p8"/>
          <p:cNvSpPr/>
          <p:nvPr/>
        </p:nvSpPr>
        <p:spPr>
          <a:xfrm rot="10800000">
            <a:off x="11478978" y="587012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Google Shape;1282;p8"/>
          <p:cNvSpPr/>
          <p:nvPr/>
        </p:nvSpPr>
        <p:spPr>
          <a:xfrm rot="10800000">
            <a:off x="10821863" y="4109671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3" name="Google Shape;1283;p8"/>
          <p:cNvSpPr/>
          <p:nvPr/>
        </p:nvSpPr>
        <p:spPr>
          <a:xfrm rot="10800000">
            <a:off x="11434056" y="214198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4" name="Google Shape;1284;p8"/>
          <p:cNvSpPr/>
          <p:nvPr/>
        </p:nvSpPr>
        <p:spPr>
          <a:xfrm rot="10800000">
            <a:off x="11109237" y="2793635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8"/>
          <p:cNvSpPr/>
          <p:nvPr/>
        </p:nvSpPr>
        <p:spPr>
          <a:xfrm rot="10800000">
            <a:off x="11533544" y="3414671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6" name="Google Shape;1286;p8"/>
          <p:cNvSpPr/>
          <p:nvPr/>
        </p:nvSpPr>
        <p:spPr>
          <a:xfrm rot="10800000">
            <a:off x="11466870" y="531444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7" name="Google Shape;1287;p8"/>
          <p:cNvSpPr/>
          <p:nvPr/>
        </p:nvSpPr>
        <p:spPr>
          <a:xfrm rot="10800000">
            <a:off x="8466320" y="400937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8" name="Google Shape;1288;p8"/>
          <p:cNvSpPr/>
          <p:nvPr/>
        </p:nvSpPr>
        <p:spPr>
          <a:xfrm rot="10800000">
            <a:off x="11373872" y="5585232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9" name="Google Shape;1289;p8"/>
          <p:cNvSpPr/>
          <p:nvPr/>
        </p:nvSpPr>
        <p:spPr>
          <a:xfrm rot="10800000">
            <a:off x="11350485" y="3926591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0" name="Google Shape;1290;p8"/>
          <p:cNvSpPr/>
          <p:nvPr/>
        </p:nvSpPr>
        <p:spPr>
          <a:xfrm rot="10800000">
            <a:off x="7046248" y="517230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1" name="Google Shape;1291;p8"/>
          <p:cNvSpPr/>
          <p:nvPr/>
        </p:nvSpPr>
        <p:spPr>
          <a:xfrm rot="10800000">
            <a:off x="11557396" y="6648774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2" name="Google Shape;1292;p8"/>
          <p:cNvSpPr/>
          <p:nvPr/>
        </p:nvSpPr>
        <p:spPr>
          <a:xfrm rot="10800000">
            <a:off x="12039160" y="4340450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3" name="Google Shape;1293;p8"/>
          <p:cNvSpPr/>
          <p:nvPr/>
        </p:nvSpPr>
        <p:spPr>
          <a:xfrm rot="10800000">
            <a:off x="11453272" y="6235782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4" name="Google Shape;1294;p8"/>
          <p:cNvSpPr/>
          <p:nvPr/>
        </p:nvSpPr>
        <p:spPr>
          <a:xfrm rot="9716833">
            <a:off x="11387682" y="5311941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p8"/>
          <p:cNvSpPr/>
          <p:nvPr/>
        </p:nvSpPr>
        <p:spPr>
          <a:xfrm rot="10800000">
            <a:off x="10879612" y="626300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6" name="Google Shape;1296;p8"/>
          <p:cNvSpPr/>
          <p:nvPr/>
        </p:nvSpPr>
        <p:spPr>
          <a:xfrm rot="10800000">
            <a:off x="9440653" y="866702"/>
            <a:ext cx="27583" cy="27835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8"/>
          <p:cNvSpPr/>
          <p:nvPr/>
        </p:nvSpPr>
        <p:spPr>
          <a:xfrm rot="10800000">
            <a:off x="11561716" y="5703568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8"/>
          <p:cNvSpPr/>
          <p:nvPr/>
        </p:nvSpPr>
        <p:spPr>
          <a:xfrm rot="10800000">
            <a:off x="10944861" y="390196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9" name="Google Shape;1299;p8"/>
          <p:cNvSpPr/>
          <p:nvPr/>
        </p:nvSpPr>
        <p:spPr>
          <a:xfrm rot="10800000">
            <a:off x="11277409" y="6165584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0" name="Google Shape;1300;p8"/>
          <p:cNvSpPr/>
          <p:nvPr/>
        </p:nvSpPr>
        <p:spPr>
          <a:xfrm rot="10800000">
            <a:off x="7668718" y="208119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8"/>
          <p:cNvSpPr/>
          <p:nvPr/>
        </p:nvSpPr>
        <p:spPr>
          <a:xfrm rot="10800000">
            <a:off x="11067342" y="4262013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2" name="Google Shape;1302;p8"/>
          <p:cNvSpPr/>
          <p:nvPr/>
        </p:nvSpPr>
        <p:spPr>
          <a:xfrm rot="10800000">
            <a:off x="10828470" y="261443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8"/>
          <p:cNvSpPr/>
          <p:nvPr/>
        </p:nvSpPr>
        <p:spPr>
          <a:xfrm rot="10800000">
            <a:off x="6743238" y="507312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8"/>
          <p:cNvSpPr/>
          <p:nvPr/>
        </p:nvSpPr>
        <p:spPr>
          <a:xfrm rot="10800000">
            <a:off x="11174637" y="5458644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8"/>
          <p:cNvSpPr/>
          <p:nvPr/>
        </p:nvSpPr>
        <p:spPr>
          <a:xfrm rot="10800000">
            <a:off x="11238861" y="5716787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8"/>
          <p:cNvSpPr/>
          <p:nvPr/>
        </p:nvSpPr>
        <p:spPr>
          <a:xfrm rot="10800000">
            <a:off x="11571174" y="3899472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8"/>
          <p:cNvSpPr/>
          <p:nvPr/>
        </p:nvSpPr>
        <p:spPr>
          <a:xfrm rot="10800000">
            <a:off x="11565107" y="6466146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8"/>
          <p:cNvSpPr/>
          <p:nvPr/>
        </p:nvSpPr>
        <p:spPr>
          <a:xfrm rot="10800000">
            <a:off x="11698265" y="5192853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p8"/>
          <p:cNvSpPr/>
          <p:nvPr/>
        </p:nvSpPr>
        <p:spPr>
          <a:xfrm rot="10800000">
            <a:off x="12053863" y="5122042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8"/>
          <p:cNvSpPr/>
          <p:nvPr/>
        </p:nvSpPr>
        <p:spPr>
          <a:xfrm rot="10800000">
            <a:off x="9347320" y="719615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8"/>
          <p:cNvSpPr/>
          <p:nvPr/>
        </p:nvSpPr>
        <p:spPr>
          <a:xfrm rot="10800000">
            <a:off x="11265287" y="4964166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8"/>
          <p:cNvSpPr/>
          <p:nvPr/>
        </p:nvSpPr>
        <p:spPr>
          <a:xfrm rot="10800000">
            <a:off x="10517048" y="164370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3" name="Google Shape;1313;p8"/>
          <p:cNvSpPr/>
          <p:nvPr/>
        </p:nvSpPr>
        <p:spPr>
          <a:xfrm rot="10800000">
            <a:off x="10363331" y="250298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4" name="Google Shape;1314;p8"/>
          <p:cNvSpPr/>
          <p:nvPr/>
        </p:nvSpPr>
        <p:spPr>
          <a:xfrm rot="10800000">
            <a:off x="11648438" y="5982911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5" name="Google Shape;1315;p8"/>
          <p:cNvSpPr/>
          <p:nvPr/>
        </p:nvSpPr>
        <p:spPr>
          <a:xfrm rot="10800000">
            <a:off x="11849352" y="460698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6" name="Google Shape;1316;p8"/>
          <p:cNvSpPr/>
          <p:nvPr/>
        </p:nvSpPr>
        <p:spPr>
          <a:xfrm rot="10800000">
            <a:off x="11057034" y="3665430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7" name="Google Shape;1317;p8"/>
          <p:cNvSpPr/>
          <p:nvPr/>
        </p:nvSpPr>
        <p:spPr>
          <a:xfrm rot="10800000">
            <a:off x="10445693" y="58067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8"/>
          <p:cNvSpPr/>
          <p:nvPr/>
        </p:nvSpPr>
        <p:spPr>
          <a:xfrm rot="10800000">
            <a:off x="12049867" y="5796035"/>
            <a:ext cx="77691" cy="77776"/>
          </a:xfrm>
          <a:custGeom>
            <a:rect b="b" l="l" r="r" t="t"/>
            <a:pathLst>
              <a:path extrusionOk="0" h="50504" w="50449">
                <a:moveTo>
                  <a:pt x="1251" y="33169"/>
                </a:moveTo>
                <a:cubicBezTo>
                  <a:pt x="5593" y="46352"/>
                  <a:pt x="19620" y="53628"/>
                  <a:pt x="32851" y="49591"/>
                </a:cubicBezTo>
                <a:cubicBezTo>
                  <a:pt x="46127" y="45349"/>
                  <a:pt x="53493" y="31116"/>
                  <a:pt x="49265" y="17796"/>
                </a:cubicBezTo>
                <a:cubicBezTo>
                  <a:pt x="49242" y="17751"/>
                  <a:pt x="49242" y="17705"/>
                  <a:pt x="49219" y="17659"/>
                </a:cubicBezTo>
                <a:cubicBezTo>
                  <a:pt x="44877" y="4362"/>
                  <a:pt x="30646" y="-2891"/>
                  <a:pt x="17392" y="1465"/>
                </a:cubicBezTo>
                <a:cubicBezTo>
                  <a:pt x="4229" y="5685"/>
                  <a:pt x="-3001" y="19803"/>
                  <a:pt x="1206" y="33010"/>
                </a:cubicBezTo>
                <a:cubicBezTo>
                  <a:pt x="1206" y="33055"/>
                  <a:pt x="1228" y="33123"/>
                  <a:pt x="1251" y="33169"/>
                </a:cubicBezTo>
                <a:close/>
              </a:path>
            </a:pathLst>
          </a:custGeom>
          <a:solidFill>
            <a:srgbClr val="D1BC94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9" name="Google Shape;1319;p8"/>
          <p:cNvSpPr/>
          <p:nvPr/>
        </p:nvSpPr>
        <p:spPr>
          <a:xfrm rot="10800000">
            <a:off x="11194227" y="3974635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0" name="Google Shape;1320;p8"/>
          <p:cNvSpPr/>
          <p:nvPr/>
        </p:nvSpPr>
        <p:spPr>
          <a:xfrm rot="10800000">
            <a:off x="9752574" y="857952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1" name="Google Shape;1321;p8"/>
          <p:cNvSpPr/>
          <p:nvPr/>
        </p:nvSpPr>
        <p:spPr>
          <a:xfrm rot="10800000">
            <a:off x="11621832" y="1222761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2" name="Google Shape;1322;p8"/>
          <p:cNvSpPr/>
          <p:nvPr/>
        </p:nvSpPr>
        <p:spPr>
          <a:xfrm rot="10800000">
            <a:off x="11438406" y="6456798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3" name="Google Shape;1323;p8"/>
          <p:cNvSpPr/>
          <p:nvPr/>
        </p:nvSpPr>
        <p:spPr>
          <a:xfrm rot="10800000">
            <a:off x="10970520" y="661586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4" name="Google Shape;1324;p8"/>
          <p:cNvSpPr/>
          <p:nvPr/>
        </p:nvSpPr>
        <p:spPr>
          <a:xfrm rot="10800000">
            <a:off x="11705459" y="487511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5" name="Google Shape;1325;p8"/>
          <p:cNvSpPr/>
          <p:nvPr/>
        </p:nvSpPr>
        <p:spPr>
          <a:xfrm rot="10800000">
            <a:off x="12061895" y="3592202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6" name="Google Shape;1326;p8"/>
          <p:cNvSpPr/>
          <p:nvPr/>
        </p:nvSpPr>
        <p:spPr>
          <a:xfrm rot="10800000">
            <a:off x="11592891" y="4692104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7" name="Google Shape;1327;p8"/>
          <p:cNvSpPr/>
          <p:nvPr/>
        </p:nvSpPr>
        <p:spPr>
          <a:xfrm rot="10800000">
            <a:off x="9489432" y="-3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8" name="Google Shape;1328;p8"/>
          <p:cNvSpPr/>
          <p:nvPr/>
        </p:nvSpPr>
        <p:spPr>
          <a:xfrm rot="10800000">
            <a:off x="11829033" y="5611319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8"/>
          <p:cNvSpPr/>
          <p:nvPr/>
        </p:nvSpPr>
        <p:spPr>
          <a:xfrm rot="10800000">
            <a:off x="10629995" y="677776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0" name="Google Shape;1330;p8"/>
          <p:cNvSpPr/>
          <p:nvPr/>
        </p:nvSpPr>
        <p:spPr>
          <a:xfrm rot="10800000">
            <a:off x="9273160" y="323870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1" name="Google Shape;1331;p8"/>
          <p:cNvSpPr/>
          <p:nvPr/>
        </p:nvSpPr>
        <p:spPr>
          <a:xfrm rot="10800000">
            <a:off x="12054913" y="4951294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2" name="Google Shape;1332;p8"/>
          <p:cNvSpPr/>
          <p:nvPr/>
        </p:nvSpPr>
        <p:spPr>
          <a:xfrm rot="10800000">
            <a:off x="11410105" y="4418821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3" name="Google Shape;1333;p8"/>
          <p:cNvSpPr/>
          <p:nvPr/>
        </p:nvSpPr>
        <p:spPr>
          <a:xfrm rot="10800000">
            <a:off x="9271422" y="739748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4" name="Google Shape;1334;p8"/>
          <p:cNvSpPr/>
          <p:nvPr/>
        </p:nvSpPr>
        <p:spPr>
          <a:xfrm rot="10800000">
            <a:off x="9714553" y="340089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5" name="Google Shape;1335;p8"/>
          <p:cNvSpPr/>
          <p:nvPr/>
        </p:nvSpPr>
        <p:spPr>
          <a:xfrm rot="10800000">
            <a:off x="6690516" y="55886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8"/>
          <p:cNvSpPr/>
          <p:nvPr/>
        </p:nvSpPr>
        <p:spPr>
          <a:xfrm rot="10800000">
            <a:off x="10513684" y="277096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7" name="Google Shape;1337;p8"/>
          <p:cNvSpPr/>
          <p:nvPr/>
        </p:nvSpPr>
        <p:spPr>
          <a:xfrm rot="10800000">
            <a:off x="11740643" y="4865706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8" name="Google Shape;1338;p8"/>
          <p:cNvSpPr/>
          <p:nvPr/>
        </p:nvSpPr>
        <p:spPr>
          <a:xfrm rot="10800000">
            <a:off x="11395109" y="4700251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9" name="Google Shape;1339;p8"/>
          <p:cNvSpPr/>
          <p:nvPr/>
        </p:nvSpPr>
        <p:spPr>
          <a:xfrm rot="10800000">
            <a:off x="11339076" y="4470068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0" name="Google Shape;1340;p8"/>
          <p:cNvSpPr/>
          <p:nvPr/>
        </p:nvSpPr>
        <p:spPr>
          <a:xfrm rot="10800000">
            <a:off x="11739687" y="6248787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8"/>
          <p:cNvSpPr/>
          <p:nvPr/>
        </p:nvSpPr>
        <p:spPr>
          <a:xfrm rot="10800000">
            <a:off x="11648769" y="4715062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8"/>
          <p:cNvSpPr/>
          <p:nvPr/>
        </p:nvSpPr>
        <p:spPr>
          <a:xfrm rot="10800000">
            <a:off x="11806518" y="4036992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8"/>
          <p:cNvSpPr/>
          <p:nvPr/>
        </p:nvSpPr>
        <p:spPr>
          <a:xfrm rot="10800000">
            <a:off x="9591519" y="649860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8"/>
          <p:cNvSpPr/>
          <p:nvPr/>
        </p:nvSpPr>
        <p:spPr>
          <a:xfrm rot="10800000">
            <a:off x="11320726" y="2088653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5" name="Google Shape;1345;p8"/>
          <p:cNvSpPr/>
          <p:nvPr/>
        </p:nvSpPr>
        <p:spPr>
          <a:xfrm rot="10800000">
            <a:off x="11600860" y="1603695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8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6" name="Google Shape;1346;p8"/>
          <p:cNvSpPr/>
          <p:nvPr/>
        </p:nvSpPr>
        <p:spPr>
          <a:xfrm rot="10800000">
            <a:off x="10914679" y="1967532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7" name="Google Shape;1347;p8"/>
          <p:cNvSpPr/>
          <p:nvPr/>
        </p:nvSpPr>
        <p:spPr>
          <a:xfrm rot="10800000">
            <a:off x="11266792" y="1553977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8" name="Google Shape;1348;p8"/>
          <p:cNvSpPr/>
          <p:nvPr/>
        </p:nvSpPr>
        <p:spPr>
          <a:xfrm rot="10800000">
            <a:off x="11014186" y="3133650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9" name="Google Shape;1349;p8"/>
          <p:cNvSpPr/>
          <p:nvPr/>
        </p:nvSpPr>
        <p:spPr>
          <a:xfrm rot="10800000">
            <a:off x="11384939" y="2708653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0" name="Google Shape;1350;p8"/>
          <p:cNvSpPr/>
          <p:nvPr/>
        </p:nvSpPr>
        <p:spPr>
          <a:xfrm rot="10800000">
            <a:off x="10999908" y="323146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1" name="Google Shape;1351;p8"/>
          <p:cNvSpPr/>
          <p:nvPr/>
        </p:nvSpPr>
        <p:spPr>
          <a:xfrm rot="10800000">
            <a:off x="11903984" y="2506680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2" name="Google Shape;1352;p8"/>
          <p:cNvSpPr/>
          <p:nvPr/>
        </p:nvSpPr>
        <p:spPr>
          <a:xfrm rot="10800000">
            <a:off x="11496059" y="4297727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3" name="Google Shape;1353;p8"/>
          <p:cNvSpPr/>
          <p:nvPr/>
        </p:nvSpPr>
        <p:spPr>
          <a:xfrm rot="10800000">
            <a:off x="11703321" y="4375870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4" name="Google Shape;1354;p8"/>
          <p:cNvSpPr/>
          <p:nvPr/>
        </p:nvSpPr>
        <p:spPr>
          <a:xfrm rot="10800000">
            <a:off x="9832915" y="154004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5" name="Google Shape;1355;p8"/>
          <p:cNvSpPr/>
          <p:nvPr/>
        </p:nvSpPr>
        <p:spPr>
          <a:xfrm rot="10800000">
            <a:off x="10864891" y="98305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6" name="Google Shape;1356;p8"/>
          <p:cNvSpPr/>
          <p:nvPr/>
        </p:nvSpPr>
        <p:spPr>
          <a:xfrm rot="10800000">
            <a:off x="9463869" y="467848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7" name="Google Shape;1357;p8"/>
          <p:cNvSpPr/>
          <p:nvPr/>
        </p:nvSpPr>
        <p:spPr>
          <a:xfrm rot="10800000">
            <a:off x="6956398" y="535661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8" name="Google Shape;1358;p8"/>
          <p:cNvSpPr/>
          <p:nvPr/>
        </p:nvSpPr>
        <p:spPr>
          <a:xfrm rot="10800000">
            <a:off x="11123684" y="463367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9" name="Google Shape;1359;p8"/>
          <p:cNvSpPr/>
          <p:nvPr/>
        </p:nvSpPr>
        <p:spPr>
          <a:xfrm rot="10800000">
            <a:off x="11332142" y="327240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0" name="Google Shape;1360;p8"/>
          <p:cNvSpPr/>
          <p:nvPr/>
        </p:nvSpPr>
        <p:spPr>
          <a:xfrm rot="10800000">
            <a:off x="10326264" y="966303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1" name="Google Shape;1361;p8"/>
          <p:cNvSpPr/>
          <p:nvPr/>
        </p:nvSpPr>
        <p:spPr>
          <a:xfrm rot="10800000">
            <a:off x="11789553" y="3074140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8"/>
          <p:cNvSpPr/>
          <p:nvPr/>
        </p:nvSpPr>
        <p:spPr>
          <a:xfrm rot="10800000">
            <a:off x="12010553" y="3438886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3" name="Google Shape;1363;p8"/>
          <p:cNvSpPr/>
          <p:nvPr/>
        </p:nvSpPr>
        <p:spPr>
          <a:xfrm rot="10800000">
            <a:off x="10890345" y="3416717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4" name="Google Shape;1364;p8"/>
          <p:cNvSpPr/>
          <p:nvPr/>
        </p:nvSpPr>
        <p:spPr>
          <a:xfrm rot="10800000">
            <a:off x="9659688" y="667605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5" name="Google Shape;1365;p8"/>
          <p:cNvSpPr/>
          <p:nvPr/>
        </p:nvSpPr>
        <p:spPr>
          <a:xfrm rot="10800000">
            <a:off x="10845620" y="51533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6" name="Google Shape;1366;p8"/>
          <p:cNvSpPr/>
          <p:nvPr/>
        </p:nvSpPr>
        <p:spPr>
          <a:xfrm rot="10800000">
            <a:off x="9602748" y="67230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7" name="Google Shape;1367;p8"/>
          <p:cNvSpPr/>
          <p:nvPr/>
        </p:nvSpPr>
        <p:spPr>
          <a:xfrm rot="10800000">
            <a:off x="11771586" y="5041765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8" name="Google Shape;1368;p8"/>
          <p:cNvSpPr/>
          <p:nvPr/>
        </p:nvSpPr>
        <p:spPr>
          <a:xfrm rot="10800000">
            <a:off x="10906610" y="70863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9" name="Google Shape;1369;p8"/>
          <p:cNvSpPr/>
          <p:nvPr/>
        </p:nvSpPr>
        <p:spPr>
          <a:xfrm rot="10800000">
            <a:off x="11889731" y="5142608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0" name="Google Shape;1370;p8"/>
          <p:cNvSpPr/>
          <p:nvPr/>
        </p:nvSpPr>
        <p:spPr>
          <a:xfrm rot="10800000">
            <a:off x="9832122" y="87831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1" name="Google Shape;1371;p8"/>
          <p:cNvSpPr/>
          <p:nvPr/>
        </p:nvSpPr>
        <p:spPr>
          <a:xfrm rot="10800000">
            <a:off x="11326690" y="2413313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2" name="Google Shape;1372;p8"/>
          <p:cNvSpPr/>
          <p:nvPr/>
        </p:nvSpPr>
        <p:spPr>
          <a:xfrm rot="10800000">
            <a:off x="11593872" y="1809110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3" name="Google Shape;1373;p8"/>
          <p:cNvSpPr/>
          <p:nvPr/>
        </p:nvSpPr>
        <p:spPr>
          <a:xfrm rot="10800000">
            <a:off x="11681920" y="1332995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4" name="Google Shape;1374;p8"/>
          <p:cNvSpPr/>
          <p:nvPr/>
        </p:nvSpPr>
        <p:spPr>
          <a:xfrm rot="10800000">
            <a:off x="12027614" y="1306784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5" name="Google Shape;1375;p8"/>
          <p:cNvSpPr/>
          <p:nvPr/>
        </p:nvSpPr>
        <p:spPr>
          <a:xfrm rot="10800000">
            <a:off x="11537552" y="4971901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6" name="Google Shape;1376;p8"/>
          <p:cNvSpPr/>
          <p:nvPr/>
        </p:nvSpPr>
        <p:spPr>
          <a:xfrm rot="10800000">
            <a:off x="11921920" y="4522448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7" name="Google Shape;1377;p8"/>
          <p:cNvSpPr/>
          <p:nvPr/>
        </p:nvSpPr>
        <p:spPr>
          <a:xfrm rot="10800000">
            <a:off x="11425059" y="2875476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8" name="Google Shape;1378;p8"/>
          <p:cNvSpPr/>
          <p:nvPr/>
        </p:nvSpPr>
        <p:spPr>
          <a:xfrm rot="10800000">
            <a:off x="8777539" y="179503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9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9" name="Google Shape;1379;p8"/>
          <p:cNvSpPr/>
          <p:nvPr/>
        </p:nvSpPr>
        <p:spPr>
          <a:xfrm rot="10800000">
            <a:off x="10980170" y="2730003"/>
            <a:ext cx="213210" cy="212857"/>
          </a:xfrm>
          <a:custGeom>
            <a:rect b="b" l="l" r="r" t="t"/>
            <a:pathLst>
              <a:path extrusionOk="0" h="138219" w="138448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0" name="Google Shape;1380;p8"/>
          <p:cNvSpPr/>
          <p:nvPr/>
        </p:nvSpPr>
        <p:spPr>
          <a:xfrm rot="10800000">
            <a:off x="10783178" y="125062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1" name="Google Shape;1381;p8"/>
          <p:cNvSpPr/>
          <p:nvPr/>
        </p:nvSpPr>
        <p:spPr>
          <a:xfrm rot="10800000">
            <a:off x="9823404" y="324164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2" name="Google Shape;1382;p8"/>
          <p:cNvSpPr/>
          <p:nvPr/>
        </p:nvSpPr>
        <p:spPr>
          <a:xfrm rot="10800000">
            <a:off x="9059774" y="593257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3" name="Google Shape;1383;p8"/>
          <p:cNvSpPr/>
          <p:nvPr/>
        </p:nvSpPr>
        <p:spPr>
          <a:xfrm rot="10800000">
            <a:off x="10719453" y="1829759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4" name="Google Shape;1384;p8"/>
          <p:cNvSpPr/>
          <p:nvPr/>
        </p:nvSpPr>
        <p:spPr>
          <a:xfrm rot="10800000">
            <a:off x="10520765" y="1310914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8"/>
          <p:cNvSpPr/>
          <p:nvPr/>
        </p:nvSpPr>
        <p:spPr>
          <a:xfrm rot="10800000">
            <a:off x="9224602" y="860606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6" name="Google Shape;1386;p8"/>
          <p:cNvSpPr txBox="1"/>
          <p:nvPr>
            <p:ph type="title"/>
          </p:nvPr>
        </p:nvSpPr>
        <p:spPr>
          <a:xfrm>
            <a:off x="1325400" y="836300"/>
            <a:ext cx="96273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One column">
  <p:cSld name="CUSTOM_5">
    <p:bg>
      <p:bgPr>
        <a:solidFill>
          <a:srgbClr val="FFFFFF"/>
        </a:solidFill>
      </p:bgPr>
    </p:bg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9"/>
          <p:cNvSpPr txBox="1"/>
          <p:nvPr>
            <p:ph type="title"/>
          </p:nvPr>
        </p:nvSpPr>
        <p:spPr>
          <a:xfrm>
            <a:off x="2473000" y="1202975"/>
            <a:ext cx="62772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ldrich"/>
              <a:buNone/>
              <a:defRPr>
                <a:solidFill>
                  <a:srgbClr val="2E457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389" name="Google Shape;1389;p9"/>
          <p:cNvSpPr txBox="1"/>
          <p:nvPr>
            <p:ph idx="1" type="body"/>
          </p:nvPr>
        </p:nvSpPr>
        <p:spPr>
          <a:xfrm>
            <a:off x="2515566" y="2150950"/>
            <a:ext cx="6277200" cy="3436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1900"/>
              <a:buChar char="●"/>
              <a:defRPr>
                <a:solidFill>
                  <a:srgbClr val="2E457B"/>
                </a:solidFill>
              </a:defRPr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Clr>
                <a:srgbClr val="2E457B"/>
              </a:buClr>
              <a:buSzPts val="1900"/>
              <a:buChar char="○"/>
              <a:defRPr>
                <a:solidFill>
                  <a:srgbClr val="2E457B"/>
                </a:solidFill>
              </a:defRPr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Clr>
                <a:srgbClr val="2E457B"/>
              </a:buClr>
              <a:buSzPts val="1900"/>
              <a:buChar char="■"/>
              <a:defRPr>
                <a:solidFill>
                  <a:srgbClr val="2E457B"/>
                </a:solidFill>
              </a:defRPr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Clr>
                <a:srgbClr val="2E457B"/>
              </a:buClr>
              <a:buSzPts val="1900"/>
              <a:buChar char="●"/>
              <a:defRPr>
                <a:solidFill>
                  <a:srgbClr val="2E457B"/>
                </a:solidFill>
              </a:defRPr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Clr>
                <a:srgbClr val="2E457B"/>
              </a:buClr>
              <a:buSzPts val="1900"/>
              <a:buChar char="○"/>
              <a:defRPr>
                <a:solidFill>
                  <a:srgbClr val="2E457B"/>
                </a:solidFill>
              </a:defRPr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Clr>
                <a:srgbClr val="2E457B"/>
              </a:buClr>
              <a:buSzPts val="1900"/>
              <a:buChar char="■"/>
              <a:defRPr>
                <a:solidFill>
                  <a:srgbClr val="2E457B"/>
                </a:solidFill>
              </a:defRPr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Clr>
                <a:srgbClr val="2E457B"/>
              </a:buClr>
              <a:buSzPts val="1900"/>
              <a:buChar char="●"/>
              <a:defRPr>
                <a:solidFill>
                  <a:srgbClr val="2E457B"/>
                </a:solidFill>
              </a:defRPr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Clr>
                <a:srgbClr val="2E457B"/>
              </a:buClr>
              <a:buSzPts val="1900"/>
              <a:buChar char="○"/>
              <a:defRPr>
                <a:solidFill>
                  <a:srgbClr val="2E457B"/>
                </a:solidFill>
              </a:defRPr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Clr>
                <a:srgbClr val="2E457B"/>
              </a:buClr>
              <a:buSzPts val="1900"/>
              <a:buChar char="■"/>
              <a:defRPr>
                <a:solidFill>
                  <a:srgbClr val="2E457B"/>
                </a:solidFill>
              </a:defRPr>
            </a:lvl9pPr>
          </a:lstStyle>
          <a:p/>
        </p:txBody>
      </p:sp>
      <p:grpSp>
        <p:nvGrpSpPr>
          <p:cNvPr id="1390" name="Google Shape;1390;p9"/>
          <p:cNvGrpSpPr/>
          <p:nvPr/>
        </p:nvGrpSpPr>
        <p:grpSpPr>
          <a:xfrm rot="1185681">
            <a:off x="9642623" y="240393"/>
            <a:ext cx="3064040" cy="4321161"/>
            <a:chOff x="5521751" y="689626"/>
            <a:chExt cx="3064070" cy="4321203"/>
          </a:xfrm>
        </p:grpSpPr>
        <p:sp>
          <p:nvSpPr>
            <p:cNvPr id="1391" name="Google Shape;1391;p9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9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9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9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9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9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9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9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9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9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9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8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9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9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9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9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9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9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9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9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9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9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9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9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9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9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9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9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9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9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9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9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9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9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9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9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9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9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9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9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3" name="Google Shape;1453;p9"/>
          <p:cNvSpPr/>
          <p:nvPr/>
        </p:nvSpPr>
        <p:spPr>
          <a:xfrm>
            <a:off x="9799560" y="32979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92B1D0">
                <a:alpha val="32940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4" name="Google Shape;1454;p9"/>
          <p:cNvSpPr/>
          <p:nvPr/>
        </p:nvSpPr>
        <p:spPr>
          <a:xfrm>
            <a:off x="9496726" y="2317266"/>
            <a:ext cx="2142412" cy="216987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E2D8BD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5" name="Google Shape;1455;p9"/>
          <p:cNvSpPr/>
          <p:nvPr/>
        </p:nvSpPr>
        <p:spPr>
          <a:xfrm>
            <a:off x="11546729" y="25134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6" name="Google Shape;1456;p9"/>
          <p:cNvSpPr/>
          <p:nvPr/>
        </p:nvSpPr>
        <p:spPr>
          <a:xfrm>
            <a:off x="11081148" y="4242838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7" name="Google Shape;1457;p9"/>
          <p:cNvSpPr/>
          <p:nvPr/>
        </p:nvSpPr>
        <p:spPr>
          <a:xfrm>
            <a:off x="9342277" y="460088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8" name="Google Shape;1458;p9"/>
          <p:cNvSpPr/>
          <p:nvPr/>
        </p:nvSpPr>
        <p:spPr>
          <a:xfrm rot="2101268">
            <a:off x="10490716" y="5122793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noFill/>
          <a:ln cap="flat" cmpd="sng" w="14825">
            <a:solidFill>
              <a:srgbClr val="E2D8B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9" name="Google Shape;1459;p9"/>
          <p:cNvSpPr/>
          <p:nvPr/>
        </p:nvSpPr>
        <p:spPr>
          <a:xfrm>
            <a:off x="2282116" y="5709429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0" name="Google Shape;1460;p9"/>
          <p:cNvSpPr/>
          <p:nvPr/>
        </p:nvSpPr>
        <p:spPr>
          <a:xfrm>
            <a:off x="3023302" y="6135027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1" name="Google Shape;1461;p9"/>
          <p:cNvSpPr/>
          <p:nvPr/>
        </p:nvSpPr>
        <p:spPr>
          <a:xfrm>
            <a:off x="1033352" y="5752250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2" name="Google Shape;1462;p9"/>
          <p:cNvSpPr/>
          <p:nvPr/>
        </p:nvSpPr>
        <p:spPr>
          <a:xfrm>
            <a:off x="3050980" y="5706204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3" name="Google Shape;1463;p9"/>
          <p:cNvSpPr/>
          <p:nvPr/>
        </p:nvSpPr>
        <p:spPr>
          <a:xfrm>
            <a:off x="5243169" y="6422219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4" name="Google Shape;1464;p9"/>
          <p:cNvSpPr/>
          <p:nvPr/>
        </p:nvSpPr>
        <p:spPr>
          <a:xfrm>
            <a:off x="1761531" y="6229077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5" name="Google Shape;1465;p9"/>
          <p:cNvSpPr/>
          <p:nvPr/>
        </p:nvSpPr>
        <p:spPr>
          <a:xfrm>
            <a:off x="542169" y="39059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6" name="Google Shape;1466;p9"/>
          <p:cNvSpPr/>
          <p:nvPr/>
        </p:nvSpPr>
        <p:spPr>
          <a:xfrm>
            <a:off x="893214" y="168411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7" name="Google Shape;1467;p9"/>
          <p:cNvSpPr/>
          <p:nvPr/>
        </p:nvSpPr>
        <p:spPr>
          <a:xfrm>
            <a:off x="335817" y="345211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8" name="Google Shape;1468;p9"/>
          <p:cNvSpPr/>
          <p:nvPr/>
        </p:nvSpPr>
        <p:spPr>
          <a:xfrm>
            <a:off x="126313" y="94245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9" name="Google Shape;1469;p9"/>
          <p:cNvSpPr/>
          <p:nvPr/>
        </p:nvSpPr>
        <p:spPr>
          <a:xfrm>
            <a:off x="1032651" y="5997943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0" name="Google Shape;1470;p9"/>
          <p:cNvSpPr/>
          <p:nvPr/>
        </p:nvSpPr>
        <p:spPr>
          <a:xfrm>
            <a:off x="5647071" y="6283630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1" name="Google Shape;1471;p9"/>
          <p:cNvSpPr/>
          <p:nvPr/>
        </p:nvSpPr>
        <p:spPr>
          <a:xfrm>
            <a:off x="4793909" y="6295139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2" name="Google Shape;1472;p9"/>
          <p:cNvSpPr/>
          <p:nvPr/>
        </p:nvSpPr>
        <p:spPr>
          <a:xfrm>
            <a:off x="3776596" y="6261198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3" name="Google Shape;1473;p9"/>
          <p:cNvSpPr/>
          <p:nvPr/>
        </p:nvSpPr>
        <p:spPr>
          <a:xfrm>
            <a:off x="526717" y="6156155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4" name="Google Shape;1474;p9"/>
          <p:cNvSpPr/>
          <p:nvPr/>
        </p:nvSpPr>
        <p:spPr>
          <a:xfrm>
            <a:off x="1326418" y="2777035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5" name="Google Shape;1475;p9"/>
          <p:cNvSpPr/>
          <p:nvPr/>
        </p:nvSpPr>
        <p:spPr>
          <a:xfrm>
            <a:off x="599630" y="6557533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6" name="Google Shape;1476;p9"/>
          <p:cNvSpPr/>
          <p:nvPr/>
        </p:nvSpPr>
        <p:spPr>
          <a:xfrm>
            <a:off x="1005926" y="4060121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7" name="Google Shape;1477;p9"/>
          <p:cNvSpPr/>
          <p:nvPr/>
        </p:nvSpPr>
        <p:spPr>
          <a:xfrm>
            <a:off x="601935" y="3459307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p9"/>
          <p:cNvSpPr/>
          <p:nvPr/>
        </p:nvSpPr>
        <p:spPr>
          <a:xfrm>
            <a:off x="652343" y="6326089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9" name="Google Shape;1479;p9"/>
          <p:cNvSpPr/>
          <p:nvPr/>
        </p:nvSpPr>
        <p:spPr>
          <a:xfrm>
            <a:off x="3594128" y="6397732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p9"/>
          <p:cNvSpPr/>
          <p:nvPr/>
        </p:nvSpPr>
        <p:spPr>
          <a:xfrm>
            <a:off x="638245" y="1164860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1" name="Google Shape;1481;p9"/>
          <p:cNvSpPr/>
          <p:nvPr/>
        </p:nvSpPr>
        <p:spPr>
          <a:xfrm>
            <a:off x="646583" y="2808477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2" name="Google Shape;1482;p9"/>
          <p:cNvSpPr/>
          <p:nvPr/>
        </p:nvSpPr>
        <p:spPr>
          <a:xfrm>
            <a:off x="4990622" y="6256466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3" name="Google Shape;1483;p9"/>
          <p:cNvSpPr/>
          <p:nvPr/>
        </p:nvSpPr>
        <p:spPr>
          <a:xfrm>
            <a:off x="453278" y="100089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4" name="Google Shape;1484;p9"/>
          <p:cNvSpPr/>
          <p:nvPr/>
        </p:nvSpPr>
        <p:spPr>
          <a:xfrm>
            <a:off x="677146" y="632827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p9"/>
          <p:cNvSpPr/>
          <p:nvPr/>
        </p:nvSpPr>
        <p:spPr>
          <a:xfrm rot="-1083167">
            <a:off x="733639" y="1547707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9"/>
          <p:cNvSpPr/>
          <p:nvPr/>
        </p:nvSpPr>
        <p:spPr>
          <a:xfrm>
            <a:off x="1235730" y="6227147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7" name="Google Shape;1487;p9"/>
          <p:cNvSpPr/>
          <p:nvPr/>
        </p:nvSpPr>
        <p:spPr>
          <a:xfrm>
            <a:off x="2702792" y="6014980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9"/>
          <p:cNvSpPr/>
          <p:nvPr/>
        </p:nvSpPr>
        <p:spPr>
          <a:xfrm>
            <a:off x="568248" y="1164972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9"/>
          <p:cNvSpPr/>
          <p:nvPr/>
        </p:nvSpPr>
        <p:spPr>
          <a:xfrm>
            <a:off x="1178016" y="6470795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9"/>
          <p:cNvSpPr/>
          <p:nvPr/>
        </p:nvSpPr>
        <p:spPr>
          <a:xfrm>
            <a:off x="842155" y="692184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9"/>
          <p:cNvSpPr/>
          <p:nvPr/>
        </p:nvSpPr>
        <p:spPr>
          <a:xfrm>
            <a:off x="4113623" y="6311421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9"/>
          <p:cNvSpPr/>
          <p:nvPr/>
        </p:nvSpPr>
        <p:spPr>
          <a:xfrm>
            <a:off x="1027333" y="2570904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9"/>
          <p:cNvSpPr/>
          <p:nvPr/>
        </p:nvSpPr>
        <p:spPr>
          <a:xfrm>
            <a:off x="1311983" y="6617413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9"/>
          <p:cNvSpPr/>
          <p:nvPr/>
        </p:nvSpPr>
        <p:spPr>
          <a:xfrm>
            <a:off x="5386436" y="6361003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9"/>
          <p:cNvSpPr/>
          <p:nvPr/>
        </p:nvSpPr>
        <p:spPr>
          <a:xfrm>
            <a:off x="897873" y="1352348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p9"/>
          <p:cNvSpPr/>
          <p:nvPr/>
        </p:nvSpPr>
        <p:spPr>
          <a:xfrm>
            <a:off x="881361" y="1141757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p9"/>
          <p:cNvSpPr/>
          <p:nvPr/>
        </p:nvSpPr>
        <p:spPr>
          <a:xfrm>
            <a:off x="454364" y="2864657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9"/>
          <p:cNvSpPr/>
          <p:nvPr/>
        </p:nvSpPr>
        <p:spPr>
          <a:xfrm>
            <a:off x="575531" y="413035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9" name="Google Shape;1499;p9"/>
          <p:cNvSpPr/>
          <p:nvPr/>
        </p:nvSpPr>
        <p:spPr>
          <a:xfrm>
            <a:off x="405559" y="1649023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0" name="Google Shape;1500;p9"/>
          <p:cNvSpPr/>
          <p:nvPr/>
        </p:nvSpPr>
        <p:spPr>
          <a:xfrm>
            <a:off x="2803546" y="6169804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1" name="Google Shape;1501;p9"/>
          <p:cNvSpPr/>
          <p:nvPr/>
        </p:nvSpPr>
        <p:spPr>
          <a:xfrm>
            <a:off x="854573" y="1893948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2" name="Google Shape;1502;p9"/>
          <p:cNvSpPr/>
          <p:nvPr/>
        </p:nvSpPr>
        <p:spPr>
          <a:xfrm>
            <a:off x="1589711" y="6680600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3" name="Google Shape;1503;p9"/>
          <p:cNvSpPr/>
          <p:nvPr/>
        </p:nvSpPr>
        <p:spPr>
          <a:xfrm>
            <a:off x="1751669" y="6603067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4" name="Google Shape;1504;p9"/>
          <p:cNvSpPr/>
          <p:nvPr/>
        </p:nvSpPr>
        <p:spPr>
          <a:xfrm>
            <a:off x="328050" y="731444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5" name="Google Shape;1505;p9"/>
          <p:cNvSpPr/>
          <p:nvPr/>
        </p:nvSpPr>
        <p:spPr>
          <a:xfrm>
            <a:off x="289327" y="6416660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6" name="Google Shape;1506;p9"/>
          <p:cNvSpPr/>
          <p:nvPr/>
        </p:nvSpPr>
        <p:spPr>
          <a:xfrm>
            <a:off x="1082751" y="3212963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7" name="Google Shape;1507;p9"/>
          <p:cNvSpPr/>
          <p:nvPr/>
        </p:nvSpPr>
        <p:spPr>
          <a:xfrm>
            <a:off x="1648708" y="6252004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8" name="Google Shape;1508;p9"/>
          <p:cNvSpPr/>
          <p:nvPr/>
        </p:nvSpPr>
        <p:spPr>
          <a:xfrm>
            <a:off x="870355" y="2828153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9" name="Google Shape;1509;p9"/>
          <p:cNvSpPr/>
          <p:nvPr/>
        </p:nvSpPr>
        <p:spPr>
          <a:xfrm>
            <a:off x="2342144" y="5974918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0" name="Google Shape;1510;p9"/>
          <p:cNvSpPr/>
          <p:nvPr/>
        </p:nvSpPr>
        <p:spPr>
          <a:xfrm>
            <a:off x="428731" y="5565896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1" name="Google Shape;1511;p9"/>
          <p:cNvSpPr/>
          <p:nvPr/>
        </p:nvSpPr>
        <p:spPr>
          <a:xfrm>
            <a:off x="706599" y="426527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2" name="Google Shape;1512;p9"/>
          <p:cNvSpPr/>
          <p:nvPr/>
        </p:nvSpPr>
        <p:spPr>
          <a:xfrm>
            <a:off x="1158555" y="6205956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3" name="Google Shape;1513;p9"/>
          <p:cNvSpPr/>
          <p:nvPr/>
        </p:nvSpPr>
        <p:spPr>
          <a:xfrm>
            <a:off x="406753" y="6362997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4" name="Google Shape;1514;p9"/>
          <p:cNvSpPr/>
          <p:nvPr/>
        </p:nvSpPr>
        <p:spPr>
          <a:xfrm>
            <a:off x="554182" y="2193474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5" name="Google Shape;1515;p9"/>
          <p:cNvSpPr/>
          <p:nvPr/>
        </p:nvSpPr>
        <p:spPr>
          <a:xfrm>
            <a:off x="263021" y="1217937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6" name="Google Shape;1516;p9"/>
          <p:cNvSpPr/>
          <p:nvPr/>
        </p:nvSpPr>
        <p:spPr>
          <a:xfrm>
            <a:off x="1453577" y="6144895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7" name="Google Shape;1517;p9"/>
          <p:cNvSpPr/>
          <p:nvPr/>
        </p:nvSpPr>
        <p:spPr>
          <a:xfrm>
            <a:off x="2866417" y="6554002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8" name="Google Shape;1518;p9"/>
          <p:cNvSpPr/>
          <p:nvPr/>
        </p:nvSpPr>
        <p:spPr>
          <a:xfrm>
            <a:off x="630468" y="2359969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9" name="Google Shape;1519;p9"/>
          <p:cNvSpPr/>
          <p:nvPr/>
        </p:nvSpPr>
        <p:spPr>
          <a:xfrm>
            <a:off x="2850030" y="6120247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0" name="Google Shape;1520;p9"/>
          <p:cNvSpPr/>
          <p:nvPr/>
        </p:nvSpPr>
        <p:spPr>
          <a:xfrm>
            <a:off x="2408325" y="6520945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1" name="Google Shape;1521;p9"/>
          <p:cNvSpPr/>
          <p:nvPr/>
        </p:nvSpPr>
        <p:spPr>
          <a:xfrm>
            <a:off x="5453123" y="6323179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2" name="Google Shape;1522;p9"/>
          <p:cNvSpPr/>
          <p:nvPr/>
        </p:nvSpPr>
        <p:spPr>
          <a:xfrm>
            <a:off x="1557612" y="6532365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3" name="Google Shape;1523;p9"/>
          <p:cNvSpPr/>
          <p:nvPr/>
        </p:nvSpPr>
        <p:spPr>
          <a:xfrm>
            <a:off x="381582" y="1994640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4" name="Google Shape;1524;p9"/>
          <p:cNvSpPr/>
          <p:nvPr/>
        </p:nvSpPr>
        <p:spPr>
          <a:xfrm>
            <a:off x="744300" y="2177540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5" name="Google Shape;1525;p9"/>
          <p:cNvSpPr/>
          <p:nvPr/>
        </p:nvSpPr>
        <p:spPr>
          <a:xfrm>
            <a:off x="804737" y="2412139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6" name="Google Shape;1526;p9"/>
          <p:cNvSpPr/>
          <p:nvPr/>
        </p:nvSpPr>
        <p:spPr>
          <a:xfrm>
            <a:off x="388109" y="617357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7" name="Google Shape;1527;p9"/>
          <p:cNvSpPr/>
          <p:nvPr/>
        </p:nvSpPr>
        <p:spPr>
          <a:xfrm>
            <a:off x="493906" y="2165921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8" name="Google Shape;1528;p9"/>
          <p:cNvSpPr/>
          <p:nvPr/>
        </p:nvSpPr>
        <p:spPr>
          <a:xfrm>
            <a:off x="308482" y="2816293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9" name="Google Shape;1529;p9"/>
          <p:cNvSpPr/>
          <p:nvPr/>
        </p:nvSpPr>
        <p:spPr>
          <a:xfrm>
            <a:off x="2568544" y="6248554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0" name="Google Shape;1530;p9"/>
          <p:cNvSpPr/>
          <p:nvPr/>
        </p:nvSpPr>
        <p:spPr>
          <a:xfrm>
            <a:off x="800522" y="4771081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1" name="Google Shape;1531;p9"/>
          <p:cNvSpPr/>
          <p:nvPr/>
        </p:nvSpPr>
        <p:spPr>
          <a:xfrm>
            <a:off x="528157" y="5263673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8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2" name="Google Shape;1532;p9"/>
          <p:cNvSpPr/>
          <p:nvPr/>
        </p:nvSpPr>
        <p:spPr>
          <a:xfrm>
            <a:off x="1218376" y="4903557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3" name="Google Shape;1533;p9"/>
          <p:cNvSpPr/>
          <p:nvPr/>
        </p:nvSpPr>
        <p:spPr>
          <a:xfrm>
            <a:off x="856809" y="5304078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4" name="Google Shape;1534;p9"/>
          <p:cNvSpPr/>
          <p:nvPr/>
        </p:nvSpPr>
        <p:spPr>
          <a:xfrm>
            <a:off x="1045190" y="3665194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5" name="Google Shape;1535;p9"/>
          <p:cNvSpPr/>
          <p:nvPr/>
        </p:nvSpPr>
        <p:spPr>
          <a:xfrm>
            <a:off x="717120" y="4131731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6" name="Google Shape;1536;p9"/>
          <p:cNvSpPr/>
          <p:nvPr/>
        </p:nvSpPr>
        <p:spPr>
          <a:xfrm>
            <a:off x="1011518" y="6426432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7" name="Google Shape;1537;p9"/>
          <p:cNvSpPr/>
          <p:nvPr/>
        </p:nvSpPr>
        <p:spPr>
          <a:xfrm>
            <a:off x="628694" y="2565189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8" name="Google Shape;1538;p9"/>
          <p:cNvSpPr/>
          <p:nvPr/>
        </p:nvSpPr>
        <p:spPr>
          <a:xfrm>
            <a:off x="314305" y="2379531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9" name="Google Shape;1539;p9"/>
          <p:cNvSpPr/>
          <p:nvPr/>
        </p:nvSpPr>
        <p:spPr>
          <a:xfrm>
            <a:off x="2233396" y="6650611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0" name="Google Shape;1540;p9"/>
          <p:cNvSpPr/>
          <p:nvPr/>
        </p:nvSpPr>
        <p:spPr>
          <a:xfrm>
            <a:off x="1198916" y="6703544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1" name="Google Shape;1541;p9"/>
          <p:cNvSpPr/>
          <p:nvPr/>
        </p:nvSpPr>
        <p:spPr>
          <a:xfrm>
            <a:off x="2640640" y="6374932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2" name="Google Shape;1542;p9"/>
          <p:cNvSpPr/>
          <p:nvPr/>
        </p:nvSpPr>
        <p:spPr>
          <a:xfrm>
            <a:off x="5191025" y="6349850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3" name="Google Shape;1543;p9"/>
          <p:cNvSpPr/>
          <p:nvPr/>
        </p:nvSpPr>
        <p:spPr>
          <a:xfrm>
            <a:off x="1008804" y="6407760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4" name="Google Shape;1544;p9"/>
          <p:cNvSpPr/>
          <p:nvPr/>
        </p:nvSpPr>
        <p:spPr>
          <a:xfrm>
            <a:off x="829438" y="6573010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5" name="Google Shape;1545;p9"/>
          <p:cNvSpPr/>
          <p:nvPr/>
        </p:nvSpPr>
        <p:spPr>
          <a:xfrm>
            <a:off x="1557585" y="5655772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6" name="Google Shape;1546;p9"/>
          <p:cNvSpPr/>
          <p:nvPr/>
        </p:nvSpPr>
        <p:spPr>
          <a:xfrm>
            <a:off x="312600" y="3766273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7" name="Google Shape;1547;p9"/>
          <p:cNvSpPr/>
          <p:nvPr/>
        </p:nvSpPr>
        <p:spPr>
          <a:xfrm>
            <a:off x="1236567" y="3448452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8" name="Google Shape;1548;p9"/>
          <p:cNvSpPr/>
          <p:nvPr/>
        </p:nvSpPr>
        <p:spPr>
          <a:xfrm>
            <a:off x="2426223" y="6156410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9" name="Google Shape;1549;p9"/>
          <p:cNvSpPr/>
          <p:nvPr/>
        </p:nvSpPr>
        <p:spPr>
          <a:xfrm>
            <a:off x="392694" y="1860809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0" name="Google Shape;1550;p9"/>
          <p:cNvSpPr/>
          <p:nvPr/>
        </p:nvSpPr>
        <p:spPr>
          <a:xfrm>
            <a:off x="1233395" y="6169757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1" name="Google Shape;1551;p9"/>
          <p:cNvSpPr/>
          <p:nvPr/>
        </p:nvSpPr>
        <p:spPr>
          <a:xfrm>
            <a:off x="163763" y="1648567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2" name="Google Shape;1552;p9"/>
          <p:cNvSpPr/>
          <p:nvPr/>
        </p:nvSpPr>
        <p:spPr>
          <a:xfrm>
            <a:off x="2265069" y="5957227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3" name="Google Shape;1553;p9"/>
          <p:cNvSpPr/>
          <p:nvPr/>
        </p:nvSpPr>
        <p:spPr>
          <a:xfrm>
            <a:off x="557536" y="4208413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4" name="Google Shape;1554;p9"/>
          <p:cNvSpPr/>
          <p:nvPr/>
        </p:nvSpPr>
        <p:spPr>
          <a:xfrm>
            <a:off x="402805" y="4925485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5" name="Google Shape;1555;p9"/>
          <p:cNvSpPr/>
          <p:nvPr/>
        </p:nvSpPr>
        <p:spPr>
          <a:xfrm>
            <a:off x="466638" y="5553969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6" name="Google Shape;1556;p9"/>
          <p:cNvSpPr/>
          <p:nvPr/>
        </p:nvSpPr>
        <p:spPr>
          <a:xfrm>
            <a:off x="608399" y="1912543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7" name="Google Shape;1557;p9"/>
          <p:cNvSpPr/>
          <p:nvPr/>
        </p:nvSpPr>
        <p:spPr>
          <a:xfrm>
            <a:off x="604180" y="3889679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8" name="Google Shape;1558;p9"/>
          <p:cNvSpPr/>
          <p:nvPr/>
        </p:nvSpPr>
        <p:spPr>
          <a:xfrm>
            <a:off x="3159973" y="650556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9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9" name="Google Shape;1559;p9"/>
          <p:cNvSpPr/>
          <p:nvPr/>
        </p:nvSpPr>
        <p:spPr>
          <a:xfrm>
            <a:off x="977648" y="3966658"/>
            <a:ext cx="213210" cy="212857"/>
          </a:xfrm>
          <a:custGeom>
            <a:rect b="b" l="l" r="r" t="t"/>
            <a:pathLst>
              <a:path extrusionOk="0" h="138219" w="138448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0" name="Google Shape;1560;p9"/>
          <p:cNvSpPr/>
          <p:nvPr/>
        </p:nvSpPr>
        <p:spPr>
          <a:xfrm>
            <a:off x="1252667" y="3354354"/>
            <a:ext cx="238418" cy="230772"/>
          </a:xfrm>
          <a:custGeom>
            <a:rect b="b" l="l" r="r" t="t"/>
            <a:pathLst>
              <a:path extrusionOk="0" h="149852" w="154817">
                <a:moveTo>
                  <a:pt x="34555" y="0"/>
                </a:moveTo>
                <a:lnTo>
                  <a:pt x="81160" y="27826"/>
                </a:lnTo>
                <a:lnTo>
                  <a:pt x="130265" y="5474"/>
                </a:lnTo>
                <a:lnTo>
                  <a:pt x="118216" y="58162"/>
                </a:lnTo>
                <a:lnTo>
                  <a:pt x="154817" y="98077"/>
                </a:lnTo>
                <a:lnTo>
                  <a:pt x="100938" y="102867"/>
                </a:lnTo>
                <a:lnTo>
                  <a:pt x="74112" y="149852"/>
                </a:lnTo>
                <a:lnTo>
                  <a:pt x="52970" y="100129"/>
                </a:lnTo>
                <a:lnTo>
                  <a:pt x="0" y="89409"/>
                </a:lnTo>
                <a:lnTo>
                  <a:pt x="40921" y="53828"/>
                </a:lnTo>
                <a:lnTo>
                  <a:pt x="34555" y="0"/>
                </a:lnTo>
                <a:close/>
              </a:path>
            </a:pathLst>
          </a:custGeom>
          <a:solidFill>
            <a:srgbClr val="FFFFFF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1" name="Google Shape;1561;p9"/>
          <p:cNvSpPr/>
          <p:nvPr/>
        </p:nvSpPr>
        <p:spPr>
          <a:xfrm>
            <a:off x="1404365" y="2444336"/>
            <a:ext cx="223363" cy="230068"/>
          </a:xfrm>
          <a:custGeom>
            <a:rect b="b" l="l" r="r" t="t"/>
            <a:pathLst>
              <a:path extrusionOk="0" h="149395" w="145041">
                <a:moveTo>
                  <a:pt x="5683" y="126359"/>
                </a:moveTo>
                <a:lnTo>
                  <a:pt x="27053" y="78689"/>
                </a:lnTo>
                <a:lnTo>
                  <a:pt x="0" y="33985"/>
                </a:lnTo>
                <a:lnTo>
                  <a:pt x="52060" y="39687"/>
                </a:lnTo>
                <a:lnTo>
                  <a:pt x="86161" y="0"/>
                </a:lnTo>
                <a:lnTo>
                  <a:pt x="96846" y="51091"/>
                </a:lnTo>
                <a:lnTo>
                  <a:pt x="145041" y="71391"/>
                </a:lnTo>
                <a:lnTo>
                  <a:pt x="99574" y="97392"/>
                </a:lnTo>
                <a:lnTo>
                  <a:pt x="95254" y="149396"/>
                </a:lnTo>
                <a:lnTo>
                  <a:pt x="56607" y="114271"/>
                </a:lnTo>
                <a:lnTo>
                  <a:pt x="5683" y="126359"/>
                </a:lnTo>
                <a:close/>
              </a:path>
            </a:pathLst>
          </a:custGeom>
          <a:solidFill>
            <a:srgbClr val="FFFFFF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2" name="Google Shape;1562;p9"/>
          <p:cNvSpPr/>
          <p:nvPr/>
        </p:nvSpPr>
        <p:spPr>
          <a:xfrm>
            <a:off x="1150482" y="5414423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3" name="Google Shape;1563;p9"/>
          <p:cNvSpPr/>
          <p:nvPr/>
        </p:nvSpPr>
        <p:spPr>
          <a:xfrm>
            <a:off x="2161021" y="6405865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4" name="Google Shape;1564;p9"/>
          <p:cNvSpPr/>
          <p:nvPr/>
        </p:nvSpPr>
        <p:spPr>
          <a:xfrm>
            <a:off x="3093750" y="6301860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5" name="Google Shape;1565;p9"/>
          <p:cNvSpPr/>
          <p:nvPr/>
        </p:nvSpPr>
        <p:spPr>
          <a:xfrm>
            <a:off x="1328691" y="4961388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6" name="Google Shape;1566;p9"/>
          <p:cNvSpPr/>
          <p:nvPr/>
        </p:nvSpPr>
        <p:spPr>
          <a:xfrm>
            <a:off x="1591096" y="5539243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7" name="Google Shape;1567;p9"/>
          <p:cNvSpPr/>
          <p:nvPr/>
        </p:nvSpPr>
        <p:spPr>
          <a:xfrm>
            <a:off x="1254066" y="4879138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8" name="Google Shape;1568;p9"/>
          <p:cNvSpPr/>
          <p:nvPr/>
        </p:nvSpPr>
        <p:spPr>
          <a:xfrm>
            <a:off x="2882367" y="5963208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9" name="Google Shape;1569;p9"/>
          <p:cNvSpPr/>
          <p:nvPr/>
        </p:nvSpPr>
        <p:spPr>
          <a:xfrm>
            <a:off x="25462" y="2731022"/>
            <a:ext cx="1617397" cy="152645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E2D8BD">
                <a:alpha val="32940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0" name="Google Shape;1570;p9"/>
          <p:cNvSpPr/>
          <p:nvPr/>
        </p:nvSpPr>
        <p:spPr>
          <a:xfrm>
            <a:off x="836577" y="431473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1" name="Google Shape;1571;p9"/>
          <p:cNvSpPr/>
          <p:nvPr/>
        </p:nvSpPr>
        <p:spPr>
          <a:xfrm>
            <a:off x="148247" y="228653"/>
            <a:ext cx="2241827" cy="22705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2" name="Google Shape;1572;p9"/>
          <p:cNvSpPr txBox="1"/>
          <p:nvPr/>
        </p:nvSpPr>
        <p:spPr>
          <a:xfrm rot="5400000">
            <a:off x="-1007100" y="6099250"/>
            <a:ext cx="23877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sz="120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 Quote">
  <p:cSld name="CUSTOM_6"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10"/>
          <p:cNvSpPr txBox="1"/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575" name="Google Shape;1575;p10"/>
          <p:cNvSpPr txBox="1"/>
          <p:nvPr>
            <p:ph idx="1" type="subTitle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576" name="Google Shape;1576;p10"/>
          <p:cNvSpPr/>
          <p:nvPr/>
        </p:nvSpPr>
        <p:spPr>
          <a:xfrm>
            <a:off x="9773280" y="794516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92B1D0">
                <a:alpha val="32940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7" name="Google Shape;1577;p10"/>
          <p:cNvSpPr/>
          <p:nvPr/>
        </p:nvSpPr>
        <p:spPr>
          <a:xfrm>
            <a:off x="8938004" y="5148978"/>
            <a:ext cx="966893" cy="868709"/>
          </a:xfrm>
          <a:custGeom>
            <a:rect b="b" l="l" r="r" t="t"/>
            <a:pathLst>
              <a:path extrusionOk="0" h="860108" w="957320">
                <a:moveTo>
                  <a:pt x="6602" y="397752"/>
                </a:moveTo>
                <a:lnTo>
                  <a:pt x="107312" y="400033"/>
                </a:lnTo>
                <a:lnTo>
                  <a:pt x="50478" y="341643"/>
                </a:lnTo>
                <a:cubicBezTo>
                  <a:pt x="43135" y="334406"/>
                  <a:pt x="43021" y="322564"/>
                  <a:pt x="50250" y="315194"/>
                </a:cubicBezTo>
                <a:cubicBezTo>
                  <a:pt x="50319" y="315115"/>
                  <a:pt x="50387" y="315035"/>
                  <a:pt x="50478" y="314957"/>
                </a:cubicBezTo>
                <a:cubicBezTo>
                  <a:pt x="57844" y="307622"/>
                  <a:pt x="69711" y="307622"/>
                  <a:pt x="77077" y="314957"/>
                </a:cubicBezTo>
                <a:lnTo>
                  <a:pt x="161873" y="400717"/>
                </a:lnTo>
                <a:lnTo>
                  <a:pt x="230075" y="402314"/>
                </a:lnTo>
                <a:lnTo>
                  <a:pt x="102993" y="270709"/>
                </a:lnTo>
                <a:cubicBezTo>
                  <a:pt x="96991" y="264300"/>
                  <a:pt x="96991" y="254309"/>
                  <a:pt x="102993" y="247900"/>
                </a:cubicBezTo>
                <a:cubicBezTo>
                  <a:pt x="109426" y="241986"/>
                  <a:pt x="119293" y="241986"/>
                  <a:pt x="125726" y="247900"/>
                </a:cubicBezTo>
                <a:lnTo>
                  <a:pt x="277816" y="403682"/>
                </a:lnTo>
                <a:lnTo>
                  <a:pt x="348063" y="405279"/>
                </a:lnTo>
                <a:lnTo>
                  <a:pt x="235531" y="291236"/>
                </a:lnTo>
                <a:cubicBezTo>
                  <a:pt x="229052" y="282409"/>
                  <a:pt x="230938" y="269988"/>
                  <a:pt x="239737" y="263494"/>
                </a:cubicBezTo>
                <a:cubicBezTo>
                  <a:pt x="244488" y="260000"/>
                  <a:pt x="250513" y="258798"/>
                  <a:pt x="256218" y="260217"/>
                </a:cubicBezTo>
                <a:lnTo>
                  <a:pt x="404216" y="318835"/>
                </a:lnTo>
                <a:lnTo>
                  <a:pt x="375571" y="254971"/>
                </a:lnTo>
                <a:lnTo>
                  <a:pt x="173695" y="176738"/>
                </a:lnTo>
                <a:cubicBezTo>
                  <a:pt x="165238" y="173205"/>
                  <a:pt x="161237" y="163459"/>
                  <a:pt x="164738" y="154969"/>
                </a:cubicBezTo>
                <a:cubicBezTo>
                  <a:pt x="168148" y="146749"/>
                  <a:pt x="177401" y="142675"/>
                  <a:pt x="185744" y="145718"/>
                </a:cubicBezTo>
                <a:lnTo>
                  <a:pt x="356248" y="211863"/>
                </a:lnTo>
                <a:lnTo>
                  <a:pt x="328285" y="149367"/>
                </a:lnTo>
                <a:lnTo>
                  <a:pt x="216434" y="103750"/>
                </a:lnTo>
                <a:cubicBezTo>
                  <a:pt x="206773" y="99846"/>
                  <a:pt x="202090" y="88820"/>
                  <a:pt x="205977" y="79120"/>
                </a:cubicBezTo>
                <a:cubicBezTo>
                  <a:pt x="205977" y="79120"/>
                  <a:pt x="205977" y="79117"/>
                  <a:pt x="205977" y="79117"/>
                </a:cubicBezTo>
                <a:cubicBezTo>
                  <a:pt x="209864" y="69542"/>
                  <a:pt x="220709" y="64871"/>
                  <a:pt x="230302" y="68625"/>
                </a:cubicBezTo>
                <a:lnTo>
                  <a:pt x="306233" y="99189"/>
                </a:lnTo>
                <a:lnTo>
                  <a:pt x="265085" y="7955"/>
                </a:lnTo>
                <a:cubicBezTo>
                  <a:pt x="264175" y="5448"/>
                  <a:pt x="264175" y="2706"/>
                  <a:pt x="265085" y="200"/>
                </a:cubicBezTo>
                <a:cubicBezTo>
                  <a:pt x="267608" y="1071"/>
                  <a:pt x="269723" y="2862"/>
                  <a:pt x="270996" y="5218"/>
                </a:cubicBezTo>
                <a:lnTo>
                  <a:pt x="319418" y="93715"/>
                </a:lnTo>
                <a:lnTo>
                  <a:pt x="341016" y="14797"/>
                </a:lnTo>
                <a:cubicBezTo>
                  <a:pt x="343517" y="4645"/>
                  <a:pt x="353724" y="-1559"/>
                  <a:pt x="363840" y="941"/>
                </a:cubicBezTo>
                <a:cubicBezTo>
                  <a:pt x="373957" y="3441"/>
                  <a:pt x="380141" y="13698"/>
                  <a:pt x="377663" y="23850"/>
                </a:cubicBezTo>
                <a:cubicBezTo>
                  <a:pt x="377572" y="24181"/>
                  <a:pt x="377481" y="24507"/>
                  <a:pt x="377390" y="24833"/>
                </a:cubicBezTo>
                <a:lnTo>
                  <a:pt x="345563" y="141156"/>
                </a:lnTo>
                <a:lnTo>
                  <a:pt x="378299" y="201143"/>
                </a:lnTo>
                <a:lnTo>
                  <a:pt x="428769" y="25289"/>
                </a:lnTo>
                <a:cubicBezTo>
                  <a:pt x="431928" y="16658"/>
                  <a:pt x="441477" y="12231"/>
                  <a:pt x="450070" y="15404"/>
                </a:cubicBezTo>
                <a:cubicBezTo>
                  <a:pt x="457776" y="18248"/>
                  <a:pt x="462255" y="26334"/>
                  <a:pt x="460596" y="34413"/>
                </a:cubicBezTo>
                <a:lnTo>
                  <a:pt x="401033" y="242426"/>
                </a:lnTo>
                <a:lnTo>
                  <a:pt x="434906" y="304237"/>
                </a:lnTo>
                <a:lnTo>
                  <a:pt x="477646" y="149596"/>
                </a:lnTo>
                <a:cubicBezTo>
                  <a:pt x="482034" y="139560"/>
                  <a:pt x="493696" y="134998"/>
                  <a:pt x="503699" y="139402"/>
                </a:cubicBezTo>
                <a:cubicBezTo>
                  <a:pt x="509019" y="141743"/>
                  <a:pt x="513042" y="146302"/>
                  <a:pt x="514702" y="151876"/>
                </a:cubicBezTo>
                <a:lnTo>
                  <a:pt x="537436" y="311536"/>
                </a:lnTo>
                <a:lnTo>
                  <a:pt x="578584" y="254515"/>
                </a:lnTo>
                <a:lnTo>
                  <a:pt x="545166" y="40571"/>
                </a:lnTo>
                <a:cubicBezTo>
                  <a:pt x="543188" y="31593"/>
                  <a:pt x="548825" y="22700"/>
                  <a:pt x="557760" y="20705"/>
                </a:cubicBezTo>
                <a:cubicBezTo>
                  <a:pt x="566717" y="18709"/>
                  <a:pt x="575583" y="24368"/>
                  <a:pt x="577561" y="33343"/>
                </a:cubicBezTo>
                <a:cubicBezTo>
                  <a:pt x="577720" y="34073"/>
                  <a:pt x="577834" y="34809"/>
                  <a:pt x="577902" y="35553"/>
                </a:cubicBezTo>
                <a:lnTo>
                  <a:pt x="606092" y="216424"/>
                </a:lnTo>
                <a:lnTo>
                  <a:pt x="646331" y="159175"/>
                </a:lnTo>
                <a:lnTo>
                  <a:pt x="629280" y="39659"/>
                </a:lnTo>
                <a:cubicBezTo>
                  <a:pt x="627825" y="29392"/>
                  <a:pt x="634964" y="19895"/>
                  <a:pt x="645194" y="18447"/>
                </a:cubicBezTo>
                <a:cubicBezTo>
                  <a:pt x="655424" y="16998"/>
                  <a:pt x="664882" y="24146"/>
                  <a:pt x="666336" y="34413"/>
                </a:cubicBezTo>
                <a:lnTo>
                  <a:pt x="678158" y="115383"/>
                </a:lnTo>
                <a:lnTo>
                  <a:pt x="737039" y="33728"/>
                </a:lnTo>
                <a:cubicBezTo>
                  <a:pt x="738653" y="31541"/>
                  <a:pt x="740994" y="30004"/>
                  <a:pt x="743631" y="29395"/>
                </a:cubicBezTo>
                <a:cubicBezTo>
                  <a:pt x="744063" y="32061"/>
                  <a:pt x="743586" y="34796"/>
                  <a:pt x="742267" y="37150"/>
                </a:cubicBezTo>
                <a:lnTo>
                  <a:pt x="689980" y="123138"/>
                </a:lnTo>
                <a:lnTo>
                  <a:pt x="769093" y="102610"/>
                </a:lnTo>
                <a:cubicBezTo>
                  <a:pt x="779369" y="100808"/>
                  <a:pt x="789145" y="107699"/>
                  <a:pt x="790941" y="117997"/>
                </a:cubicBezTo>
                <a:cubicBezTo>
                  <a:pt x="792509" y="127100"/>
                  <a:pt x="787326" y="136020"/>
                  <a:pt x="778641" y="139104"/>
                </a:cubicBezTo>
                <a:lnTo>
                  <a:pt x="662017" y="169439"/>
                </a:lnTo>
                <a:lnTo>
                  <a:pt x="626552" y="228057"/>
                </a:lnTo>
                <a:lnTo>
                  <a:pt x="803876" y="182440"/>
                </a:lnTo>
                <a:cubicBezTo>
                  <a:pt x="812833" y="180417"/>
                  <a:pt x="821768" y="185859"/>
                  <a:pt x="824109" y="194756"/>
                </a:cubicBezTo>
                <a:cubicBezTo>
                  <a:pt x="826337" y="203547"/>
                  <a:pt x="821040" y="212483"/>
                  <a:pt x="812288" y="214721"/>
                </a:cubicBezTo>
                <a:cubicBezTo>
                  <a:pt x="812128" y="214757"/>
                  <a:pt x="811992" y="214794"/>
                  <a:pt x="811833" y="214828"/>
                </a:cubicBezTo>
                <a:lnTo>
                  <a:pt x="602000" y="267059"/>
                </a:lnTo>
                <a:lnTo>
                  <a:pt x="565626" y="327274"/>
                </a:lnTo>
                <a:lnTo>
                  <a:pt x="720671" y="287131"/>
                </a:lnTo>
                <a:cubicBezTo>
                  <a:pt x="731514" y="285785"/>
                  <a:pt x="741381" y="293513"/>
                  <a:pt x="742722" y="304390"/>
                </a:cubicBezTo>
                <a:cubicBezTo>
                  <a:pt x="743449" y="310252"/>
                  <a:pt x="741540" y="316132"/>
                  <a:pt x="737493" y="320431"/>
                </a:cubicBezTo>
                <a:lnTo>
                  <a:pt x="611548" y="419876"/>
                </a:lnTo>
                <a:lnTo>
                  <a:pt x="681568" y="427175"/>
                </a:lnTo>
                <a:lnTo>
                  <a:pt x="850026" y="290324"/>
                </a:lnTo>
                <a:cubicBezTo>
                  <a:pt x="857096" y="285069"/>
                  <a:pt x="867008" y="286161"/>
                  <a:pt x="872760" y="292833"/>
                </a:cubicBezTo>
                <a:cubicBezTo>
                  <a:pt x="878057" y="299949"/>
                  <a:pt x="876852" y="309987"/>
                  <a:pt x="870031" y="315641"/>
                </a:cubicBezTo>
                <a:lnTo>
                  <a:pt x="727718" y="429684"/>
                </a:lnTo>
                <a:lnTo>
                  <a:pt x="795919" y="436755"/>
                </a:lnTo>
                <a:lnTo>
                  <a:pt x="891628" y="366504"/>
                </a:lnTo>
                <a:cubicBezTo>
                  <a:pt x="900768" y="361484"/>
                  <a:pt x="912225" y="364851"/>
                  <a:pt x="917250" y="374022"/>
                </a:cubicBezTo>
                <a:cubicBezTo>
                  <a:pt x="921182" y="381243"/>
                  <a:pt x="920023" y="390189"/>
                  <a:pt x="914362" y="396155"/>
                </a:cubicBezTo>
                <a:lnTo>
                  <a:pt x="850253" y="446790"/>
                </a:lnTo>
                <a:lnTo>
                  <a:pt x="950281" y="457054"/>
                </a:lnTo>
                <a:cubicBezTo>
                  <a:pt x="952987" y="457362"/>
                  <a:pt x="955510" y="458660"/>
                  <a:pt x="957330" y="460704"/>
                </a:cubicBezTo>
                <a:cubicBezTo>
                  <a:pt x="955261" y="462330"/>
                  <a:pt x="952692" y="463213"/>
                  <a:pt x="950055" y="463213"/>
                </a:cubicBezTo>
                <a:lnTo>
                  <a:pt x="849344" y="460932"/>
                </a:lnTo>
                <a:lnTo>
                  <a:pt x="906860" y="519093"/>
                </a:lnTo>
                <a:cubicBezTo>
                  <a:pt x="914203" y="526330"/>
                  <a:pt x="914317" y="538173"/>
                  <a:pt x="907087" y="545542"/>
                </a:cubicBezTo>
                <a:cubicBezTo>
                  <a:pt x="907019" y="545622"/>
                  <a:pt x="906951" y="545702"/>
                  <a:pt x="906860" y="545779"/>
                </a:cubicBezTo>
                <a:cubicBezTo>
                  <a:pt x="899495" y="553114"/>
                  <a:pt x="887627" y="553114"/>
                  <a:pt x="880262" y="545779"/>
                </a:cubicBezTo>
                <a:lnTo>
                  <a:pt x="795464" y="459791"/>
                </a:lnTo>
                <a:lnTo>
                  <a:pt x="727263" y="458423"/>
                </a:lnTo>
                <a:lnTo>
                  <a:pt x="854345" y="590028"/>
                </a:lnTo>
                <a:cubicBezTo>
                  <a:pt x="860347" y="596437"/>
                  <a:pt x="860347" y="606427"/>
                  <a:pt x="854345" y="612836"/>
                </a:cubicBezTo>
                <a:cubicBezTo>
                  <a:pt x="847911" y="618750"/>
                  <a:pt x="838045" y="618750"/>
                  <a:pt x="831611" y="612836"/>
                </a:cubicBezTo>
                <a:lnTo>
                  <a:pt x="681113" y="457054"/>
                </a:lnTo>
                <a:lnTo>
                  <a:pt x="609502" y="455686"/>
                </a:lnTo>
                <a:lnTo>
                  <a:pt x="723171" y="569728"/>
                </a:lnTo>
                <a:cubicBezTo>
                  <a:pt x="729604" y="578747"/>
                  <a:pt x="727513" y="591282"/>
                  <a:pt x="718533" y="597728"/>
                </a:cubicBezTo>
                <a:cubicBezTo>
                  <a:pt x="713896" y="601056"/>
                  <a:pt x="708053" y="602237"/>
                  <a:pt x="702483" y="600976"/>
                </a:cubicBezTo>
                <a:lnTo>
                  <a:pt x="553577" y="541674"/>
                </a:lnTo>
                <a:lnTo>
                  <a:pt x="582222" y="605766"/>
                </a:lnTo>
                <a:lnTo>
                  <a:pt x="782961" y="683771"/>
                </a:lnTo>
                <a:cubicBezTo>
                  <a:pt x="791418" y="687256"/>
                  <a:pt x="795624" y="696815"/>
                  <a:pt x="792509" y="705439"/>
                </a:cubicBezTo>
                <a:cubicBezTo>
                  <a:pt x="789145" y="713992"/>
                  <a:pt x="779505" y="718193"/>
                  <a:pt x="770980" y="714818"/>
                </a:cubicBezTo>
                <a:cubicBezTo>
                  <a:pt x="770957" y="714809"/>
                  <a:pt x="770935" y="714799"/>
                  <a:pt x="770912" y="714790"/>
                </a:cubicBezTo>
                <a:lnTo>
                  <a:pt x="600408" y="648646"/>
                </a:lnTo>
                <a:lnTo>
                  <a:pt x="628371" y="711141"/>
                </a:lnTo>
                <a:lnTo>
                  <a:pt x="740221" y="756758"/>
                </a:lnTo>
                <a:cubicBezTo>
                  <a:pt x="749792" y="760542"/>
                  <a:pt x="754521" y="771401"/>
                  <a:pt x="750747" y="781012"/>
                </a:cubicBezTo>
                <a:cubicBezTo>
                  <a:pt x="750724" y="781063"/>
                  <a:pt x="750702" y="781113"/>
                  <a:pt x="750679" y="781163"/>
                </a:cubicBezTo>
                <a:cubicBezTo>
                  <a:pt x="746791" y="790738"/>
                  <a:pt x="735948" y="795409"/>
                  <a:pt x="726354" y="791655"/>
                </a:cubicBezTo>
                <a:lnTo>
                  <a:pt x="650423" y="761320"/>
                </a:lnTo>
                <a:lnTo>
                  <a:pt x="691571" y="852554"/>
                </a:lnTo>
                <a:cubicBezTo>
                  <a:pt x="692571" y="855040"/>
                  <a:pt x="692571" y="857822"/>
                  <a:pt x="691571" y="860308"/>
                </a:cubicBezTo>
                <a:cubicBezTo>
                  <a:pt x="689047" y="859437"/>
                  <a:pt x="686933" y="857647"/>
                  <a:pt x="685660" y="855291"/>
                </a:cubicBezTo>
                <a:lnTo>
                  <a:pt x="637237" y="767022"/>
                </a:lnTo>
                <a:lnTo>
                  <a:pt x="615640" y="845711"/>
                </a:lnTo>
                <a:cubicBezTo>
                  <a:pt x="612867" y="855560"/>
                  <a:pt x="602796" y="861419"/>
                  <a:pt x="592906" y="858940"/>
                </a:cubicBezTo>
                <a:cubicBezTo>
                  <a:pt x="583017" y="856267"/>
                  <a:pt x="577129" y="846078"/>
                  <a:pt x="579721" y="836132"/>
                </a:cubicBezTo>
                <a:lnTo>
                  <a:pt x="611548" y="719580"/>
                </a:lnTo>
                <a:lnTo>
                  <a:pt x="578811" y="660962"/>
                </a:lnTo>
                <a:lnTo>
                  <a:pt x="527888" y="835903"/>
                </a:lnTo>
                <a:cubicBezTo>
                  <a:pt x="525160" y="844653"/>
                  <a:pt x="516020" y="849684"/>
                  <a:pt x="507200" y="847308"/>
                </a:cubicBezTo>
                <a:cubicBezTo>
                  <a:pt x="498425" y="844767"/>
                  <a:pt x="493355" y="835596"/>
                  <a:pt x="495833" y="826780"/>
                </a:cubicBezTo>
                <a:lnTo>
                  <a:pt x="555395" y="618538"/>
                </a:lnTo>
                <a:lnTo>
                  <a:pt x="521522" y="556955"/>
                </a:lnTo>
                <a:lnTo>
                  <a:pt x="479010" y="711597"/>
                </a:lnTo>
                <a:cubicBezTo>
                  <a:pt x="476578" y="720045"/>
                  <a:pt x="468007" y="725141"/>
                  <a:pt x="459459" y="723229"/>
                </a:cubicBezTo>
                <a:cubicBezTo>
                  <a:pt x="450729" y="724044"/>
                  <a:pt x="442908" y="717808"/>
                  <a:pt x="441726" y="709088"/>
                </a:cubicBezTo>
                <a:lnTo>
                  <a:pt x="418992" y="549429"/>
                </a:lnTo>
                <a:lnTo>
                  <a:pt x="378072" y="606450"/>
                </a:lnTo>
                <a:lnTo>
                  <a:pt x="411263" y="820622"/>
                </a:lnTo>
                <a:cubicBezTo>
                  <a:pt x="412036" y="829784"/>
                  <a:pt x="405261" y="837842"/>
                  <a:pt x="396123" y="838618"/>
                </a:cubicBezTo>
                <a:cubicBezTo>
                  <a:pt x="387847" y="839320"/>
                  <a:pt x="380323" y="833775"/>
                  <a:pt x="378526" y="825640"/>
                </a:cubicBezTo>
                <a:lnTo>
                  <a:pt x="350337" y="644996"/>
                </a:lnTo>
                <a:lnTo>
                  <a:pt x="310325" y="700193"/>
                </a:lnTo>
                <a:lnTo>
                  <a:pt x="327603" y="819709"/>
                </a:lnTo>
                <a:cubicBezTo>
                  <a:pt x="328967" y="830078"/>
                  <a:pt x="321783" y="839619"/>
                  <a:pt x="311462" y="841149"/>
                </a:cubicBezTo>
                <a:cubicBezTo>
                  <a:pt x="301277" y="842632"/>
                  <a:pt x="291820" y="835545"/>
                  <a:pt x="290342" y="825323"/>
                </a:cubicBezTo>
                <a:cubicBezTo>
                  <a:pt x="290342" y="825277"/>
                  <a:pt x="290319" y="825229"/>
                  <a:pt x="290319" y="825183"/>
                </a:cubicBezTo>
                <a:lnTo>
                  <a:pt x="277816" y="744897"/>
                </a:lnTo>
                <a:lnTo>
                  <a:pt x="218708" y="826552"/>
                </a:lnTo>
                <a:cubicBezTo>
                  <a:pt x="217003" y="828648"/>
                  <a:pt x="214707" y="830162"/>
                  <a:pt x="212115" y="830885"/>
                </a:cubicBezTo>
                <a:cubicBezTo>
                  <a:pt x="211637" y="828219"/>
                  <a:pt x="212115" y="825471"/>
                  <a:pt x="213479" y="823131"/>
                </a:cubicBezTo>
                <a:lnTo>
                  <a:pt x="265767" y="736915"/>
                </a:lnTo>
                <a:lnTo>
                  <a:pt x="186653" y="757442"/>
                </a:lnTo>
                <a:cubicBezTo>
                  <a:pt x="176741" y="760054"/>
                  <a:pt x="166579" y="754144"/>
                  <a:pt x="163919" y="744213"/>
                </a:cubicBezTo>
                <a:cubicBezTo>
                  <a:pt x="161464" y="734216"/>
                  <a:pt x="167421" y="724083"/>
                  <a:pt x="177332" y="721405"/>
                </a:cubicBezTo>
                <a:lnTo>
                  <a:pt x="293957" y="690841"/>
                </a:lnTo>
                <a:lnTo>
                  <a:pt x="329421" y="632452"/>
                </a:lnTo>
                <a:lnTo>
                  <a:pt x="152098" y="676700"/>
                </a:lnTo>
                <a:cubicBezTo>
                  <a:pt x="143231" y="678990"/>
                  <a:pt x="134184" y="673625"/>
                  <a:pt x="131887" y="664721"/>
                </a:cubicBezTo>
                <a:cubicBezTo>
                  <a:pt x="131887" y="664685"/>
                  <a:pt x="131864" y="664648"/>
                  <a:pt x="131864" y="664612"/>
                </a:cubicBezTo>
                <a:cubicBezTo>
                  <a:pt x="129728" y="655668"/>
                  <a:pt x="135229" y="646682"/>
                  <a:pt x="144141" y="644540"/>
                </a:cubicBezTo>
                <a:cubicBezTo>
                  <a:pt x="144141" y="644540"/>
                  <a:pt x="144141" y="644540"/>
                  <a:pt x="144141" y="644540"/>
                </a:cubicBezTo>
                <a:lnTo>
                  <a:pt x="353974" y="592081"/>
                </a:lnTo>
                <a:lnTo>
                  <a:pt x="390348" y="531866"/>
                </a:lnTo>
                <a:lnTo>
                  <a:pt x="235304" y="572237"/>
                </a:lnTo>
                <a:cubicBezTo>
                  <a:pt x="226801" y="574484"/>
                  <a:pt x="218026" y="569680"/>
                  <a:pt x="215298" y="561289"/>
                </a:cubicBezTo>
                <a:cubicBezTo>
                  <a:pt x="210024" y="554029"/>
                  <a:pt x="211546" y="543868"/>
                  <a:pt x="218708" y="538481"/>
                </a:cubicBezTo>
                <a:lnTo>
                  <a:pt x="346017" y="439035"/>
                </a:lnTo>
                <a:lnTo>
                  <a:pt x="275088" y="432877"/>
                </a:lnTo>
                <a:lnTo>
                  <a:pt x="106630" y="568588"/>
                </a:lnTo>
                <a:cubicBezTo>
                  <a:pt x="99697" y="574196"/>
                  <a:pt x="89534" y="573095"/>
                  <a:pt x="83941" y="566127"/>
                </a:cubicBezTo>
                <a:cubicBezTo>
                  <a:pt x="83919" y="566111"/>
                  <a:pt x="83919" y="566095"/>
                  <a:pt x="83896" y="566079"/>
                </a:cubicBezTo>
                <a:cubicBezTo>
                  <a:pt x="78372" y="559115"/>
                  <a:pt x="79372" y="548998"/>
                  <a:pt x="86170" y="543270"/>
                </a:cubicBezTo>
                <a:lnTo>
                  <a:pt x="228711" y="429228"/>
                </a:lnTo>
                <a:lnTo>
                  <a:pt x="160509" y="422157"/>
                </a:lnTo>
                <a:lnTo>
                  <a:pt x="65710" y="496741"/>
                </a:lnTo>
                <a:cubicBezTo>
                  <a:pt x="56570" y="501761"/>
                  <a:pt x="45113" y="498395"/>
                  <a:pt x="40088" y="489223"/>
                </a:cubicBezTo>
                <a:cubicBezTo>
                  <a:pt x="36155" y="482002"/>
                  <a:pt x="37315" y="473057"/>
                  <a:pt x="42976" y="467090"/>
                </a:cubicBezTo>
                <a:lnTo>
                  <a:pt x="107085" y="416683"/>
                </a:lnTo>
                <a:lnTo>
                  <a:pt x="7056" y="406191"/>
                </a:lnTo>
                <a:cubicBezTo>
                  <a:pt x="4373" y="405965"/>
                  <a:pt x="1850" y="404745"/>
                  <a:pt x="9" y="402770"/>
                </a:cubicBezTo>
                <a:cubicBezTo>
                  <a:pt x="1554" y="400368"/>
                  <a:pt x="3874" y="398591"/>
                  <a:pt x="6602" y="397752"/>
                </a:cubicBezTo>
                <a:close/>
                <a:moveTo>
                  <a:pt x="415810" y="491039"/>
                </a:moveTo>
                <a:lnTo>
                  <a:pt x="436952" y="455686"/>
                </a:lnTo>
                <a:lnTo>
                  <a:pt x="418310" y="460475"/>
                </a:lnTo>
                <a:lnTo>
                  <a:pt x="433542" y="448615"/>
                </a:lnTo>
                <a:lnTo>
                  <a:pt x="391485" y="444053"/>
                </a:lnTo>
                <a:lnTo>
                  <a:pt x="292366" y="524111"/>
                </a:lnTo>
                <a:close/>
                <a:moveTo>
                  <a:pt x="499698" y="515216"/>
                </a:moveTo>
                <a:lnTo>
                  <a:pt x="479692" y="478722"/>
                </a:lnTo>
                <a:lnTo>
                  <a:pt x="474463" y="497197"/>
                </a:lnTo>
                <a:lnTo>
                  <a:pt x="471735" y="478038"/>
                </a:lnTo>
                <a:lnTo>
                  <a:pt x="447183" y="511795"/>
                </a:lnTo>
                <a:lnTo>
                  <a:pt x="465597" y="637926"/>
                </a:lnTo>
                <a:close/>
                <a:moveTo>
                  <a:pt x="561988" y="455686"/>
                </a:moveTo>
                <a:lnTo>
                  <a:pt x="520386" y="455686"/>
                </a:lnTo>
                <a:lnTo>
                  <a:pt x="534025" y="469371"/>
                </a:lnTo>
                <a:lnTo>
                  <a:pt x="516066" y="462300"/>
                </a:lnTo>
                <a:lnTo>
                  <a:pt x="533117" y="500162"/>
                </a:lnTo>
                <a:lnTo>
                  <a:pt x="651332" y="547376"/>
                </a:lnTo>
                <a:close/>
                <a:moveTo>
                  <a:pt x="541073" y="370838"/>
                </a:moveTo>
                <a:lnTo>
                  <a:pt x="519476" y="406647"/>
                </a:lnTo>
                <a:lnTo>
                  <a:pt x="538118" y="401630"/>
                </a:lnTo>
                <a:lnTo>
                  <a:pt x="522886" y="413718"/>
                </a:lnTo>
                <a:lnTo>
                  <a:pt x="564489" y="418052"/>
                </a:lnTo>
                <a:lnTo>
                  <a:pt x="664290" y="337994"/>
                </a:lnTo>
                <a:close/>
                <a:moveTo>
                  <a:pt x="457413" y="346889"/>
                </a:moveTo>
                <a:lnTo>
                  <a:pt x="477419" y="383383"/>
                </a:lnTo>
                <a:lnTo>
                  <a:pt x="482420" y="364452"/>
                </a:lnTo>
                <a:lnTo>
                  <a:pt x="485148" y="383611"/>
                </a:lnTo>
                <a:lnTo>
                  <a:pt x="509701" y="349854"/>
                </a:lnTo>
                <a:lnTo>
                  <a:pt x="491286" y="223723"/>
                </a:lnTo>
                <a:close/>
                <a:moveTo>
                  <a:pt x="394668" y="407332"/>
                </a:moveTo>
                <a:lnTo>
                  <a:pt x="436270" y="407332"/>
                </a:lnTo>
                <a:lnTo>
                  <a:pt x="422630" y="393418"/>
                </a:lnTo>
                <a:lnTo>
                  <a:pt x="440590" y="400717"/>
                </a:lnTo>
                <a:lnTo>
                  <a:pt x="423539" y="362627"/>
                </a:lnTo>
                <a:lnTo>
                  <a:pt x="305323" y="315641"/>
                </a:lnTo>
                <a:close/>
              </a:path>
            </a:pathLst>
          </a:custGeom>
          <a:solidFill>
            <a:srgbClr val="FFFFFF">
              <a:alpha val="42750"/>
            </a:srgbClr>
          </a:solidFill>
          <a:ln cap="flat" cmpd="sng" w="14825">
            <a:solidFill>
              <a:srgbClr val="92B1D0">
                <a:alpha val="32940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8" name="Google Shape;1578;p10"/>
          <p:cNvSpPr/>
          <p:nvPr/>
        </p:nvSpPr>
        <p:spPr>
          <a:xfrm>
            <a:off x="11282090" y="1455722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9" name="Google Shape;1579;p10"/>
          <p:cNvSpPr/>
          <p:nvPr/>
        </p:nvSpPr>
        <p:spPr>
          <a:xfrm>
            <a:off x="-54684" y="6015591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>
              <a:alpha val="42750"/>
            </a:srgbClr>
          </a:solidFill>
          <a:ln cap="flat" cmpd="sng" w="14825">
            <a:solidFill>
              <a:srgbClr val="92B1D0">
                <a:alpha val="32940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0" name="Google Shape;1580;p10"/>
          <p:cNvSpPr/>
          <p:nvPr/>
        </p:nvSpPr>
        <p:spPr>
          <a:xfrm>
            <a:off x="9778414" y="4245113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>
              <a:alpha val="42750"/>
            </a:srgbClr>
          </a:solidFill>
          <a:ln cap="flat" cmpd="sng" w="14825">
            <a:solidFill>
              <a:srgbClr val="92B1D0">
                <a:alpha val="32940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1" name="Google Shape;1581;p10"/>
          <p:cNvSpPr/>
          <p:nvPr/>
        </p:nvSpPr>
        <p:spPr>
          <a:xfrm>
            <a:off x="11059149" y="4150616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>
              <a:alpha val="42750"/>
            </a:srgbClr>
          </a:solidFill>
          <a:ln cap="flat" cmpd="sng" w="14825">
            <a:solidFill>
              <a:srgbClr val="92B1D0">
                <a:alpha val="32940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2" name="Google Shape;1582;p10"/>
          <p:cNvSpPr/>
          <p:nvPr/>
        </p:nvSpPr>
        <p:spPr>
          <a:xfrm rot="2101268">
            <a:off x="10869317" y="4795257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noFill/>
          <a:ln cap="flat" cmpd="sng" w="14825">
            <a:solidFill>
              <a:srgbClr val="92B1D0">
                <a:alpha val="32940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3" name="Google Shape;1583;p10"/>
          <p:cNvSpPr/>
          <p:nvPr/>
        </p:nvSpPr>
        <p:spPr>
          <a:xfrm>
            <a:off x="-152400" y="149474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92B1D0">
                <a:alpha val="32940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4" name="Google Shape;1584;p10"/>
          <p:cNvSpPr/>
          <p:nvPr/>
        </p:nvSpPr>
        <p:spPr>
          <a:xfrm>
            <a:off x="11318609" y="2817287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noFill/>
          <a:ln cap="flat" cmpd="sng" w="14825">
            <a:solidFill>
              <a:srgbClr val="92B1D0">
                <a:alpha val="32940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5" name="Google Shape;1585;p10"/>
          <p:cNvSpPr/>
          <p:nvPr/>
        </p:nvSpPr>
        <p:spPr>
          <a:xfrm>
            <a:off x="-152400" y="4348715"/>
            <a:ext cx="1953521" cy="1978564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6" name="Google Shape;1586;p10"/>
          <p:cNvSpPr/>
          <p:nvPr/>
        </p:nvSpPr>
        <p:spPr>
          <a:xfrm flipH="1">
            <a:off x="-272655" y="5332230"/>
            <a:ext cx="12422322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7" name="Google Shape;1587;p10"/>
          <p:cNvSpPr/>
          <p:nvPr/>
        </p:nvSpPr>
        <p:spPr>
          <a:xfrm>
            <a:off x="-243638" y="5570670"/>
            <a:ext cx="12823042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E6F6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8" name="Google Shape;1588;p10"/>
          <p:cNvSpPr/>
          <p:nvPr/>
        </p:nvSpPr>
        <p:spPr>
          <a:xfrm rot="10800000">
            <a:off x="-283288" y="-345152"/>
            <a:ext cx="12422322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9" name="Google Shape;1589;p10"/>
          <p:cNvSpPr/>
          <p:nvPr/>
        </p:nvSpPr>
        <p:spPr>
          <a:xfrm flipH="1" rot="10800000">
            <a:off x="-261361" y="-496573"/>
            <a:ext cx="12823042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E6F6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1B91D4"/>
            </a:gs>
            <a:gs pos="43000">
              <a:srgbClr val="275E98"/>
            </a:gs>
            <a:gs pos="65000">
              <a:srgbClr val="2A538B"/>
            </a:gs>
            <a:gs pos="89000">
              <a:srgbClr val="362657"/>
            </a:gs>
            <a:gs pos="100000">
              <a:srgbClr val="36265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sz="4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sz="4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sz="4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sz="4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sz="4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sz="4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sz="4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sz="4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sz="4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●"/>
              <a:defRPr sz="1900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○"/>
              <a:defRPr sz="1900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■"/>
              <a:defRPr sz="1900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●"/>
              <a:defRPr sz="1900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○"/>
              <a:defRPr sz="1900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■"/>
              <a:defRPr sz="1900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●"/>
              <a:defRPr sz="1900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○"/>
              <a:defRPr sz="1900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Font typeface="Comfortaa Medium"/>
              <a:buChar char="■"/>
              <a:defRPr sz="1900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1007100" y="6099250"/>
            <a:ext cx="23877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sz="1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9" name="Shape 4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0" name="Google Shape;4210;p24"/>
          <p:cNvSpPr txBox="1"/>
          <p:nvPr>
            <p:ph type="title"/>
          </p:nvPr>
        </p:nvSpPr>
        <p:spPr>
          <a:xfrm>
            <a:off x="2515750" y="2026425"/>
            <a:ext cx="66987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300"/>
              <a:t>Freedom from Prejudice</a:t>
            </a:r>
            <a:endParaRPr sz="8300"/>
          </a:p>
        </p:txBody>
      </p:sp>
      <p:sp>
        <p:nvSpPr>
          <p:cNvPr id="4211" name="Google Shape;4211;p24"/>
          <p:cNvSpPr txBox="1"/>
          <p:nvPr/>
        </p:nvSpPr>
        <p:spPr>
          <a:xfrm>
            <a:off x="395325" y="6011700"/>
            <a:ext cx="3615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January 2024</a:t>
            </a:r>
            <a:endParaRPr sz="3500">
              <a:solidFill>
                <a:schemeClr val="accent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4212" name="Google Shape;4212;p24"/>
          <p:cNvSpPr txBox="1"/>
          <p:nvPr/>
        </p:nvSpPr>
        <p:spPr>
          <a:xfrm>
            <a:off x="8351500" y="6011700"/>
            <a:ext cx="3615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PK-2nd Grade</a:t>
            </a:r>
            <a:endParaRPr sz="3500">
              <a:solidFill>
                <a:schemeClr val="accent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pic>
        <p:nvPicPr>
          <p:cNvPr id="4213" name="Google Shape;421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6100" y="0"/>
            <a:ext cx="9799592" cy="180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3" name="Shape 4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Google Shape;4274;p33"/>
          <p:cNvSpPr txBox="1"/>
          <p:nvPr>
            <p:ph idx="5" type="title"/>
          </p:nvPr>
        </p:nvSpPr>
        <p:spPr>
          <a:xfrm>
            <a:off x="1462700" y="652475"/>
            <a:ext cx="8908500" cy="1780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accent3"/>
                </a:solidFill>
              </a:rPr>
              <a:t>Home Activity: Explore what makes your family unique.</a:t>
            </a:r>
            <a:endParaRPr sz="5000">
              <a:solidFill>
                <a:schemeClr val="accent3"/>
              </a:solidFill>
            </a:endParaRPr>
          </a:p>
        </p:txBody>
      </p:sp>
      <p:sp>
        <p:nvSpPr>
          <p:cNvPr id="4275" name="Google Shape;4275;p33"/>
          <p:cNvSpPr txBox="1"/>
          <p:nvPr>
            <p:ph idx="2" type="body"/>
          </p:nvPr>
        </p:nvSpPr>
        <p:spPr>
          <a:xfrm>
            <a:off x="1462700" y="2664225"/>
            <a:ext cx="7008900" cy="3224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Comfortaa"/>
                <a:ea typeface="Comfortaa"/>
                <a:cs typeface="Comfortaa"/>
                <a:sym typeface="Comfortaa"/>
              </a:rPr>
              <a:t>Possible discussion points:</a:t>
            </a:r>
            <a:endParaRPr b="1" sz="3100">
              <a:latin typeface="Comfortaa"/>
              <a:ea typeface="Comfortaa"/>
              <a:cs typeface="Comfortaa"/>
              <a:sym typeface="Comfortaa"/>
            </a:endParaRPr>
          </a:p>
          <a:p>
            <a:pPr indent="-425450" lvl="0" marL="457200" rtl="0" algn="l">
              <a:spcBef>
                <a:spcPts val="2100"/>
              </a:spcBef>
              <a:spcAft>
                <a:spcPts val="0"/>
              </a:spcAft>
              <a:buSzPts val="3100"/>
              <a:buFont typeface="Comfortaa"/>
              <a:buChar char="●"/>
            </a:pPr>
            <a:r>
              <a:rPr b="1" lang="en" sz="3100">
                <a:latin typeface="Comfortaa"/>
                <a:ea typeface="Comfortaa"/>
                <a:cs typeface="Comfortaa"/>
                <a:sym typeface="Comfortaa"/>
              </a:rPr>
              <a:t>Family Traditions</a:t>
            </a:r>
            <a:endParaRPr b="1" sz="3100">
              <a:latin typeface="Comfortaa"/>
              <a:ea typeface="Comfortaa"/>
              <a:cs typeface="Comfortaa"/>
              <a:sym typeface="Comfortaa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Font typeface="Comfortaa"/>
              <a:buChar char="●"/>
            </a:pPr>
            <a:r>
              <a:rPr b="1" lang="en" sz="3100">
                <a:latin typeface="Comfortaa"/>
                <a:ea typeface="Comfortaa"/>
                <a:cs typeface="Comfortaa"/>
                <a:sym typeface="Comfortaa"/>
              </a:rPr>
              <a:t>Holidays celebrated</a:t>
            </a:r>
            <a:endParaRPr b="1" sz="3100">
              <a:latin typeface="Comfortaa"/>
              <a:ea typeface="Comfortaa"/>
              <a:cs typeface="Comfortaa"/>
              <a:sym typeface="Comfortaa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Font typeface="Comfortaa"/>
              <a:buChar char="●"/>
            </a:pPr>
            <a:r>
              <a:rPr b="1" lang="en" sz="3100">
                <a:latin typeface="Comfortaa"/>
                <a:ea typeface="Comfortaa"/>
                <a:cs typeface="Comfortaa"/>
                <a:sym typeface="Comfortaa"/>
              </a:rPr>
              <a:t>Food, music, etc. </a:t>
            </a:r>
            <a:endParaRPr b="1" sz="3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7" name="Shape 4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" name="Google Shape;4218;p25"/>
          <p:cNvSpPr txBox="1"/>
          <p:nvPr>
            <p:ph type="title"/>
          </p:nvPr>
        </p:nvSpPr>
        <p:spPr>
          <a:xfrm>
            <a:off x="2405092" y="2488500"/>
            <a:ext cx="7381800" cy="132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CFISD video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2" name="Shape 4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Google Shape;4223;p26"/>
          <p:cNvSpPr txBox="1"/>
          <p:nvPr>
            <p:ph idx="2" type="title"/>
          </p:nvPr>
        </p:nvSpPr>
        <p:spPr>
          <a:xfrm>
            <a:off x="358600" y="828925"/>
            <a:ext cx="98004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Freedom from Prejudice</a:t>
            </a:r>
            <a:r>
              <a:rPr lang="en" sz="5000"/>
              <a:t> </a:t>
            </a:r>
            <a:endParaRPr sz="5000"/>
          </a:p>
        </p:txBody>
      </p:sp>
      <p:sp>
        <p:nvSpPr>
          <p:cNvPr id="4224" name="Google Shape;4224;p26"/>
          <p:cNvSpPr txBox="1"/>
          <p:nvPr>
            <p:ph idx="5" type="body"/>
          </p:nvPr>
        </p:nvSpPr>
        <p:spPr>
          <a:xfrm>
            <a:off x="4616100" y="3607125"/>
            <a:ext cx="2948400" cy="2138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will be able to identify their similarities and differences.</a:t>
            </a:r>
            <a:endParaRPr/>
          </a:p>
        </p:txBody>
      </p:sp>
      <p:sp>
        <p:nvSpPr>
          <p:cNvPr id="4225" name="Google Shape;4225;p26"/>
          <p:cNvSpPr txBox="1"/>
          <p:nvPr>
            <p:ph idx="6" type="body"/>
          </p:nvPr>
        </p:nvSpPr>
        <p:spPr>
          <a:xfrm>
            <a:off x="1184388" y="3607113"/>
            <a:ext cx="29484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will </a:t>
            </a:r>
            <a:r>
              <a:rPr lang="en"/>
              <a:t>define</a:t>
            </a:r>
            <a:r>
              <a:rPr lang="en"/>
              <a:t> Freedom from Prejudice.</a:t>
            </a:r>
            <a:endParaRPr/>
          </a:p>
        </p:txBody>
      </p:sp>
      <p:sp>
        <p:nvSpPr>
          <p:cNvPr id="4226" name="Google Shape;4226;p26"/>
          <p:cNvSpPr txBox="1"/>
          <p:nvPr>
            <p:ph type="title"/>
          </p:nvPr>
        </p:nvSpPr>
        <p:spPr>
          <a:xfrm>
            <a:off x="1184388" y="2148688"/>
            <a:ext cx="2948400" cy="118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Define:</a:t>
            </a:r>
            <a:endParaRPr/>
          </a:p>
        </p:txBody>
      </p:sp>
      <p:sp>
        <p:nvSpPr>
          <p:cNvPr id="4227" name="Google Shape;4227;p26"/>
          <p:cNvSpPr txBox="1"/>
          <p:nvPr>
            <p:ph idx="3" type="title"/>
          </p:nvPr>
        </p:nvSpPr>
        <p:spPr>
          <a:xfrm>
            <a:off x="4472438" y="2148688"/>
            <a:ext cx="3342600" cy="118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Identify:</a:t>
            </a:r>
            <a:endParaRPr/>
          </a:p>
        </p:txBody>
      </p:sp>
      <p:sp>
        <p:nvSpPr>
          <p:cNvPr id="4228" name="Google Shape;4228;p26"/>
          <p:cNvSpPr txBox="1"/>
          <p:nvPr>
            <p:ph idx="4" type="title"/>
          </p:nvPr>
        </p:nvSpPr>
        <p:spPr>
          <a:xfrm>
            <a:off x="8154691" y="2041813"/>
            <a:ext cx="2948400" cy="118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Apply:</a:t>
            </a:r>
            <a:endParaRPr/>
          </a:p>
        </p:txBody>
      </p:sp>
      <p:sp>
        <p:nvSpPr>
          <p:cNvPr id="4229" name="Google Shape;4229;p26"/>
          <p:cNvSpPr txBox="1"/>
          <p:nvPr>
            <p:ph idx="1" type="body"/>
          </p:nvPr>
        </p:nvSpPr>
        <p:spPr>
          <a:xfrm>
            <a:off x="8047800" y="3679834"/>
            <a:ext cx="2948400" cy="1592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will share with the class how they are unique.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3" name="Shape 4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4" name="Google Shape;4234;p27"/>
          <p:cNvSpPr txBox="1"/>
          <p:nvPr>
            <p:ph idx="1" type="body"/>
          </p:nvPr>
        </p:nvSpPr>
        <p:spPr>
          <a:xfrm>
            <a:off x="3336125" y="1692150"/>
            <a:ext cx="7071600" cy="347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ctr">
              <a:spcBef>
                <a:spcPts val="2100"/>
              </a:spcBef>
              <a:spcAft>
                <a:spcPts val="2100"/>
              </a:spcAft>
              <a:buNone/>
            </a:pPr>
            <a:r>
              <a:rPr lang="en" sz="4700"/>
              <a:t>Despite differences, seek to understand those around you</a:t>
            </a:r>
            <a:endParaRPr sz="4700"/>
          </a:p>
        </p:txBody>
      </p:sp>
      <p:sp>
        <p:nvSpPr>
          <p:cNvPr id="4235" name="Google Shape;4235;p27"/>
          <p:cNvSpPr txBox="1"/>
          <p:nvPr>
            <p:ph type="title"/>
          </p:nvPr>
        </p:nvSpPr>
        <p:spPr>
          <a:xfrm>
            <a:off x="2204600" y="670150"/>
            <a:ext cx="8908500" cy="1239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/>
              <a:t>Freedom from Prejudice:</a:t>
            </a:r>
            <a:endParaRPr sz="6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9" name="Shape 4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0" name="Google Shape;4240;p28"/>
          <p:cNvSpPr txBox="1"/>
          <p:nvPr>
            <p:ph type="title"/>
          </p:nvPr>
        </p:nvSpPr>
        <p:spPr>
          <a:xfrm>
            <a:off x="1414475" y="747225"/>
            <a:ext cx="96273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accent2"/>
                </a:solidFill>
              </a:rPr>
              <a:t>We are all alike in some way!</a:t>
            </a:r>
            <a:endParaRPr sz="5000">
              <a:solidFill>
                <a:schemeClr val="accent2"/>
              </a:solidFill>
            </a:endParaRPr>
          </a:p>
        </p:txBody>
      </p:sp>
      <p:sp>
        <p:nvSpPr>
          <p:cNvPr id="4241" name="Google Shape;4241;p28"/>
          <p:cNvSpPr txBox="1"/>
          <p:nvPr>
            <p:ph idx="2" type="body"/>
          </p:nvPr>
        </p:nvSpPr>
        <p:spPr>
          <a:xfrm>
            <a:off x="2651550" y="5062475"/>
            <a:ext cx="6888900" cy="963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If we talk to one another, we can find out what we have in common with someone else!</a:t>
            </a:r>
            <a:endParaRPr sz="2200"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pic>
        <p:nvPicPr>
          <p:cNvPr id="4242" name="Google Shape;424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7725" y="1793450"/>
            <a:ext cx="3271075" cy="32710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243" name="Google Shape;424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0" y="2032249"/>
            <a:ext cx="3924226" cy="279352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7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29"/>
          <p:cNvSpPr txBox="1"/>
          <p:nvPr>
            <p:ph type="title"/>
          </p:nvPr>
        </p:nvSpPr>
        <p:spPr>
          <a:xfrm>
            <a:off x="1157650" y="569100"/>
            <a:ext cx="9627300" cy="1807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accent2"/>
                </a:solidFill>
              </a:rPr>
              <a:t>Let’s explore what we have in common with each other!</a:t>
            </a:r>
            <a:endParaRPr sz="5000">
              <a:solidFill>
                <a:schemeClr val="accent2"/>
              </a:solidFill>
            </a:endParaRPr>
          </a:p>
        </p:txBody>
      </p:sp>
      <p:sp>
        <p:nvSpPr>
          <p:cNvPr id="4249" name="Google Shape;4249;p29"/>
          <p:cNvSpPr txBox="1"/>
          <p:nvPr>
            <p:ph idx="2" type="body"/>
          </p:nvPr>
        </p:nvSpPr>
        <p:spPr>
          <a:xfrm>
            <a:off x="1237850" y="2376650"/>
            <a:ext cx="10108200" cy="3761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Comfortaa"/>
                <a:ea typeface="Comfortaa"/>
                <a:cs typeface="Comfortaa"/>
                <a:sym typeface="Comfortaa"/>
              </a:rPr>
              <a:t>Activity: Form a circle in the room. Step into the circle if the statement is true to you. </a:t>
            </a:r>
            <a:endParaRPr b="1" sz="2700">
              <a:latin typeface="Comfortaa"/>
              <a:ea typeface="Comfortaa"/>
              <a:cs typeface="Comfortaa"/>
              <a:sym typeface="Comfortaa"/>
            </a:endParaRPr>
          </a:p>
          <a:p>
            <a:pPr indent="-400050" lvl="0" marL="457200" rtl="0" algn="l">
              <a:spcBef>
                <a:spcPts val="2100"/>
              </a:spcBef>
              <a:spcAft>
                <a:spcPts val="0"/>
              </a:spcAft>
              <a:buSzPts val="2700"/>
              <a:buFont typeface="Comfortaa"/>
              <a:buChar char="●"/>
            </a:pPr>
            <a:r>
              <a:rPr b="1" lang="en" sz="2700">
                <a:latin typeface="Comfortaa"/>
                <a:ea typeface="Comfortaa"/>
                <a:cs typeface="Comfortaa"/>
                <a:sym typeface="Comfortaa"/>
              </a:rPr>
              <a:t>Step into the circle if you have a sister or brother.</a:t>
            </a:r>
            <a:endParaRPr b="1" sz="2700">
              <a:latin typeface="Comfortaa"/>
              <a:ea typeface="Comfortaa"/>
              <a:cs typeface="Comfortaa"/>
              <a:sym typeface="Comfortaa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Comfortaa"/>
              <a:buChar char="●"/>
            </a:pPr>
            <a:r>
              <a:rPr b="1" lang="en" sz="2700">
                <a:latin typeface="Comfortaa"/>
                <a:ea typeface="Comfortaa"/>
                <a:cs typeface="Comfortaa"/>
                <a:sym typeface="Comfortaa"/>
              </a:rPr>
              <a:t>Step into the circle if you are an only child.</a:t>
            </a:r>
            <a:endParaRPr b="1" sz="2700">
              <a:latin typeface="Comfortaa"/>
              <a:ea typeface="Comfortaa"/>
              <a:cs typeface="Comfortaa"/>
              <a:sym typeface="Comfortaa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Comfortaa"/>
              <a:buChar char="●"/>
            </a:pPr>
            <a:r>
              <a:rPr b="1" lang="en" sz="2700">
                <a:latin typeface="Comfortaa"/>
                <a:ea typeface="Comfortaa"/>
                <a:cs typeface="Comfortaa"/>
                <a:sym typeface="Comfortaa"/>
              </a:rPr>
              <a:t>Step into the circle if you have a pet.</a:t>
            </a:r>
            <a:endParaRPr b="1" sz="2700">
              <a:latin typeface="Comfortaa"/>
              <a:ea typeface="Comfortaa"/>
              <a:cs typeface="Comfortaa"/>
              <a:sym typeface="Comfortaa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Comfortaa"/>
              <a:buChar char="●"/>
            </a:pPr>
            <a:r>
              <a:rPr b="1" lang="en" sz="2700">
                <a:latin typeface="Comfortaa"/>
                <a:ea typeface="Comfortaa"/>
                <a:cs typeface="Comfortaa"/>
                <a:sym typeface="Comfortaa"/>
              </a:rPr>
              <a:t>Step into the circle if you play a sport.</a:t>
            </a:r>
            <a:endParaRPr b="1" sz="2700">
              <a:latin typeface="Comfortaa"/>
              <a:ea typeface="Comfortaa"/>
              <a:cs typeface="Comfortaa"/>
              <a:sym typeface="Comfortaa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Comfortaa"/>
              <a:buChar char="●"/>
            </a:pPr>
            <a:r>
              <a:rPr b="1" lang="en" sz="2700">
                <a:latin typeface="Comfortaa"/>
                <a:ea typeface="Comfortaa"/>
                <a:cs typeface="Comfortaa"/>
                <a:sym typeface="Comfortaa"/>
              </a:rPr>
              <a:t>Step into the circle if you like candy.</a:t>
            </a:r>
            <a:endParaRPr b="1" sz="2700">
              <a:latin typeface="Comfortaa"/>
              <a:ea typeface="Comfortaa"/>
              <a:cs typeface="Comfortaa"/>
              <a:sym typeface="Comfortaa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t/>
            </a:r>
            <a:endParaRPr sz="2700"/>
          </a:p>
          <a:p>
            <a:pPr indent="0" lvl="0" marL="45720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3" name="Shape 4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4" name="Google Shape;4254;p30"/>
          <p:cNvSpPr txBox="1"/>
          <p:nvPr>
            <p:ph type="title"/>
          </p:nvPr>
        </p:nvSpPr>
        <p:spPr>
          <a:xfrm>
            <a:off x="1282350" y="765050"/>
            <a:ext cx="96273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accent2"/>
                </a:solidFill>
              </a:rPr>
              <a:t>We are all different in some way!</a:t>
            </a:r>
            <a:endParaRPr sz="5000">
              <a:solidFill>
                <a:schemeClr val="accent2"/>
              </a:solidFill>
            </a:endParaRPr>
          </a:p>
        </p:txBody>
      </p:sp>
      <p:sp>
        <p:nvSpPr>
          <p:cNvPr id="4255" name="Google Shape;4255;p30"/>
          <p:cNvSpPr txBox="1"/>
          <p:nvPr>
            <p:ph idx="2" type="body"/>
          </p:nvPr>
        </p:nvSpPr>
        <p:spPr>
          <a:xfrm>
            <a:off x="2752200" y="5038350"/>
            <a:ext cx="6687600" cy="1021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Our differences make us unique and interesting.</a:t>
            </a:r>
            <a:endParaRPr sz="2700"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pic>
        <p:nvPicPr>
          <p:cNvPr id="4256" name="Google Shape;425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8901" y="1967625"/>
            <a:ext cx="4687099" cy="3000232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257" name="Google Shape;425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7100" y="1967625"/>
            <a:ext cx="4687098" cy="3000224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1" name="Shape 4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2" name="Google Shape;4262;p31"/>
          <p:cNvSpPr txBox="1"/>
          <p:nvPr>
            <p:ph type="title"/>
          </p:nvPr>
        </p:nvSpPr>
        <p:spPr>
          <a:xfrm>
            <a:off x="1032950" y="818475"/>
            <a:ext cx="9627300" cy="1807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accent2"/>
                </a:solidFill>
              </a:rPr>
              <a:t>Share</a:t>
            </a:r>
            <a:r>
              <a:rPr lang="en" sz="5000">
                <a:solidFill>
                  <a:schemeClr val="accent2"/>
                </a:solidFill>
              </a:rPr>
              <a:t> with the class what makes you unique!</a:t>
            </a:r>
            <a:endParaRPr sz="5000">
              <a:solidFill>
                <a:schemeClr val="accent2"/>
              </a:solidFill>
            </a:endParaRPr>
          </a:p>
        </p:txBody>
      </p:sp>
      <p:sp>
        <p:nvSpPr>
          <p:cNvPr id="4263" name="Google Shape;4263;p31"/>
          <p:cNvSpPr txBox="1"/>
          <p:nvPr>
            <p:ph idx="2" type="body"/>
          </p:nvPr>
        </p:nvSpPr>
        <p:spPr>
          <a:xfrm>
            <a:off x="1739400" y="1933900"/>
            <a:ext cx="10452600" cy="3972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latin typeface="Comfortaa"/>
              <a:ea typeface="Comfortaa"/>
              <a:cs typeface="Comfortaa"/>
              <a:sym typeface="Comfortaa"/>
            </a:endParaRPr>
          </a:p>
          <a:p>
            <a:pPr indent="-425450" lvl="0" marL="457200" rtl="0" algn="l">
              <a:spcBef>
                <a:spcPts val="2100"/>
              </a:spcBef>
              <a:spcAft>
                <a:spcPts val="0"/>
              </a:spcAft>
              <a:buSzPts val="3100"/>
              <a:buFont typeface="Comfortaa"/>
              <a:buChar char="●"/>
            </a:pPr>
            <a:r>
              <a:rPr b="1" lang="en" sz="3100">
                <a:latin typeface="Comfortaa"/>
                <a:ea typeface="Comfortaa"/>
                <a:cs typeface="Comfortaa"/>
                <a:sym typeface="Comfortaa"/>
              </a:rPr>
              <a:t>“I know a lot about…..”</a:t>
            </a:r>
            <a:endParaRPr b="1" sz="3100">
              <a:latin typeface="Comfortaa"/>
              <a:ea typeface="Comfortaa"/>
              <a:cs typeface="Comfortaa"/>
              <a:sym typeface="Comfortaa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Font typeface="Comfortaa"/>
              <a:buChar char="●"/>
            </a:pPr>
            <a:r>
              <a:rPr b="1" lang="en" sz="3100">
                <a:latin typeface="Comfortaa"/>
                <a:ea typeface="Comfortaa"/>
                <a:cs typeface="Comfortaa"/>
                <a:sym typeface="Comfortaa"/>
              </a:rPr>
              <a:t>“I am really good at…..”</a:t>
            </a:r>
            <a:endParaRPr b="1" sz="3100">
              <a:latin typeface="Comfortaa"/>
              <a:ea typeface="Comfortaa"/>
              <a:cs typeface="Comfortaa"/>
              <a:sym typeface="Comfortaa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Font typeface="Comfortaa"/>
              <a:buChar char="●"/>
            </a:pPr>
            <a:r>
              <a:rPr b="1" lang="en" sz="3100">
                <a:latin typeface="Comfortaa"/>
                <a:ea typeface="Comfortaa"/>
                <a:cs typeface="Comfortaa"/>
                <a:sym typeface="Comfortaa"/>
              </a:rPr>
              <a:t>“One time I went to……”</a:t>
            </a:r>
            <a:endParaRPr b="1" sz="3100">
              <a:latin typeface="Comfortaa"/>
              <a:ea typeface="Comfortaa"/>
              <a:cs typeface="Comfortaa"/>
              <a:sym typeface="Comfortaa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Font typeface="Comfortaa"/>
              <a:buChar char="●"/>
            </a:pPr>
            <a:r>
              <a:rPr b="1" lang="en" sz="3100">
                <a:latin typeface="Comfortaa"/>
                <a:ea typeface="Comfortaa"/>
                <a:cs typeface="Comfortaa"/>
                <a:sym typeface="Comfortaa"/>
              </a:rPr>
              <a:t>“My favorite activity is….”</a:t>
            </a:r>
            <a:endParaRPr b="1" sz="3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7" name="Shape 4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8" name="Google Shape;4268;p32"/>
          <p:cNvPicPr preferRelativeResize="0"/>
          <p:nvPr/>
        </p:nvPicPr>
        <p:blipFill rotWithShape="1">
          <a:blip r:embed="rId3">
            <a:alphaModFix/>
          </a:blip>
          <a:srcRect b="7706" l="0" r="0" t="0"/>
          <a:stretch/>
        </p:blipFill>
        <p:spPr>
          <a:xfrm>
            <a:off x="2379050" y="1221200"/>
            <a:ext cx="7143075" cy="3007049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269" name="Google Shape;4269;p32"/>
          <p:cNvSpPr txBox="1"/>
          <p:nvPr>
            <p:ph idx="5" type="title"/>
          </p:nvPr>
        </p:nvSpPr>
        <p:spPr>
          <a:xfrm>
            <a:off x="1367400" y="4464325"/>
            <a:ext cx="8908500" cy="1239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/>
              <a:t>We are all unique!</a:t>
            </a:r>
            <a:endParaRPr sz="6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2E457B"/>
      </a:accent1>
      <a:accent2>
        <a:srgbClr val="E2D8BD"/>
      </a:accent2>
      <a:accent3>
        <a:srgbClr val="C5A57E"/>
      </a:accent3>
      <a:accent4>
        <a:srgbClr val="00FF00"/>
      </a:accent4>
      <a:accent5>
        <a:srgbClr val="FFFF00"/>
      </a:accent5>
      <a:accent6>
        <a:srgbClr val="0000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