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Roboto"/>
      <p:regular r:id="rId15"/>
      <p:bold r:id="rId16"/>
      <p:italic r:id="rId17"/>
      <p:boldItalic r:id="rId18"/>
    </p:embeddedFont>
    <p:embeddedFont>
      <p:font typeface="Nunito"/>
      <p:regular r:id="rId19"/>
      <p:bold r:id="rId20"/>
      <p:italic r:id="rId21"/>
      <p:boldItalic r:id="rId22"/>
    </p:embeddedFont>
    <p:embeddedFont>
      <p:font typeface="Lobster"/>
      <p:regular r:id="rId23"/>
    </p:embeddedFont>
    <p:embeddedFont>
      <p:font typeface="Yanone Kaffeesatz"/>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22" Type="http://schemas.openxmlformats.org/officeDocument/2006/relationships/font" Target="fonts/Nunito-boldItalic.fntdata"/><Relationship Id="rId21" Type="http://schemas.openxmlformats.org/officeDocument/2006/relationships/font" Target="fonts/Nunito-italic.fntdata"/><Relationship Id="rId24" Type="http://schemas.openxmlformats.org/officeDocument/2006/relationships/font" Target="fonts/YanoneKaffeesatz-regular.fntdata"/><Relationship Id="rId23" Type="http://schemas.openxmlformats.org/officeDocument/2006/relationships/font" Target="fonts/Lobst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YanoneKaffeesatz-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Nunito-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Throughout the activity, have students share their reason for their choice. For example: Why did the student only go to the “school corner” regarding appropriate cell phone etiquette? Are they aware of the way they should be courteous when using cell phones in all venues?</a:t>
            </a:r>
            <a:endParaRPr/>
          </a:p>
        </p:txBody>
      </p:sp>
      <p:sp>
        <p:nvSpPr>
          <p:cNvPr id="166" name="Google Shape;1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520085d58b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520085d58b_7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12.png"/><Relationship Id="rId11" Type="http://schemas.openxmlformats.org/officeDocument/2006/relationships/image" Target="../media/image18.png"/><Relationship Id="rId10" Type="http://schemas.openxmlformats.org/officeDocument/2006/relationships/image" Target="../media/image13.png"/><Relationship Id="rId9" Type="http://schemas.openxmlformats.org/officeDocument/2006/relationships/image" Target="../media/image9.png"/><Relationship Id="rId5" Type="http://schemas.openxmlformats.org/officeDocument/2006/relationships/image" Target="../media/image21.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jpg"/><Relationship Id="rId4" Type="http://schemas.openxmlformats.org/officeDocument/2006/relationships/image" Target="../media/image15.png"/><Relationship Id="rId9" Type="http://schemas.openxmlformats.org/officeDocument/2006/relationships/image" Target="../media/image5.jp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hyperlink" Target="http://www.youtube.com/watch?v=IpJgUuCtTM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12.png"/><Relationship Id="rId5" Type="http://schemas.openxmlformats.org/officeDocument/2006/relationships/image" Target="../media/image21.png"/><Relationship Id="rId6" Type="http://schemas.openxmlformats.org/officeDocument/2006/relationships/image" Target="../media/image13.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image" Target="../media/image12.png"/><Relationship Id="rId9" Type="http://schemas.openxmlformats.org/officeDocument/2006/relationships/image" Target="../media/image6.png"/><Relationship Id="rId5" Type="http://schemas.openxmlformats.org/officeDocument/2006/relationships/image" Target="../media/image19.png"/><Relationship Id="rId6" Type="http://schemas.openxmlformats.org/officeDocument/2006/relationships/image" Target="../media/image15.png"/><Relationship Id="rId7" Type="http://schemas.openxmlformats.org/officeDocument/2006/relationships/image" Target="../media/image3.png"/><Relationship Id="rId8"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6.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12.png"/><Relationship Id="rId5" Type="http://schemas.openxmlformats.org/officeDocument/2006/relationships/image" Target="../media/image21.png"/><Relationship Id="rId6" Type="http://schemas.openxmlformats.org/officeDocument/2006/relationships/image" Target="../media/image13.png"/><Relationship Id="rId7"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jpg"/><Relationship Id="rId4" Type="http://schemas.openxmlformats.org/officeDocument/2006/relationships/image" Target="../media/image12.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21.png"/><Relationship Id="rId5" Type="http://schemas.openxmlformats.org/officeDocument/2006/relationships/image" Target="../media/image8.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12.png"/><Relationship Id="rId9" Type="http://schemas.openxmlformats.org/officeDocument/2006/relationships/image" Target="../media/image6.png"/><Relationship Id="rId5" Type="http://schemas.openxmlformats.org/officeDocument/2006/relationships/image" Target="../media/image19.png"/><Relationship Id="rId6" Type="http://schemas.openxmlformats.org/officeDocument/2006/relationships/image" Target="../media/image15.png"/><Relationship Id="rId7" Type="http://schemas.openxmlformats.org/officeDocument/2006/relationships/image" Target="../media/image3.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0" l="2111" r="2110" t="0"/>
          <a:stretch/>
        </p:blipFill>
        <p:spPr>
          <a:xfrm>
            <a:off x="116250" y="-116250"/>
            <a:ext cx="18288003" cy="10286999"/>
          </a:xfrm>
          <a:prstGeom prst="rect">
            <a:avLst/>
          </a:prstGeom>
          <a:noFill/>
          <a:ln>
            <a:noFill/>
          </a:ln>
        </p:spPr>
      </p:pic>
      <p:pic>
        <p:nvPicPr>
          <p:cNvPr id="85" name="Google Shape;85;p13"/>
          <p:cNvPicPr preferRelativeResize="0"/>
          <p:nvPr/>
        </p:nvPicPr>
        <p:blipFill rotWithShape="1">
          <a:blip r:embed="rId4">
            <a:alphaModFix/>
          </a:blip>
          <a:srcRect b="0" l="0" r="0" t="0"/>
          <a:stretch/>
        </p:blipFill>
        <p:spPr>
          <a:xfrm>
            <a:off x="1332496" y="-4930016"/>
            <a:ext cx="16230600" cy="7567517"/>
          </a:xfrm>
          <a:prstGeom prst="rect">
            <a:avLst/>
          </a:prstGeom>
          <a:noFill/>
          <a:ln>
            <a:noFill/>
          </a:ln>
        </p:spPr>
      </p:pic>
      <p:pic>
        <p:nvPicPr>
          <p:cNvPr id="86" name="Google Shape;86;p13"/>
          <p:cNvPicPr preferRelativeResize="0"/>
          <p:nvPr/>
        </p:nvPicPr>
        <p:blipFill rotWithShape="1">
          <a:blip r:embed="rId4">
            <a:alphaModFix/>
          </a:blip>
          <a:srcRect b="0" l="0" r="0" t="0"/>
          <a:stretch/>
        </p:blipFill>
        <p:spPr>
          <a:xfrm>
            <a:off x="-946581" y="7653357"/>
            <a:ext cx="16230600" cy="7567517"/>
          </a:xfrm>
          <a:prstGeom prst="rect">
            <a:avLst/>
          </a:prstGeom>
          <a:noFill/>
          <a:ln>
            <a:noFill/>
          </a:ln>
        </p:spPr>
      </p:pic>
      <p:pic>
        <p:nvPicPr>
          <p:cNvPr id="87" name="Google Shape;87;p13"/>
          <p:cNvPicPr preferRelativeResize="0"/>
          <p:nvPr/>
        </p:nvPicPr>
        <p:blipFill rotWithShape="1">
          <a:blip r:embed="rId5">
            <a:alphaModFix/>
          </a:blip>
          <a:srcRect b="0" l="0" r="0" t="0"/>
          <a:stretch/>
        </p:blipFill>
        <p:spPr>
          <a:xfrm>
            <a:off x="12473352" y="-3086100"/>
            <a:ext cx="8778240" cy="8229600"/>
          </a:xfrm>
          <a:prstGeom prst="rect">
            <a:avLst/>
          </a:prstGeom>
          <a:noFill/>
          <a:ln>
            <a:noFill/>
          </a:ln>
        </p:spPr>
      </p:pic>
      <p:pic>
        <p:nvPicPr>
          <p:cNvPr id="88" name="Google Shape;88;p13"/>
          <p:cNvPicPr preferRelativeResize="0"/>
          <p:nvPr/>
        </p:nvPicPr>
        <p:blipFill rotWithShape="1">
          <a:blip r:embed="rId6">
            <a:alphaModFix/>
          </a:blip>
          <a:srcRect b="0" l="0" r="0" t="0"/>
          <a:stretch/>
        </p:blipFill>
        <p:spPr>
          <a:xfrm rot="-8488100">
            <a:off x="13573567" y="2416368"/>
            <a:ext cx="3657600" cy="1669196"/>
          </a:xfrm>
          <a:prstGeom prst="rect">
            <a:avLst/>
          </a:prstGeom>
          <a:noFill/>
          <a:ln>
            <a:noFill/>
          </a:ln>
        </p:spPr>
      </p:pic>
      <p:pic>
        <p:nvPicPr>
          <p:cNvPr id="89" name="Google Shape;89;p13"/>
          <p:cNvPicPr preferRelativeResize="0"/>
          <p:nvPr/>
        </p:nvPicPr>
        <p:blipFill rotWithShape="1">
          <a:blip r:embed="rId7">
            <a:alphaModFix/>
          </a:blip>
          <a:srcRect b="0" l="0" r="0" t="0"/>
          <a:stretch/>
        </p:blipFill>
        <p:spPr>
          <a:xfrm>
            <a:off x="14666521" y="3612422"/>
            <a:ext cx="4391900" cy="5019315"/>
          </a:xfrm>
          <a:prstGeom prst="rect">
            <a:avLst/>
          </a:prstGeom>
          <a:noFill/>
          <a:ln>
            <a:noFill/>
          </a:ln>
        </p:spPr>
      </p:pic>
      <p:pic>
        <p:nvPicPr>
          <p:cNvPr id="90" name="Google Shape;90;p13"/>
          <p:cNvPicPr preferRelativeResize="0"/>
          <p:nvPr/>
        </p:nvPicPr>
        <p:blipFill rotWithShape="1">
          <a:blip r:embed="rId8">
            <a:alphaModFix/>
          </a:blip>
          <a:srcRect b="0" l="0" r="0" t="0"/>
          <a:stretch/>
        </p:blipFill>
        <p:spPr>
          <a:xfrm rot="-9820704">
            <a:off x="-2189859" y="1570355"/>
            <a:ext cx="7252335" cy="8229600"/>
          </a:xfrm>
          <a:prstGeom prst="rect">
            <a:avLst/>
          </a:prstGeom>
          <a:noFill/>
          <a:ln>
            <a:noFill/>
          </a:ln>
        </p:spPr>
      </p:pic>
      <p:pic>
        <p:nvPicPr>
          <p:cNvPr id="91" name="Google Shape;91;p13"/>
          <p:cNvPicPr preferRelativeResize="0"/>
          <p:nvPr/>
        </p:nvPicPr>
        <p:blipFill rotWithShape="1">
          <a:blip r:embed="rId7">
            <a:alphaModFix/>
          </a:blip>
          <a:srcRect b="0" l="0" r="0" t="0"/>
          <a:stretch/>
        </p:blipFill>
        <p:spPr>
          <a:xfrm>
            <a:off x="-1282929" y="5633868"/>
            <a:ext cx="4391900" cy="5019315"/>
          </a:xfrm>
          <a:prstGeom prst="rect">
            <a:avLst/>
          </a:prstGeom>
          <a:noFill/>
          <a:ln>
            <a:noFill/>
          </a:ln>
        </p:spPr>
      </p:pic>
      <p:pic>
        <p:nvPicPr>
          <p:cNvPr id="92" name="Google Shape;92;p13"/>
          <p:cNvPicPr preferRelativeResize="0"/>
          <p:nvPr/>
        </p:nvPicPr>
        <p:blipFill rotWithShape="1">
          <a:blip r:embed="rId9">
            <a:alphaModFix/>
          </a:blip>
          <a:srcRect b="0" l="0" r="0" t="0"/>
          <a:stretch/>
        </p:blipFill>
        <p:spPr>
          <a:xfrm>
            <a:off x="-880586" y="-3298133"/>
            <a:ext cx="5878047" cy="8872524"/>
          </a:xfrm>
          <a:prstGeom prst="rect">
            <a:avLst/>
          </a:prstGeom>
          <a:noFill/>
          <a:ln>
            <a:noFill/>
          </a:ln>
        </p:spPr>
      </p:pic>
      <p:pic>
        <p:nvPicPr>
          <p:cNvPr id="93" name="Google Shape;93;p13"/>
          <p:cNvPicPr preferRelativeResize="0"/>
          <p:nvPr/>
        </p:nvPicPr>
        <p:blipFill rotWithShape="1">
          <a:blip r:embed="rId10">
            <a:alphaModFix/>
          </a:blip>
          <a:srcRect b="0" l="0" r="0" t="0"/>
          <a:stretch/>
        </p:blipFill>
        <p:spPr>
          <a:xfrm>
            <a:off x="1108872" y="-286095"/>
            <a:ext cx="718220" cy="4114800"/>
          </a:xfrm>
          <a:prstGeom prst="rect">
            <a:avLst/>
          </a:prstGeom>
          <a:noFill/>
          <a:ln>
            <a:noFill/>
          </a:ln>
        </p:spPr>
      </p:pic>
      <p:grpSp>
        <p:nvGrpSpPr>
          <p:cNvPr id="94" name="Google Shape;94;p13"/>
          <p:cNvGrpSpPr/>
          <p:nvPr/>
        </p:nvGrpSpPr>
        <p:grpSpPr>
          <a:xfrm>
            <a:off x="4355724" y="2216064"/>
            <a:ext cx="9144900" cy="3170318"/>
            <a:chOff x="-287733" y="-1171517"/>
            <a:chExt cx="12193200" cy="4227091"/>
          </a:xfrm>
        </p:grpSpPr>
        <p:sp>
          <p:nvSpPr>
            <p:cNvPr id="95" name="Google Shape;95;p13"/>
            <p:cNvSpPr txBox="1"/>
            <p:nvPr/>
          </p:nvSpPr>
          <p:spPr>
            <a:xfrm>
              <a:off x="-287733" y="-1171517"/>
              <a:ext cx="12193200" cy="1861800"/>
            </a:xfrm>
            <a:prstGeom prst="rect">
              <a:avLst/>
            </a:prstGeom>
            <a:noFill/>
            <a:ln>
              <a:noFill/>
            </a:ln>
          </p:spPr>
          <p:txBody>
            <a:bodyPr anchorCtr="0" anchor="t" bIns="0" lIns="0" spcFirstLastPara="1" rIns="0" wrap="square" tIns="0">
              <a:spAutoFit/>
            </a:bodyPr>
            <a:lstStyle/>
            <a:p>
              <a:pPr indent="0" lvl="0" marL="0" marR="0" rtl="0" algn="ctr">
                <a:lnSpc>
                  <a:spcPct val="119005"/>
                </a:lnSpc>
                <a:spcBef>
                  <a:spcPts val="0"/>
                </a:spcBef>
                <a:spcAft>
                  <a:spcPts val="0"/>
                </a:spcAft>
                <a:buNone/>
              </a:pPr>
              <a:r>
                <a:rPr b="1" lang="en-US" sz="9071">
                  <a:solidFill>
                    <a:srgbClr val="E69138"/>
                  </a:solidFill>
                  <a:latin typeface="Times New Roman"/>
                  <a:ea typeface="Times New Roman"/>
                  <a:cs typeface="Times New Roman"/>
                  <a:sym typeface="Times New Roman"/>
                </a:rPr>
                <a:t>COURTESY</a:t>
              </a:r>
              <a:endParaRPr b="1">
                <a:solidFill>
                  <a:srgbClr val="E69138"/>
                </a:solidFill>
                <a:latin typeface="Times New Roman"/>
                <a:ea typeface="Times New Roman"/>
                <a:cs typeface="Times New Roman"/>
                <a:sym typeface="Times New Roman"/>
              </a:endParaRPr>
            </a:p>
          </p:txBody>
        </p:sp>
        <p:sp>
          <p:nvSpPr>
            <p:cNvPr id="96" name="Google Shape;96;p13"/>
            <p:cNvSpPr txBox="1"/>
            <p:nvPr/>
          </p:nvSpPr>
          <p:spPr>
            <a:xfrm>
              <a:off x="3175168" y="978675"/>
              <a:ext cx="5267400" cy="2076900"/>
            </a:xfrm>
            <a:prstGeom prst="rect">
              <a:avLst/>
            </a:prstGeom>
            <a:noFill/>
            <a:ln>
              <a:noFill/>
            </a:ln>
          </p:spPr>
          <p:txBody>
            <a:bodyPr anchorCtr="0" anchor="t" bIns="0" lIns="0" spcFirstLastPara="1" rIns="0" wrap="square" tIns="0">
              <a:spAutoFit/>
            </a:bodyPr>
            <a:lstStyle/>
            <a:p>
              <a:pPr indent="0" lvl="0" marL="0" marR="0" rtl="0" algn="ctr">
                <a:lnSpc>
                  <a:spcPct val="140028"/>
                </a:lnSpc>
                <a:spcBef>
                  <a:spcPts val="0"/>
                </a:spcBef>
                <a:spcAft>
                  <a:spcPts val="0"/>
                </a:spcAft>
                <a:buNone/>
              </a:pPr>
              <a:r>
                <a:rPr b="1" lang="en-US" sz="4216">
                  <a:solidFill>
                    <a:srgbClr val="E69138"/>
                  </a:solidFill>
                  <a:latin typeface="Times New Roman"/>
                  <a:ea typeface="Times New Roman"/>
                  <a:cs typeface="Times New Roman"/>
                  <a:sym typeface="Times New Roman"/>
                </a:rPr>
                <a:t>MARCH 2024</a:t>
              </a:r>
              <a:endParaRPr b="1" sz="4216">
                <a:solidFill>
                  <a:srgbClr val="E69138"/>
                </a:solidFill>
                <a:latin typeface="Times New Roman"/>
                <a:ea typeface="Times New Roman"/>
                <a:cs typeface="Times New Roman"/>
                <a:sym typeface="Times New Roman"/>
              </a:endParaRPr>
            </a:p>
            <a:p>
              <a:pPr indent="0" lvl="0" marL="0" marR="0" rtl="0" algn="ctr">
                <a:lnSpc>
                  <a:spcPct val="140028"/>
                </a:lnSpc>
                <a:spcBef>
                  <a:spcPts val="0"/>
                </a:spcBef>
                <a:spcAft>
                  <a:spcPts val="0"/>
                </a:spcAft>
                <a:buNone/>
              </a:pPr>
              <a:r>
                <a:rPr b="1" lang="en-US" sz="4216">
                  <a:solidFill>
                    <a:srgbClr val="E69138"/>
                  </a:solidFill>
                  <a:latin typeface="Times New Roman"/>
                  <a:ea typeface="Times New Roman"/>
                  <a:cs typeface="Times New Roman"/>
                  <a:sym typeface="Times New Roman"/>
                </a:rPr>
                <a:t>9th - 12th </a:t>
              </a:r>
              <a:endParaRPr b="1" sz="4216">
                <a:solidFill>
                  <a:srgbClr val="E69138"/>
                </a:solidFill>
                <a:latin typeface="Times New Roman"/>
                <a:ea typeface="Times New Roman"/>
                <a:cs typeface="Times New Roman"/>
                <a:sym typeface="Times New Roman"/>
              </a:endParaRPr>
            </a:p>
          </p:txBody>
        </p:sp>
      </p:grpSp>
      <p:pic>
        <p:nvPicPr>
          <p:cNvPr id="97" name="Google Shape;97;p13"/>
          <p:cNvPicPr preferRelativeResize="0"/>
          <p:nvPr/>
        </p:nvPicPr>
        <p:blipFill>
          <a:blip r:embed="rId11">
            <a:alphaModFix/>
          </a:blip>
          <a:stretch>
            <a:fillRect/>
          </a:stretch>
        </p:blipFill>
        <p:spPr>
          <a:xfrm>
            <a:off x="6868100" y="5937475"/>
            <a:ext cx="4551812" cy="227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4"/>
          <p:cNvPicPr preferRelativeResize="0"/>
          <p:nvPr/>
        </p:nvPicPr>
        <p:blipFill rotWithShape="1">
          <a:blip r:embed="rId3">
            <a:alphaModFix/>
          </a:blip>
          <a:srcRect b="0" l="2107" r="2116" t="0"/>
          <a:stretch/>
        </p:blipFill>
        <p:spPr>
          <a:xfrm>
            <a:off x="0" y="0"/>
            <a:ext cx="18288003" cy="10286999"/>
          </a:xfrm>
          <a:prstGeom prst="rect">
            <a:avLst/>
          </a:prstGeom>
          <a:noFill/>
          <a:ln>
            <a:noFill/>
          </a:ln>
        </p:spPr>
      </p:pic>
      <p:pic>
        <p:nvPicPr>
          <p:cNvPr id="103" name="Google Shape;103;p14"/>
          <p:cNvPicPr preferRelativeResize="0"/>
          <p:nvPr/>
        </p:nvPicPr>
        <p:blipFill rotWithShape="1">
          <a:blip r:embed="rId4">
            <a:alphaModFix/>
          </a:blip>
          <a:srcRect b="0" l="0" r="0" t="0"/>
          <a:stretch/>
        </p:blipFill>
        <p:spPr>
          <a:xfrm rot="10434098">
            <a:off x="-3559903" y="-4114800"/>
            <a:ext cx="9500260" cy="8229600"/>
          </a:xfrm>
          <a:prstGeom prst="rect">
            <a:avLst/>
          </a:prstGeom>
          <a:noFill/>
          <a:ln>
            <a:noFill/>
          </a:ln>
        </p:spPr>
      </p:pic>
      <p:pic>
        <p:nvPicPr>
          <p:cNvPr id="104" name="Google Shape;104;p14"/>
          <p:cNvPicPr preferRelativeResize="0"/>
          <p:nvPr/>
        </p:nvPicPr>
        <p:blipFill rotWithShape="1">
          <a:blip r:embed="rId5">
            <a:alphaModFix/>
          </a:blip>
          <a:srcRect b="0" l="0" r="0" t="0"/>
          <a:stretch/>
        </p:blipFill>
        <p:spPr>
          <a:xfrm>
            <a:off x="3424303" y="-592161"/>
            <a:ext cx="2359597" cy="2359597"/>
          </a:xfrm>
          <a:prstGeom prst="rect">
            <a:avLst/>
          </a:prstGeom>
          <a:noFill/>
          <a:ln>
            <a:noFill/>
          </a:ln>
        </p:spPr>
      </p:pic>
      <p:pic>
        <p:nvPicPr>
          <p:cNvPr id="105" name="Google Shape;105;p14"/>
          <p:cNvPicPr preferRelativeResize="0"/>
          <p:nvPr/>
        </p:nvPicPr>
        <p:blipFill rotWithShape="1">
          <a:blip r:embed="rId6">
            <a:alphaModFix/>
          </a:blip>
          <a:srcRect b="0" l="0" r="0" t="0"/>
          <a:stretch/>
        </p:blipFill>
        <p:spPr>
          <a:xfrm rot="4081910">
            <a:off x="14949815" y="4302367"/>
            <a:ext cx="7252335" cy="8229600"/>
          </a:xfrm>
          <a:prstGeom prst="rect">
            <a:avLst/>
          </a:prstGeom>
          <a:noFill/>
          <a:ln>
            <a:noFill/>
          </a:ln>
        </p:spPr>
      </p:pic>
      <p:pic>
        <p:nvPicPr>
          <p:cNvPr id="106" name="Google Shape;106;p14"/>
          <p:cNvPicPr preferRelativeResize="0"/>
          <p:nvPr/>
        </p:nvPicPr>
        <p:blipFill rotWithShape="1">
          <a:blip r:embed="rId7">
            <a:alphaModFix/>
          </a:blip>
          <a:srcRect b="0" l="0" r="0" t="0"/>
          <a:stretch/>
        </p:blipFill>
        <p:spPr>
          <a:xfrm>
            <a:off x="14819206" y="-483161"/>
            <a:ext cx="3878878" cy="2748994"/>
          </a:xfrm>
          <a:prstGeom prst="rect">
            <a:avLst/>
          </a:prstGeom>
          <a:noFill/>
          <a:ln>
            <a:noFill/>
          </a:ln>
        </p:spPr>
      </p:pic>
      <p:sp>
        <p:nvSpPr>
          <p:cNvPr id="107" name="Google Shape;107;p14"/>
          <p:cNvSpPr txBox="1"/>
          <p:nvPr/>
        </p:nvSpPr>
        <p:spPr>
          <a:xfrm>
            <a:off x="8520019" y="1746005"/>
            <a:ext cx="5592900" cy="21540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t/>
            </a:r>
            <a:endParaRPr/>
          </a:p>
        </p:txBody>
      </p:sp>
      <p:sp>
        <p:nvSpPr>
          <p:cNvPr id="108" name="Google Shape;108;p14"/>
          <p:cNvSpPr txBox="1"/>
          <p:nvPr/>
        </p:nvSpPr>
        <p:spPr>
          <a:xfrm>
            <a:off x="229900" y="9310025"/>
            <a:ext cx="4635900" cy="646500"/>
          </a:xfrm>
          <a:prstGeom prst="rect">
            <a:avLst/>
          </a:prstGeom>
          <a:noFill/>
          <a:ln>
            <a:noFill/>
          </a:ln>
        </p:spPr>
        <p:txBody>
          <a:bodyPr anchorCtr="0" anchor="t" bIns="91425" lIns="91425" spcFirstLastPara="1" rIns="91425" wrap="square" tIns="91425">
            <a:spAutoFit/>
          </a:bodyPr>
          <a:lstStyle/>
          <a:p>
            <a:pPr indent="0" lvl="0" marL="0" rtl="0" algn="ctr">
              <a:lnSpc>
                <a:spcPct val="119005"/>
              </a:lnSpc>
              <a:spcBef>
                <a:spcPts val="0"/>
              </a:spcBef>
              <a:spcAft>
                <a:spcPts val="0"/>
              </a:spcAft>
              <a:buNone/>
            </a:pPr>
            <a:r>
              <a:rPr b="1" lang="en-US" sz="3000">
                <a:solidFill>
                  <a:schemeClr val="accent2"/>
                </a:solidFill>
                <a:latin typeface="Times New Roman"/>
                <a:ea typeface="Times New Roman"/>
                <a:cs typeface="Times New Roman"/>
                <a:sym typeface="Times New Roman"/>
              </a:rPr>
              <a:t>COURTESY</a:t>
            </a:r>
            <a:endParaRPr b="1" sz="3000">
              <a:solidFill>
                <a:schemeClr val="accent2"/>
              </a:solidFill>
              <a:latin typeface="Times New Roman"/>
              <a:ea typeface="Times New Roman"/>
              <a:cs typeface="Times New Roman"/>
              <a:sym typeface="Times New Roman"/>
            </a:endParaRPr>
          </a:p>
        </p:txBody>
      </p:sp>
      <p:pic>
        <p:nvPicPr>
          <p:cNvPr id="109" name="Google Shape;109;p14" title="March - Courtesy (English-Secondary)">
            <a:hlinkClick r:id="rId8"/>
          </p:cNvPr>
          <p:cNvPicPr preferRelativeResize="0"/>
          <p:nvPr/>
        </p:nvPicPr>
        <p:blipFill>
          <a:blip r:embed="rId9">
            <a:alphaModFix/>
          </a:blip>
          <a:stretch>
            <a:fillRect/>
          </a:stretch>
        </p:blipFill>
        <p:spPr>
          <a:xfrm>
            <a:off x="2444850" y="1375225"/>
            <a:ext cx="13398300" cy="7536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5"/>
          <p:cNvPicPr preferRelativeResize="0"/>
          <p:nvPr/>
        </p:nvPicPr>
        <p:blipFill rotWithShape="1">
          <a:blip r:embed="rId3">
            <a:alphaModFix/>
          </a:blip>
          <a:srcRect b="0" l="2111" r="2110" t="0"/>
          <a:stretch/>
        </p:blipFill>
        <p:spPr>
          <a:xfrm>
            <a:off x="0" y="0"/>
            <a:ext cx="18288000" cy="10287000"/>
          </a:xfrm>
          <a:prstGeom prst="rect">
            <a:avLst/>
          </a:prstGeom>
          <a:noFill/>
          <a:ln>
            <a:noFill/>
          </a:ln>
        </p:spPr>
      </p:pic>
      <p:sp>
        <p:nvSpPr>
          <p:cNvPr id="115" name="Google Shape;115;p15"/>
          <p:cNvSpPr txBox="1"/>
          <p:nvPr/>
        </p:nvSpPr>
        <p:spPr>
          <a:xfrm>
            <a:off x="1598050" y="5461100"/>
            <a:ext cx="16230600" cy="221610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lang="en-US" sz="5999">
                <a:solidFill>
                  <a:srgbClr val="E69138"/>
                </a:solidFill>
                <a:latin typeface="Nunito"/>
                <a:ea typeface="Nunito"/>
                <a:cs typeface="Nunito"/>
                <a:sym typeface="Nunito"/>
              </a:rPr>
              <a:t>Definition:</a:t>
            </a:r>
            <a:endParaRPr b="1" sz="5999">
              <a:solidFill>
                <a:srgbClr val="E69138"/>
              </a:solidFill>
              <a:latin typeface="Nunito"/>
              <a:ea typeface="Nunito"/>
              <a:cs typeface="Nunito"/>
              <a:sym typeface="Nunito"/>
            </a:endParaRPr>
          </a:p>
          <a:p>
            <a:pPr indent="0" lvl="0" marL="0" marR="0" rtl="0" algn="l">
              <a:lnSpc>
                <a:spcPct val="140006"/>
              </a:lnSpc>
              <a:spcBef>
                <a:spcPts val="0"/>
              </a:spcBef>
              <a:spcAft>
                <a:spcPts val="0"/>
              </a:spcAft>
              <a:buNone/>
            </a:pPr>
            <a:r>
              <a:rPr b="1" i="1" lang="en-US" sz="5999">
                <a:solidFill>
                  <a:srgbClr val="E69138"/>
                </a:solidFill>
                <a:latin typeface="Nunito"/>
                <a:ea typeface="Nunito"/>
                <a:cs typeface="Nunito"/>
                <a:sym typeface="Nunito"/>
              </a:rPr>
              <a:t>Polite behavior that shows respect for others </a:t>
            </a:r>
            <a:r>
              <a:rPr b="1" lang="en-US" sz="5999">
                <a:solidFill>
                  <a:srgbClr val="E69138"/>
                </a:solidFill>
                <a:latin typeface="Nunito"/>
                <a:ea typeface="Nunito"/>
                <a:cs typeface="Nunito"/>
                <a:sym typeface="Nunito"/>
              </a:rPr>
              <a:t> </a:t>
            </a:r>
            <a:endParaRPr b="1" sz="5999">
              <a:solidFill>
                <a:srgbClr val="E69138"/>
              </a:solidFill>
              <a:latin typeface="Nunito"/>
              <a:ea typeface="Nunito"/>
              <a:cs typeface="Nunito"/>
              <a:sym typeface="Nunito"/>
            </a:endParaRPr>
          </a:p>
        </p:txBody>
      </p:sp>
      <p:pic>
        <p:nvPicPr>
          <p:cNvPr id="116" name="Google Shape;116;p15"/>
          <p:cNvPicPr preferRelativeResize="0"/>
          <p:nvPr/>
        </p:nvPicPr>
        <p:blipFill rotWithShape="1">
          <a:blip r:embed="rId4">
            <a:alphaModFix/>
          </a:blip>
          <a:srcRect b="0" l="0" r="0" t="0"/>
          <a:stretch/>
        </p:blipFill>
        <p:spPr>
          <a:xfrm>
            <a:off x="1053971" y="-2106429"/>
            <a:ext cx="16230600" cy="7567517"/>
          </a:xfrm>
          <a:prstGeom prst="rect">
            <a:avLst/>
          </a:prstGeom>
          <a:noFill/>
          <a:ln>
            <a:noFill/>
          </a:ln>
        </p:spPr>
      </p:pic>
      <p:pic>
        <p:nvPicPr>
          <p:cNvPr id="117" name="Google Shape;117;p15"/>
          <p:cNvPicPr preferRelativeResize="0"/>
          <p:nvPr/>
        </p:nvPicPr>
        <p:blipFill rotWithShape="1">
          <a:blip r:embed="rId5">
            <a:alphaModFix/>
          </a:blip>
          <a:srcRect b="0" l="0" r="0" t="0"/>
          <a:stretch/>
        </p:blipFill>
        <p:spPr>
          <a:xfrm>
            <a:off x="12473352" y="-3086100"/>
            <a:ext cx="8778240" cy="8229600"/>
          </a:xfrm>
          <a:prstGeom prst="rect">
            <a:avLst/>
          </a:prstGeom>
          <a:noFill/>
          <a:ln>
            <a:noFill/>
          </a:ln>
        </p:spPr>
      </p:pic>
      <p:pic>
        <p:nvPicPr>
          <p:cNvPr id="118" name="Google Shape;118;p15"/>
          <p:cNvPicPr preferRelativeResize="0"/>
          <p:nvPr/>
        </p:nvPicPr>
        <p:blipFill rotWithShape="1">
          <a:blip r:embed="rId6">
            <a:alphaModFix/>
          </a:blip>
          <a:srcRect b="0" l="0" r="0" t="0"/>
          <a:stretch/>
        </p:blipFill>
        <p:spPr>
          <a:xfrm>
            <a:off x="589554" y="3270098"/>
            <a:ext cx="718220" cy="4114800"/>
          </a:xfrm>
          <a:prstGeom prst="rect">
            <a:avLst/>
          </a:prstGeom>
          <a:noFill/>
          <a:ln>
            <a:noFill/>
          </a:ln>
        </p:spPr>
      </p:pic>
      <p:pic>
        <p:nvPicPr>
          <p:cNvPr id="119" name="Google Shape;119;p15"/>
          <p:cNvPicPr preferRelativeResize="0"/>
          <p:nvPr/>
        </p:nvPicPr>
        <p:blipFill rotWithShape="1">
          <a:blip r:embed="rId7">
            <a:alphaModFix/>
          </a:blip>
          <a:srcRect b="0" l="0" r="0" t="0"/>
          <a:stretch/>
        </p:blipFill>
        <p:spPr>
          <a:xfrm>
            <a:off x="-1389768" y="-355863"/>
            <a:ext cx="4391900" cy="5019315"/>
          </a:xfrm>
          <a:prstGeom prst="rect">
            <a:avLst/>
          </a:prstGeom>
          <a:noFill/>
          <a:ln>
            <a:noFill/>
          </a:ln>
        </p:spPr>
      </p:pic>
      <p:sp>
        <p:nvSpPr>
          <p:cNvPr id="120" name="Google Shape;120;p15"/>
          <p:cNvSpPr txBox="1"/>
          <p:nvPr/>
        </p:nvSpPr>
        <p:spPr>
          <a:xfrm>
            <a:off x="229900" y="9310025"/>
            <a:ext cx="4635900" cy="646500"/>
          </a:xfrm>
          <a:prstGeom prst="rect">
            <a:avLst/>
          </a:prstGeom>
          <a:noFill/>
          <a:ln>
            <a:noFill/>
          </a:ln>
        </p:spPr>
        <p:txBody>
          <a:bodyPr anchorCtr="0" anchor="t" bIns="91425" lIns="91425" spcFirstLastPara="1" rIns="91425" wrap="square" tIns="91425">
            <a:spAutoFit/>
          </a:bodyPr>
          <a:lstStyle/>
          <a:p>
            <a:pPr indent="0" lvl="0" marL="0" rtl="0" algn="ctr">
              <a:lnSpc>
                <a:spcPct val="119005"/>
              </a:lnSpc>
              <a:spcBef>
                <a:spcPts val="0"/>
              </a:spcBef>
              <a:spcAft>
                <a:spcPts val="0"/>
              </a:spcAft>
              <a:buNone/>
            </a:pPr>
            <a:r>
              <a:rPr b="1" lang="en-US" sz="3000">
                <a:solidFill>
                  <a:srgbClr val="EC7B00"/>
                </a:solidFill>
                <a:latin typeface="Times New Roman"/>
                <a:ea typeface="Times New Roman"/>
                <a:cs typeface="Times New Roman"/>
                <a:sym typeface="Times New Roman"/>
              </a:rPr>
              <a:t>COURTESY</a:t>
            </a:r>
            <a:endParaRPr b="1" sz="3000">
              <a:solidFill>
                <a:srgbClr val="EC7B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6"/>
          <p:cNvPicPr preferRelativeResize="0"/>
          <p:nvPr/>
        </p:nvPicPr>
        <p:blipFill rotWithShape="1">
          <a:blip r:embed="rId3">
            <a:alphaModFix/>
          </a:blip>
          <a:srcRect b="0" l="2111" r="2110" t="0"/>
          <a:stretch/>
        </p:blipFill>
        <p:spPr>
          <a:xfrm>
            <a:off x="0" y="0"/>
            <a:ext cx="18288000" cy="10287000"/>
          </a:xfrm>
          <a:prstGeom prst="rect">
            <a:avLst/>
          </a:prstGeom>
          <a:noFill/>
          <a:ln>
            <a:noFill/>
          </a:ln>
        </p:spPr>
      </p:pic>
      <p:pic>
        <p:nvPicPr>
          <p:cNvPr id="126" name="Google Shape;126;p16"/>
          <p:cNvPicPr preferRelativeResize="0"/>
          <p:nvPr/>
        </p:nvPicPr>
        <p:blipFill rotWithShape="1">
          <a:blip r:embed="rId4">
            <a:alphaModFix/>
          </a:blip>
          <a:srcRect b="0" l="0" r="0" t="0"/>
          <a:stretch/>
        </p:blipFill>
        <p:spPr>
          <a:xfrm>
            <a:off x="-7419080" y="7810527"/>
            <a:ext cx="16230600" cy="7567517"/>
          </a:xfrm>
          <a:prstGeom prst="rect">
            <a:avLst/>
          </a:prstGeom>
          <a:noFill/>
          <a:ln>
            <a:noFill/>
          </a:ln>
        </p:spPr>
      </p:pic>
      <p:pic>
        <p:nvPicPr>
          <p:cNvPr id="127" name="Google Shape;127;p16"/>
          <p:cNvPicPr preferRelativeResize="0"/>
          <p:nvPr/>
        </p:nvPicPr>
        <p:blipFill rotWithShape="1">
          <a:blip r:embed="rId4">
            <a:alphaModFix/>
          </a:blip>
          <a:srcRect b="0" l="0" r="0" t="0"/>
          <a:stretch/>
        </p:blipFill>
        <p:spPr>
          <a:xfrm>
            <a:off x="-7419080" y="-4811670"/>
            <a:ext cx="16230600" cy="7567517"/>
          </a:xfrm>
          <a:prstGeom prst="rect">
            <a:avLst/>
          </a:prstGeom>
          <a:noFill/>
          <a:ln>
            <a:noFill/>
          </a:ln>
        </p:spPr>
      </p:pic>
      <p:pic>
        <p:nvPicPr>
          <p:cNvPr id="128" name="Google Shape;128;p16"/>
          <p:cNvPicPr preferRelativeResize="0"/>
          <p:nvPr/>
        </p:nvPicPr>
        <p:blipFill rotWithShape="1">
          <a:blip r:embed="rId4">
            <a:alphaModFix/>
          </a:blip>
          <a:srcRect b="0" l="0" r="0" t="0"/>
          <a:stretch/>
        </p:blipFill>
        <p:spPr>
          <a:xfrm>
            <a:off x="7316235" y="7482550"/>
            <a:ext cx="16230600" cy="7567517"/>
          </a:xfrm>
          <a:prstGeom prst="rect">
            <a:avLst/>
          </a:prstGeom>
          <a:noFill/>
          <a:ln>
            <a:noFill/>
          </a:ln>
        </p:spPr>
      </p:pic>
      <p:pic>
        <p:nvPicPr>
          <p:cNvPr id="129" name="Google Shape;129;p16"/>
          <p:cNvPicPr preferRelativeResize="0"/>
          <p:nvPr/>
        </p:nvPicPr>
        <p:blipFill rotWithShape="1">
          <a:blip r:embed="rId5">
            <a:alphaModFix/>
          </a:blip>
          <a:srcRect b="0" l="0" r="0" t="0"/>
          <a:stretch/>
        </p:blipFill>
        <p:spPr>
          <a:xfrm rot="-1491629">
            <a:off x="351041" y="8297700"/>
            <a:ext cx="4099683" cy="1006286"/>
          </a:xfrm>
          <a:prstGeom prst="rect">
            <a:avLst/>
          </a:prstGeom>
          <a:noFill/>
          <a:ln>
            <a:noFill/>
          </a:ln>
        </p:spPr>
      </p:pic>
      <p:pic>
        <p:nvPicPr>
          <p:cNvPr id="130" name="Google Shape;130;p16"/>
          <p:cNvPicPr preferRelativeResize="0"/>
          <p:nvPr/>
        </p:nvPicPr>
        <p:blipFill rotWithShape="1">
          <a:blip r:embed="rId4">
            <a:alphaModFix/>
          </a:blip>
          <a:srcRect b="0" l="0" r="0" t="0"/>
          <a:stretch/>
        </p:blipFill>
        <p:spPr>
          <a:xfrm>
            <a:off x="7316235" y="-5139647"/>
            <a:ext cx="16230600" cy="7567517"/>
          </a:xfrm>
          <a:prstGeom prst="rect">
            <a:avLst/>
          </a:prstGeom>
          <a:noFill/>
          <a:ln>
            <a:noFill/>
          </a:ln>
        </p:spPr>
      </p:pic>
      <p:sp>
        <p:nvSpPr>
          <p:cNvPr id="131" name="Google Shape;131;p16"/>
          <p:cNvSpPr txBox="1"/>
          <p:nvPr/>
        </p:nvSpPr>
        <p:spPr>
          <a:xfrm>
            <a:off x="7875650" y="2167450"/>
            <a:ext cx="8268000" cy="17733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lang="en-US" sz="4800">
                <a:solidFill>
                  <a:srgbClr val="E69138"/>
                </a:solidFill>
                <a:latin typeface="Lobster"/>
                <a:ea typeface="Lobster"/>
                <a:cs typeface="Lobster"/>
                <a:sym typeface="Lobster"/>
              </a:rPr>
              <a:t>Please and thank you cost you nothing, but can get you so much!</a:t>
            </a:r>
            <a:endParaRPr b="1" sz="4800">
              <a:solidFill>
                <a:srgbClr val="E69138"/>
              </a:solidFill>
              <a:latin typeface="Lobster"/>
              <a:ea typeface="Lobster"/>
              <a:cs typeface="Lobster"/>
              <a:sym typeface="Lobster"/>
            </a:endParaRPr>
          </a:p>
        </p:txBody>
      </p:sp>
      <p:pic>
        <p:nvPicPr>
          <p:cNvPr id="132" name="Google Shape;132;p16"/>
          <p:cNvPicPr preferRelativeResize="0"/>
          <p:nvPr/>
        </p:nvPicPr>
        <p:blipFill rotWithShape="1">
          <a:blip r:embed="rId6">
            <a:alphaModFix/>
          </a:blip>
          <a:srcRect b="0" l="0" r="0" t="0"/>
          <a:stretch/>
        </p:blipFill>
        <p:spPr>
          <a:xfrm>
            <a:off x="-6278404" y="5143500"/>
            <a:ext cx="9500260" cy="8229600"/>
          </a:xfrm>
          <a:prstGeom prst="rect">
            <a:avLst/>
          </a:prstGeom>
          <a:noFill/>
          <a:ln>
            <a:noFill/>
          </a:ln>
        </p:spPr>
      </p:pic>
      <p:pic>
        <p:nvPicPr>
          <p:cNvPr id="133" name="Google Shape;133;p16"/>
          <p:cNvPicPr preferRelativeResize="0"/>
          <p:nvPr/>
        </p:nvPicPr>
        <p:blipFill rotWithShape="1">
          <a:blip r:embed="rId6">
            <a:alphaModFix/>
          </a:blip>
          <a:srcRect b="0" l="0" r="0" t="0"/>
          <a:stretch/>
        </p:blipFill>
        <p:spPr>
          <a:xfrm>
            <a:off x="-3721430" y="-4114800"/>
            <a:ext cx="9500260" cy="8229600"/>
          </a:xfrm>
          <a:prstGeom prst="rect">
            <a:avLst/>
          </a:prstGeom>
          <a:noFill/>
          <a:ln>
            <a:noFill/>
          </a:ln>
        </p:spPr>
      </p:pic>
      <p:pic>
        <p:nvPicPr>
          <p:cNvPr id="134" name="Google Shape;134;p16"/>
          <p:cNvPicPr preferRelativeResize="0"/>
          <p:nvPr/>
        </p:nvPicPr>
        <p:blipFill rotWithShape="1">
          <a:blip r:embed="rId5">
            <a:alphaModFix/>
          </a:blip>
          <a:srcRect b="0" l="0" r="0" t="0"/>
          <a:stretch/>
        </p:blipFill>
        <p:spPr>
          <a:xfrm>
            <a:off x="16275225" y="4333131"/>
            <a:ext cx="4099683" cy="1006286"/>
          </a:xfrm>
          <a:prstGeom prst="rect">
            <a:avLst/>
          </a:prstGeom>
          <a:noFill/>
          <a:ln>
            <a:noFill/>
          </a:ln>
        </p:spPr>
      </p:pic>
      <p:pic>
        <p:nvPicPr>
          <p:cNvPr id="135" name="Google Shape;135;p16"/>
          <p:cNvPicPr preferRelativeResize="0"/>
          <p:nvPr/>
        </p:nvPicPr>
        <p:blipFill rotWithShape="1">
          <a:blip r:embed="rId6">
            <a:alphaModFix/>
          </a:blip>
          <a:srcRect b="929" l="0" r="0" t="-930"/>
          <a:stretch/>
        </p:blipFill>
        <p:spPr>
          <a:xfrm>
            <a:off x="15815278" y="-4114800"/>
            <a:ext cx="9500260" cy="8229600"/>
          </a:xfrm>
          <a:prstGeom prst="rect">
            <a:avLst/>
          </a:prstGeom>
          <a:noFill/>
          <a:ln>
            <a:noFill/>
          </a:ln>
        </p:spPr>
      </p:pic>
      <p:pic>
        <p:nvPicPr>
          <p:cNvPr id="136" name="Google Shape;136;p16"/>
          <p:cNvPicPr preferRelativeResize="0"/>
          <p:nvPr/>
        </p:nvPicPr>
        <p:blipFill rotWithShape="1">
          <a:blip r:embed="rId7">
            <a:alphaModFix/>
          </a:blip>
          <a:srcRect b="0" l="0" r="0" t="0"/>
          <a:stretch/>
        </p:blipFill>
        <p:spPr>
          <a:xfrm rot="-8488100">
            <a:off x="-223852" y="3048764"/>
            <a:ext cx="3657600" cy="1669196"/>
          </a:xfrm>
          <a:prstGeom prst="rect">
            <a:avLst/>
          </a:prstGeom>
          <a:noFill/>
          <a:ln>
            <a:noFill/>
          </a:ln>
        </p:spPr>
      </p:pic>
      <p:pic>
        <p:nvPicPr>
          <p:cNvPr id="137" name="Google Shape;137;p16"/>
          <p:cNvPicPr preferRelativeResize="0"/>
          <p:nvPr/>
        </p:nvPicPr>
        <p:blipFill rotWithShape="1">
          <a:blip r:embed="rId8">
            <a:alphaModFix/>
          </a:blip>
          <a:srcRect b="0" l="0" r="0" t="0"/>
          <a:stretch/>
        </p:blipFill>
        <p:spPr>
          <a:xfrm rot="-2037012">
            <a:off x="14781553" y="5753127"/>
            <a:ext cx="718220" cy="4114800"/>
          </a:xfrm>
          <a:prstGeom prst="rect">
            <a:avLst/>
          </a:prstGeom>
          <a:noFill/>
          <a:ln>
            <a:noFill/>
          </a:ln>
        </p:spPr>
      </p:pic>
      <p:pic>
        <p:nvPicPr>
          <p:cNvPr id="138" name="Google Shape;138;p16"/>
          <p:cNvPicPr preferRelativeResize="0"/>
          <p:nvPr/>
        </p:nvPicPr>
        <p:blipFill rotWithShape="1">
          <a:blip r:embed="rId9">
            <a:alphaModFix/>
          </a:blip>
          <a:srcRect b="0" l="0" r="0" t="0"/>
          <a:stretch/>
        </p:blipFill>
        <p:spPr>
          <a:xfrm>
            <a:off x="15063350" y="5557748"/>
            <a:ext cx="4391900" cy="5019315"/>
          </a:xfrm>
          <a:prstGeom prst="rect">
            <a:avLst/>
          </a:prstGeom>
          <a:noFill/>
          <a:ln>
            <a:noFill/>
          </a:ln>
        </p:spPr>
      </p:pic>
      <p:sp>
        <p:nvSpPr>
          <p:cNvPr id="139" name="Google Shape;139;p16"/>
          <p:cNvSpPr txBox="1"/>
          <p:nvPr/>
        </p:nvSpPr>
        <p:spPr>
          <a:xfrm>
            <a:off x="2455900" y="5002825"/>
            <a:ext cx="8964900" cy="28077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lang="en-US" sz="4800">
                <a:solidFill>
                  <a:srgbClr val="E69138"/>
                </a:solidFill>
                <a:latin typeface="Comic Sans MS"/>
                <a:ea typeface="Comic Sans MS"/>
                <a:cs typeface="Comic Sans MS"/>
                <a:sym typeface="Comic Sans MS"/>
              </a:rPr>
              <a:t>No act of kindness regardless of how small or large is ever a waste of time.</a:t>
            </a:r>
            <a:endParaRPr b="1" sz="4800">
              <a:solidFill>
                <a:srgbClr val="E69138"/>
              </a:solidFill>
              <a:latin typeface="Comic Sans MS"/>
              <a:ea typeface="Comic Sans MS"/>
              <a:cs typeface="Comic Sans MS"/>
              <a:sym typeface="Comic Sans MS"/>
            </a:endParaRPr>
          </a:p>
        </p:txBody>
      </p:sp>
      <p:sp>
        <p:nvSpPr>
          <p:cNvPr id="140" name="Google Shape;140;p16"/>
          <p:cNvSpPr txBox="1"/>
          <p:nvPr/>
        </p:nvSpPr>
        <p:spPr>
          <a:xfrm>
            <a:off x="382300" y="9462425"/>
            <a:ext cx="4635900" cy="646500"/>
          </a:xfrm>
          <a:prstGeom prst="rect">
            <a:avLst/>
          </a:prstGeom>
          <a:noFill/>
          <a:ln>
            <a:noFill/>
          </a:ln>
        </p:spPr>
        <p:txBody>
          <a:bodyPr anchorCtr="0" anchor="t" bIns="91425" lIns="91425" spcFirstLastPara="1" rIns="91425" wrap="square" tIns="91425">
            <a:spAutoFit/>
          </a:bodyPr>
          <a:lstStyle/>
          <a:p>
            <a:pPr indent="0" lvl="0" marL="0" rtl="0" algn="ctr">
              <a:lnSpc>
                <a:spcPct val="119005"/>
              </a:lnSpc>
              <a:spcBef>
                <a:spcPts val="0"/>
              </a:spcBef>
              <a:spcAft>
                <a:spcPts val="0"/>
              </a:spcAft>
              <a:buNone/>
            </a:pPr>
            <a:r>
              <a:rPr b="1" lang="en-US" sz="3000">
                <a:solidFill>
                  <a:schemeClr val="accent2"/>
                </a:solidFill>
                <a:latin typeface="Times New Roman"/>
                <a:ea typeface="Times New Roman"/>
                <a:cs typeface="Times New Roman"/>
                <a:sym typeface="Times New Roman"/>
              </a:rPr>
              <a:t>COURTESY</a:t>
            </a:r>
            <a:endParaRPr b="1" sz="3000">
              <a:solidFill>
                <a:schemeClr val="accent2"/>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17"/>
          <p:cNvPicPr preferRelativeResize="0"/>
          <p:nvPr/>
        </p:nvPicPr>
        <p:blipFill rotWithShape="1">
          <a:blip r:embed="rId3">
            <a:alphaModFix/>
          </a:blip>
          <a:srcRect b="0" l="2111" r="2110" t="0"/>
          <a:stretch/>
        </p:blipFill>
        <p:spPr>
          <a:xfrm>
            <a:off x="0" y="0"/>
            <a:ext cx="18288003" cy="10286999"/>
          </a:xfrm>
          <a:prstGeom prst="rect">
            <a:avLst/>
          </a:prstGeom>
          <a:noFill/>
          <a:ln>
            <a:noFill/>
          </a:ln>
        </p:spPr>
      </p:pic>
      <p:sp>
        <p:nvSpPr>
          <p:cNvPr id="146" name="Google Shape;146;p17"/>
          <p:cNvSpPr txBox="1"/>
          <p:nvPr/>
        </p:nvSpPr>
        <p:spPr>
          <a:xfrm>
            <a:off x="3930900" y="518625"/>
            <a:ext cx="14357100" cy="9234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lang="en-US" sz="5999">
                <a:solidFill>
                  <a:schemeClr val="accent2"/>
                </a:solidFill>
                <a:latin typeface="Nunito"/>
                <a:ea typeface="Nunito"/>
                <a:cs typeface="Nunito"/>
                <a:sym typeface="Nunito"/>
              </a:rPr>
              <a:t>Courtesies from Around the World</a:t>
            </a:r>
            <a:endParaRPr b="1">
              <a:solidFill>
                <a:schemeClr val="accent2"/>
              </a:solidFill>
            </a:endParaRPr>
          </a:p>
        </p:txBody>
      </p:sp>
      <p:pic>
        <p:nvPicPr>
          <p:cNvPr id="147" name="Google Shape;147;p17"/>
          <p:cNvPicPr preferRelativeResize="0"/>
          <p:nvPr/>
        </p:nvPicPr>
        <p:blipFill rotWithShape="1">
          <a:blip r:embed="rId4">
            <a:alphaModFix/>
          </a:blip>
          <a:srcRect b="0" l="0" r="0" t="0"/>
          <a:stretch/>
        </p:blipFill>
        <p:spPr>
          <a:xfrm rot="7803302">
            <a:off x="15262753" y="-3385959"/>
            <a:ext cx="4391900" cy="5019315"/>
          </a:xfrm>
          <a:prstGeom prst="rect">
            <a:avLst/>
          </a:prstGeom>
          <a:noFill/>
          <a:ln>
            <a:noFill/>
          </a:ln>
        </p:spPr>
      </p:pic>
      <p:pic>
        <p:nvPicPr>
          <p:cNvPr id="148" name="Google Shape;148;p17"/>
          <p:cNvPicPr preferRelativeResize="0"/>
          <p:nvPr/>
        </p:nvPicPr>
        <p:blipFill rotWithShape="1">
          <a:blip r:embed="rId4">
            <a:alphaModFix/>
          </a:blip>
          <a:srcRect b="0" l="0" r="0" t="0"/>
          <a:stretch/>
        </p:blipFill>
        <p:spPr>
          <a:xfrm rot="7803302">
            <a:off x="15768200" y="9112503"/>
            <a:ext cx="4391900" cy="5019315"/>
          </a:xfrm>
          <a:prstGeom prst="rect">
            <a:avLst/>
          </a:prstGeom>
          <a:noFill/>
          <a:ln>
            <a:noFill/>
          </a:ln>
        </p:spPr>
      </p:pic>
      <p:pic>
        <p:nvPicPr>
          <p:cNvPr id="149" name="Google Shape;149;p17"/>
          <p:cNvPicPr preferRelativeResize="0"/>
          <p:nvPr/>
        </p:nvPicPr>
        <p:blipFill rotWithShape="1">
          <a:blip r:embed="rId4">
            <a:alphaModFix/>
          </a:blip>
          <a:srcRect b="0" l="0" r="0" t="0"/>
          <a:stretch/>
        </p:blipFill>
        <p:spPr>
          <a:xfrm rot="5053228">
            <a:off x="-839593" y="7350333"/>
            <a:ext cx="4391900" cy="5019315"/>
          </a:xfrm>
          <a:prstGeom prst="rect">
            <a:avLst/>
          </a:prstGeom>
          <a:noFill/>
          <a:ln>
            <a:noFill/>
          </a:ln>
        </p:spPr>
      </p:pic>
      <p:pic>
        <p:nvPicPr>
          <p:cNvPr id="150" name="Google Shape;150;p17"/>
          <p:cNvPicPr preferRelativeResize="0"/>
          <p:nvPr/>
        </p:nvPicPr>
        <p:blipFill rotWithShape="1">
          <a:blip r:embed="rId5">
            <a:alphaModFix/>
          </a:blip>
          <a:srcRect b="0" l="0" r="0" t="0"/>
          <a:stretch/>
        </p:blipFill>
        <p:spPr>
          <a:xfrm>
            <a:off x="-880586" y="-3298133"/>
            <a:ext cx="5878046" cy="8872525"/>
          </a:xfrm>
          <a:prstGeom prst="rect">
            <a:avLst/>
          </a:prstGeom>
          <a:noFill/>
          <a:ln>
            <a:noFill/>
          </a:ln>
        </p:spPr>
      </p:pic>
      <p:sp>
        <p:nvSpPr>
          <p:cNvPr id="151" name="Google Shape;151;p17"/>
          <p:cNvSpPr txBox="1"/>
          <p:nvPr/>
        </p:nvSpPr>
        <p:spPr>
          <a:xfrm>
            <a:off x="555475" y="2495750"/>
            <a:ext cx="17465400" cy="5171700"/>
          </a:xfrm>
          <a:prstGeom prst="rect">
            <a:avLst/>
          </a:prstGeom>
          <a:noFill/>
          <a:ln>
            <a:noFill/>
          </a:ln>
        </p:spPr>
        <p:txBody>
          <a:bodyPr anchorCtr="0" anchor="t" bIns="91425" lIns="91425" spcFirstLastPara="1" rIns="91425" wrap="square" tIns="91425">
            <a:spAutoFit/>
          </a:bodyPr>
          <a:lstStyle/>
          <a:p>
            <a:pPr indent="-457200" lvl="0" marL="457200" rtl="0" algn="l">
              <a:spcBef>
                <a:spcPts val="0"/>
              </a:spcBef>
              <a:spcAft>
                <a:spcPts val="0"/>
              </a:spcAft>
              <a:buClr>
                <a:schemeClr val="accent2"/>
              </a:buClr>
              <a:buSzPts val="3600"/>
              <a:buFont typeface="Calibri"/>
              <a:buChar char="●"/>
            </a:pPr>
            <a:r>
              <a:rPr b="1" lang="en-US" sz="3600">
                <a:solidFill>
                  <a:schemeClr val="accent2"/>
                </a:solidFill>
                <a:latin typeface="Calibri"/>
                <a:ea typeface="Calibri"/>
                <a:cs typeface="Calibri"/>
                <a:sym typeface="Calibri"/>
              </a:rPr>
              <a:t>In </a:t>
            </a:r>
            <a:r>
              <a:rPr b="1" lang="en-US" sz="3600">
                <a:solidFill>
                  <a:schemeClr val="accent2"/>
                </a:solidFill>
                <a:latin typeface="Calibri"/>
                <a:ea typeface="Calibri"/>
                <a:cs typeface="Calibri"/>
                <a:sym typeface="Calibri"/>
              </a:rPr>
              <a:t>Taiwan </a:t>
            </a:r>
            <a:r>
              <a:rPr b="1" lang="en-US" sz="3600">
                <a:solidFill>
                  <a:schemeClr val="accent2"/>
                </a:solidFill>
                <a:latin typeface="Calibri"/>
                <a:ea typeface="Calibri"/>
                <a:cs typeface="Calibri"/>
                <a:sym typeface="Calibri"/>
              </a:rPr>
              <a:t>and much of the Far East, belching (burping) is considered a compliment to the chef.</a:t>
            </a:r>
            <a:endParaRPr b="1" sz="3600">
              <a:solidFill>
                <a:schemeClr val="accent2"/>
              </a:solidFill>
              <a:latin typeface="Calibri"/>
              <a:ea typeface="Calibri"/>
              <a:cs typeface="Calibri"/>
              <a:sym typeface="Calibri"/>
            </a:endParaRPr>
          </a:p>
          <a:p>
            <a:pPr indent="-457200" lvl="0" marL="457200" rtl="0" algn="l">
              <a:spcBef>
                <a:spcPts val="0"/>
              </a:spcBef>
              <a:spcAft>
                <a:spcPts val="0"/>
              </a:spcAft>
              <a:buClr>
                <a:schemeClr val="accent2"/>
              </a:buClr>
              <a:buSzPts val="3600"/>
              <a:buFont typeface="Calibri"/>
              <a:buChar char="●"/>
            </a:pPr>
            <a:r>
              <a:rPr b="1" lang="en-US" sz="3600">
                <a:solidFill>
                  <a:schemeClr val="accent2"/>
                </a:solidFill>
                <a:latin typeface="Calibri"/>
                <a:ea typeface="Calibri"/>
                <a:cs typeface="Calibri"/>
                <a:sym typeface="Calibri"/>
              </a:rPr>
              <a:t>The thumbs up sign, while positive in the U.S., is an insult in many </a:t>
            </a:r>
            <a:r>
              <a:rPr b="1" lang="en-US" sz="3600">
                <a:solidFill>
                  <a:schemeClr val="accent2"/>
                </a:solidFill>
                <a:latin typeface="Calibri"/>
                <a:ea typeface="Calibri"/>
                <a:cs typeface="Calibri"/>
                <a:sym typeface="Calibri"/>
              </a:rPr>
              <a:t>countries</a:t>
            </a:r>
            <a:r>
              <a:rPr b="1" lang="en-US" sz="3600">
                <a:solidFill>
                  <a:schemeClr val="accent2"/>
                </a:solidFill>
                <a:latin typeface="Calibri"/>
                <a:ea typeface="Calibri"/>
                <a:cs typeface="Calibri"/>
                <a:sym typeface="Calibri"/>
              </a:rPr>
              <a:t>.</a:t>
            </a:r>
            <a:endParaRPr b="1" sz="3600">
              <a:solidFill>
                <a:schemeClr val="accent2"/>
              </a:solidFill>
              <a:latin typeface="Calibri"/>
              <a:ea typeface="Calibri"/>
              <a:cs typeface="Calibri"/>
              <a:sym typeface="Calibri"/>
            </a:endParaRPr>
          </a:p>
          <a:p>
            <a:pPr indent="-457200" lvl="0" marL="457200" rtl="0" algn="l">
              <a:spcBef>
                <a:spcPts val="0"/>
              </a:spcBef>
              <a:spcAft>
                <a:spcPts val="0"/>
              </a:spcAft>
              <a:buClr>
                <a:schemeClr val="accent2"/>
              </a:buClr>
              <a:buSzPts val="3600"/>
              <a:buFont typeface="Calibri"/>
              <a:buChar char="●"/>
            </a:pPr>
            <a:r>
              <a:rPr b="1" lang="en-US" sz="3600">
                <a:solidFill>
                  <a:schemeClr val="accent2"/>
                </a:solidFill>
                <a:latin typeface="Calibri"/>
                <a:ea typeface="Calibri"/>
                <a:cs typeface="Calibri"/>
                <a:sym typeface="Calibri"/>
              </a:rPr>
              <a:t>In some countries it is a courtesy to remove your shoes when entering a home.</a:t>
            </a:r>
            <a:endParaRPr b="1" sz="3600">
              <a:solidFill>
                <a:schemeClr val="accent2"/>
              </a:solidFill>
              <a:latin typeface="Calibri"/>
              <a:ea typeface="Calibri"/>
              <a:cs typeface="Calibri"/>
              <a:sym typeface="Calibri"/>
            </a:endParaRPr>
          </a:p>
          <a:p>
            <a:pPr indent="-457200" lvl="0" marL="457200" rtl="0" algn="l">
              <a:spcBef>
                <a:spcPts val="0"/>
              </a:spcBef>
              <a:spcAft>
                <a:spcPts val="0"/>
              </a:spcAft>
              <a:buClr>
                <a:schemeClr val="accent2"/>
              </a:buClr>
              <a:buSzPts val="3600"/>
              <a:buFont typeface="Calibri"/>
              <a:buChar char="●"/>
            </a:pPr>
            <a:r>
              <a:rPr b="1" lang="en-US" sz="3600">
                <a:solidFill>
                  <a:schemeClr val="accent2"/>
                </a:solidFill>
                <a:latin typeface="Calibri"/>
                <a:ea typeface="Calibri"/>
                <a:cs typeface="Calibri"/>
                <a:sym typeface="Calibri"/>
              </a:rPr>
              <a:t>In Kenya and Tanzania, people greet one another by spitting in their palm before they shake; it is considered a blessing.</a:t>
            </a:r>
            <a:endParaRPr b="1" sz="3600">
              <a:solidFill>
                <a:schemeClr val="accent2"/>
              </a:solidFill>
              <a:latin typeface="Calibri"/>
              <a:ea typeface="Calibri"/>
              <a:cs typeface="Calibri"/>
              <a:sym typeface="Calibri"/>
            </a:endParaRPr>
          </a:p>
          <a:p>
            <a:pPr indent="-457200" lvl="0" marL="457200" rtl="0" algn="l">
              <a:spcBef>
                <a:spcPts val="0"/>
              </a:spcBef>
              <a:spcAft>
                <a:spcPts val="0"/>
              </a:spcAft>
              <a:buClr>
                <a:schemeClr val="accent2"/>
              </a:buClr>
              <a:buSzPts val="3600"/>
              <a:buFont typeface="Calibri"/>
              <a:buChar char="●"/>
            </a:pPr>
            <a:r>
              <a:rPr b="1" lang="en-US" sz="3600">
                <a:solidFill>
                  <a:schemeClr val="accent2"/>
                </a:solidFill>
                <a:latin typeface="Calibri"/>
                <a:ea typeface="Calibri"/>
                <a:cs typeface="Calibri"/>
                <a:sym typeface="Calibri"/>
              </a:rPr>
              <a:t>In China, it is a courtesy to give and receive gifts with both hands.</a:t>
            </a:r>
            <a:endParaRPr b="1" sz="3600">
              <a:solidFill>
                <a:schemeClr val="accent2"/>
              </a:solidFill>
              <a:latin typeface="Calibri"/>
              <a:ea typeface="Calibri"/>
              <a:cs typeface="Calibri"/>
              <a:sym typeface="Calibri"/>
            </a:endParaRPr>
          </a:p>
          <a:p>
            <a:pPr indent="0" lvl="0" marL="457200" rtl="0" algn="l">
              <a:spcBef>
                <a:spcPts val="0"/>
              </a:spcBef>
              <a:spcAft>
                <a:spcPts val="0"/>
              </a:spcAft>
              <a:buNone/>
            </a:pPr>
            <a:r>
              <a:t/>
            </a:r>
            <a:endParaRPr b="1" sz="3600">
              <a:solidFill>
                <a:schemeClr val="accent2"/>
              </a:solidFill>
              <a:latin typeface="Calibri"/>
              <a:ea typeface="Calibri"/>
              <a:cs typeface="Calibri"/>
              <a:sym typeface="Calibri"/>
            </a:endParaRPr>
          </a:p>
          <a:p>
            <a:pPr indent="-457200" lvl="0" marL="457200" rtl="0" algn="l">
              <a:spcBef>
                <a:spcPts val="0"/>
              </a:spcBef>
              <a:spcAft>
                <a:spcPts val="0"/>
              </a:spcAft>
              <a:buClr>
                <a:schemeClr val="accent2"/>
              </a:buClr>
              <a:buSzPts val="3600"/>
              <a:buFont typeface="Calibri"/>
              <a:buChar char="●"/>
            </a:pPr>
            <a:r>
              <a:rPr b="1" lang="en-US" sz="3600">
                <a:solidFill>
                  <a:schemeClr val="accent2"/>
                </a:solidFill>
                <a:latin typeface="Calibri"/>
                <a:ea typeface="Calibri"/>
                <a:cs typeface="Calibri"/>
                <a:sym typeface="Calibri"/>
              </a:rPr>
              <a:t>Share some courtesies you have at your house.</a:t>
            </a:r>
            <a:endParaRPr b="1" sz="3600">
              <a:solidFill>
                <a:schemeClr val="accent2"/>
              </a:solidFill>
              <a:latin typeface="Calibri"/>
              <a:ea typeface="Calibri"/>
              <a:cs typeface="Calibri"/>
              <a:sym typeface="Calibri"/>
            </a:endParaRPr>
          </a:p>
        </p:txBody>
      </p:sp>
      <p:sp>
        <p:nvSpPr>
          <p:cNvPr id="152" name="Google Shape;152;p17"/>
          <p:cNvSpPr txBox="1"/>
          <p:nvPr/>
        </p:nvSpPr>
        <p:spPr>
          <a:xfrm>
            <a:off x="229900" y="9310025"/>
            <a:ext cx="4635900" cy="646500"/>
          </a:xfrm>
          <a:prstGeom prst="rect">
            <a:avLst/>
          </a:prstGeom>
          <a:noFill/>
          <a:ln>
            <a:noFill/>
          </a:ln>
        </p:spPr>
        <p:txBody>
          <a:bodyPr anchorCtr="0" anchor="t" bIns="91425" lIns="91425" spcFirstLastPara="1" rIns="91425" wrap="square" tIns="91425">
            <a:spAutoFit/>
          </a:bodyPr>
          <a:lstStyle/>
          <a:p>
            <a:pPr indent="0" lvl="0" marL="0" rtl="0" algn="ctr">
              <a:lnSpc>
                <a:spcPct val="119005"/>
              </a:lnSpc>
              <a:spcBef>
                <a:spcPts val="0"/>
              </a:spcBef>
              <a:spcAft>
                <a:spcPts val="0"/>
              </a:spcAft>
              <a:buNone/>
            </a:pPr>
            <a:r>
              <a:rPr b="1" lang="en-US" sz="3000">
                <a:solidFill>
                  <a:schemeClr val="accent2"/>
                </a:solidFill>
                <a:latin typeface="Times New Roman"/>
                <a:ea typeface="Times New Roman"/>
                <a:cs typeface="Times New Roman"/>
                <a:sym typeface="Times New Roman"/>
              </a:rPr>
              <a:t>COURTESY</a:t>
            </a:r>
            <a:endParaRPr b="1" sz="3000">
              <a:solidFill>
                <a:schemeClr val="accent2"/>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18"/>
          <p:cNvPicPr preferRelativeResize="0"/>
          <p:nvPr/>
        </p:nvPicPr>
        <p:blipFill rotWithShape="1">
          <a:blip r:embed="rId3">
            <a:alphaModFix/>
          </a:blip>
          <a:srcRect b="0" l="2111" r="2110" t="0"/>
          <a:stretch/>
        </p:blipFill>
        <p:spPr>
          <a:xfrm>
            <a:off x="-319650" y="-523075"/>
            <a:ext cx="18288003" cy="10286999"/>
          </a:xfrm>
          <a:prstGeom prst="rect">
            <a:avLst/>
          </a:prstGeom>
          <a:noFill/>
          <a:ln>
            <a:noFill/>
          </a:ln>
        </p:spPr>
      </p:pic>
      <p:pic>
        <p:nvPicPr>
          <p:cNvPr id="158" name="Google Shape;158;p18"/>
          <p:cNvPicPr preferRelativeResize="0"/>
          <p:nvPr/>
        </p:nvPicPr>
        <p:blipFill rotWithShape="1">
          <a:blip r:embed="rId4">
            <a:alphaModFix/>
          </a:blip>
          <a:srcRect b="0" l="0" r="0" t="0"/>
          <a:stretch/>
        </p:blipFill>
        <p:spPr>
          <a:xfrm>
            <a:off x="-171999" y="5807799"/>
            <a:ext cx="16230600" cy="7567517"/>
          </a:xfrm>
          <a:prstGeom prst="rect">
            <a:avLst/>
          </a:prstGeom>
          <a:noFill/>
          <a:ln>
            <a:noFill/>
          </a:ln>
        </p:spPr>
      </p:pic>
      <p:pic>
        <p:nvPicPr>
          <p:cNvPr id="159" name="Google Shape;159;p18"/>
          <p:cNvPicPr preferRelativeResize="0"/>
          <p:nvPr/>
        </p:nvPicPr>
        <p:blipFill rotWithShape="1">
          <a:blip r:embed="rId5">
            <a:alphaModFix/>
          </a:blip>
          <a:srcRect b="0" l="0" r="0" t="0"/>
          <a:stretch/>
        </p:blipFill>
        <p:spPr>
          <a:xfrm rot="10319627">
            <a:off x="12320725" y="-1865089"/>
            <a:ext cx="8778240" cy="8229600"/>
          </a:xfrm>
          <a:prstGeom prst="rect">
            <a:avLst/>
          </a:prstGeom>
          <a:noFill/>
          <a:ln>
            <a:noFill/>
          </a:ln>
        </p:spPr>
      </p:pic>
      <p:pic>
        <p:nvPicPr>
          <p:cNvPr id="160" name="Google Shape;160;p18"/>
          <p:cNvPicPr preferRelativeResize="0"/>
          <p:nvPr/>
        </p:nvPicPr>
        <p:blipFill rotWithShape="1">
          <a:blip r:embed="rId6">
            <a:alphaModFix/>
          </a:blip>
          <a:srcRect b="0" l="0" r="0" t="0"/>
          <a:stretch/>
        </p:blipFill>
        <p:spPr>
          <a:xfrm>
            <a:off x="16661105" y="4307957"/>
            <a:ext cx="718220" cy="4114800"/>
          </a:xfrm>
          <a:prstGeom prst="rect">
            <a:avLst/>
          </a:prstGeom>
          <a:noFill/>
          <a:ln>
            <a:noFill/>
          </a:ln>
        </p:spPr>
      </p:pic>
      <p:pic>
        <p:nvPicPr>
          <p:cNvPr id="161" name="Google Shape;161;p18"/>
          <p:cNvPicPr preferRelativeResize="0"/>
          <p:nvPr/>
        </p:nvPicPr>
        <p:blipFill rotWithShape="1">
          <a:blip r:embed="rId7">
            <a:alphaModFix/>
          </a:blip>
          <a:srcRect b="0" l="0" r="0" t="0"/>
          <a:stretch/>
        </p:blipFill>
        <p:spPr>
          <a:xfrm>
            <a:off x="-1389768" y="-355863"/>
            <a:ext cx="4391900" cy="5019315"/>
          </a:xfrm>
          <a:prstGeom prst="rect">
            <a:avLst/>
          </a:prstGeom>
          <a:noFill/>
          <a:ln>
            <a:noFill/>
          </a:ln>
        </p:spPr>
      </p:pic>
      <p:sp>
        <p:nvSpPr>
          <p:cNvPr id="162" name="Google Shape;162;p18"/>
          <p:cNvSpPr txBox="1"/>
          <p:nvPr/>
        </p:nvSpPr>
        <p:spPr>
          <a:xfrm>
            <a:off x="1494150" y="516913"/>
            <a:ext cx="14660400" cy="7394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US" sz="6000">
                <a:solidFill>
                  <a:srgbClr val="38761D"/>
                </a:solidFill>
                <a:latin typeface="Calibri"/>
                <a:ea typeface="Calibri"/>
                <a:cs typeface="Calibri"/>
                <a:sym typeface="Calibri"/>
              </a:rPr>
              <a:t>I</a:t>
            </a:r>
            <a:r>
              <a:rPr b="1" lang="en-US" sz="3600">
                <a:solidFill>
                  <a:srgbClr val="38761D"/>
                </a:solidFill>
                <a:latin typeface="Calibri"/>
                <a:ea typeface="Calibri"/>
                <a:cs typeface="Calibri"/>
                <a:sym typeface="Calibri"/>
              </a:rPr>
              <a:t>N</a:t>
            </a:r>
            <a:r>
              <a:rPr b="1" lang="en-US" sz="3600">
                <a:solidFill>
                  <a:srgbClr val="38761D"/>
                </a:solidFill>
                <a:latin typeface="Calibri"/>
                <a:ea typeface="Calibri"/>
                <a:cs typeface="Calibri"/>
                <a:sym typeface="Calibri"/>
              </a:rPr>
              <a:t>TERACTIVE/ENGAGEMENT ACTIVITY:</a:t>
            </a:r>
            <a:endParaRPr b="1" sz="3600">
              <a:solidFill>
                <a:srgbClr val="38761D"/>
              </a:solidFill>
              <a:latin typeface="Calibri"/>
              <a:ea typeface="Calibri"/>
              <a:cs typeface="Calibri"/>
              <a:sym typeface="Calibri"/>
            </a:endParaRPr>
          </a:p>
          <a:p>
            <a:pPr indent="0" lvl="0" marL="0" rtl="0" algn="l">
              <a:lnSpc>
                <a:spcPct val="107916"/>
              </a:lnSpc>
              <a:spcBef>
                <a:spcPts val="0"/>
              </a:spcBef>
              <a:spcAft>
                <a:spcPts val="0"/>
              </a:spcAft>
              <a:buNone/>
            </a:pPr>
            <a:r>
              <a:t/>
            </a:r>
            <a:endParaRPr b="1" sz="3600">
              <a:solidFill>
                <a:srgbClr val="38761D"/>
              </a:solidFill>
              <a:latin typeface="Calibri"/>
              <a:ea typeface="Calibri"/>
              <a:cs typeface="Calibri"/>
              <a:sym typeface="Calibri"/>
            </a:endParaRPr>
          </a:p>
          <a:p>
            <a:pPr indent="-457200" lvl="0" marL="457200" rtl="0" algn="l">
              <a:lnSpc>
                <a:spcPct val="107916"/>
              </a:lnSpc>
              <a:spcBef>
                <a:spcPts val="0"/>
              </a:spcBef>
              <a:spcAft>
                <a:spcPts val="0"/>
              </a:spcAft>
              <a:buClr>
                <a:srgbClr val="38761D"/>
              </a:buClr>
              <a:buSzPts val="3600"/>
              <a:buFont typeface="Calibri"/>
              <a:buChar char="●"/>
            </a:pPr>
            <a:r>
              <a:rPr b="1" lang="en-US" sz="3600">
                <a:solidFill>
                  <a:srgbClr val="38761D"/>
                </a:solidFill>
                <a:latin typeface="Calibri"/>
                <a:ea typeface="Calibri"/>
                <a:cs typeface="Calibri"/>
                <a:sym typeface="Calibri"/>
              </a:rPr>
              <a:t>4 Corners</a:t>
            </a:r>
            <a:endParaRPr b="1" sz="3600">
              <a:solidFill>
                <a:srgbClr val="38761D"/>
              </a:solidFill>
              <a:latin typeface="Calibri"/>
              <a:ea typeface="Calibri"/>
              <a:cs typeface="Calibri"/>
              <a:sym typeface="Calibri"/>
            </a:endParaRPr>
          </a:p>
          <a:p>
            <a:pPr indent="-457200" lvl="1" marL="914400" rtl="0" algn="l">
              <a:lnSpc>
                <a:spcPct val="107916"/>
              </a:lnSpc>
              <a:spcBef>
                <a:spcPts val="0"/>
              </a:spcBef>
              <a:spcAft>
                <a:spcPts val="0"/>
              </a:spcAft>
              <a:buClr>
                <a:srgbClr val="38761D"/>
              </a:buClr>
              <a:buSzPts val="3600"/>
              <a:buFont typeface="Calibri"/>
              <a:buChar char="○"/>
            </a:pPr>
            <a:r>
              <a:rPr b="1" lang="en-US" sz="3600">
                <a:solidFill>
                  <a:srgbClr val="38761D"/>
                </a:solidFill>
                <a:latin typeface="Roboto"/>
                <a:ea typeface="Roboto"/>
                <a:cs typeface="Roboto"/>
                <a:sym typeface="Roboto"/>
              </a:rPr>
              <a:t>Directions: </a:t>
            </a:r>
            <a:r>
              <a:rPr lang="en-US" sz="3600">
                <a:solidFill>
                  <a:srgbClr val="38761D"/>
                </a:solidFill>
                <a:latin typeface="Roboto"/>
                <a:ea typeface="Roboto"/>
                <a:cs typeface="Roboto"/>
                <a:sym typeface="Roboto"/>
              </a:rPr>
              <a:t>Label the 4 corners of your room: </a:t>
            </a:r>
            <a:r>
              <a:rPr b="1" i="1" lang="en-US" sz="3600">
                <a:solidFill>
                  <a:srgbClr val="38761D"/>
                </a:solidFill>
                <a:latin typeface="Roboto"/>
                <a:ea typeface="Roboto"/>
                <a:cs typeface="Roboto"/>
                <a:sym typeface="Roboto"/>
              </a:rPr>
              <a:t>Community, Home, School, Everywhere</a:t>
            </a:r>
            <a:r>
              <a:rPr lang="en-US" sz="3600">
                <a:solidFill>
                  <a:srgbClr val="38761D"/>
                </a:solidFill>
                <a:latin typeface="Roboto"/>
                <a:ea typeface="Roboto"/>
                <a:cs typeface="Roboto"/>
                <a:sym typeface="Roboto"/>
              </a:rPr>
              <a:t>. </a:t>
            </a:r>
            <a:endParaRPr sz="3600">
              <a:solidFill>
                <a:srgbClr val="38761D"/>
              </a:solidFill>
              <a:latin typeface="Roboto"/>
              <a:ea typeface="Roboto"/>
              <a:cs typeface="Roboto"/>
              <a:sym typeface="Roboto"/>
            </a:endParaRPr>
          </a:p>
          <a:p>
            <a:pPr indent="-457200" lvl="1" marL="914400" rtl="0" algn="l">
              <a:lnSpc>
                <a:spcPct val="107916"/>
              </a:lnSpc>
              <a:spcBef>
                <a:spcPts val="0"/>
              </a:spcBef>
              <a:spcAft>
                <a:spcPts val="0"/>
              </a:spcAft>
              <a:buClr>
                <a:srgbClr val="38761D"/>
              </a:buClr>
              <a:buSzPts val="3600"/>
              <a:buFont typeface="Calibri"/>
              <a:buChar char="○"/>
            </a:pPr>
            <a:r>
              <a:rPr lang="en-US" sz="3600">
                <a:solidFill>
                  <a:srgbClr val="38761D"/>
                </a:solidFill>
                <a:latin typeface="Roboto"/>
                <a:ea typeface="Roboto"/>
                <a:cs typeface="Roboto"/>
                <a:sym typeface="Roboto"/>
              </a:rPr>
              <a:t>Read each statement on the Courtesy Checklist and have students go to the appropriate corner.</a:t>
            </a:r>
            <a:endParaRPr sz="3600">
              <a:solidFill>
                <a:srgbClr val="38761D"/>
              </a:solidFill>
              <a:latin typeface="Roboto"/>
              <a:ea typeface="Roboto"/>
              <a:cs typeface="Roboto"/>
              <a:sym typeface="Roboto"/>
            </a:endParaRPr>
          </a:p>
          <a:p>
            <a:pPr indent="0" lvl="0" marL="914400" rtl="0" algn="l">
              <a:lnSpc>
                <a:spcPct val="107916"/>
              </a:lnSpc>
              <a:spcBef>
                <a:spcPts val="0"/>
              </a:spcBef>
              <a:spcAft>
                <a:spcPts val="0"/>
              </a:spcAft>
              <a:buNone/>
            </a:pPr>
            <a:r>
              <a:t/>
            </a:r>
            <a:endParaRPr sz="3600">
              <a:solidFill>
                <a:srgbClr val="38761D"/>
              </a:solidFill>
              <a:latin typeface="Roboto"/>
              <a:ea typeface="Roboto"/>
              <a:cs typeface="Roboto"/>
              <a:sym typeface="Roboto"/>
            </a:endParaRPr>
          </a:p>
          <a:p>
            <a:pPr indent="-457200" lvl="0" marL="457200" rtl="0" algn="l">
              <a:lnSpc>
                <a:spcPct val="107916"/>
              </a:lnSpc>
              <a:spcBef>
                <a:spcPts val="0"/>
              </a:spcBef>
              <a:spcAft>
                <a:spcPts val="0"/>
              </a:spcAft>
              <a:buClr>
                <a:srgbClr val="38761D"/>
              </a:buClr>
              <a:buSzPts val="3600"/>
              <a:buFont typeface="Calibri"/>
              <a:buChar char="●"/>
            </a:pPr>
            <a:r>
              <a:rPr b="1" lang="en-US" sz="3600">
                <a:solidFill>
                  <a:srgbClr val="38761D"/>
                </a:solidFill>
                <a:latin typeface="Calibri"/>
                <a:ea typeface="Calibri"/>
                <a:cs typeface="Calibri"/>
                <a:sym typeface="Calibri"/>
              </a:rPr>
              <a:t>Note</a:t>
            </a:r>
            <a:endParaRPr sz="3600">
              <a:solidFill>
                <a:srgbClr val="38761D"/>
              </a:solidFill>
              <a:latin typeface="Roboto"/>
              <a:ea typeface="Roboto"/>
              <a:cs typeface="Roboto"/>
              <a:sym typeface="Roboto"/>
            </a:endParaRPr>
          </a:p>
          <a:p>
            <a:pPr indent="-457200" lvl="1" marL="914400" rtl="0" algn="l">
              <a:lnSpc>
                <a:spcPct val="107916"/>
              </a:lnSpc>
              <a:spcBef>
                <a:spcPts val="0"/>
              </a:spcBef>
              <a:spcAft>
                <a:spcPts val="0"/>
              </a:spcAft>
              <a:buClr>
                <a:srgbClr val="38761D"/>
              </a:buClr>
              <a:buSzPts val="3600"/>
              <a:buFont typeface="Roboto"/>
              <a:buChar char="○"/>
            </a:pPr>
            <a:r>
              <a:rPr lang="en-US" sz="3600">
                <a:solidFill>
                  <a:srgbClr val="38761D"/>
                </a:solidFill>
                <a:latin typeface="Roboto"/>
                <a:ea typeface="Roboto"/>
                <a:cs typeface="Roboto"/>
                <a:sym typeface="Roboto"/>
              </a:rPr>
              <a:t>Teachers can discuss student choices as the activity progresses.</a:t>
            </a:r>
            <a:endParaRPr sz="3600">
              <a:solidFill>
                <a:srgbClr val="38761D"/>
              </a:solidFill>
              <a:latin typeface="Roboto"/>
              <a:ea typeface="Roboto"/>
              <a:cs typeface="Roboto"/>
              <a:sym typeface="Roboto"/>
            </a:endParaRPr>
          </a:p>
          <a:p>
            <a:pPr indent="0" lvl="0" marL="457200" rtl="0" algn="l">
              <a:lnSpc>
                <a:spcPct val="107916"/>
              </a:lnSpc>
              <a:spcBef>
                <a:spcPts val="0"/>
              </a:spcBef>
              <a:spcAft>
                <a:spcPts val="0"/>
              </a:spcAft>
              <a:buNone/>
            </a:pPr>
            <a:r>
              <a:t/>
            </a:r>
            <a:endParaRPr sz="5400">
              <a:solidFill>
                <a:srgbClr val="38761D"/>
              </a:solidFill>
              <a:latin typeface="Roboto"/>
              <a:ea typeface="Roboto"/>
              <a:cs typeface="Roboto"/>
              <a:sym typeface="Roboto"/>
            </a:endParaRPr>
          </a:p>
        </p:txBody>
      </p:sp>
      <p:sp>
        <p:nvSpPr>
          <p:cNvPr id="163" name="Google Shape;163;p18"/>
          <p:cNvSpPr txBox="1"/>
          <p:nvPr/>
        </p:nvSpPr>
        <p:spPr>
          <a:xfrm>
            <a:off x="229900" y="9310025"/>
            <a:ext cx="4635900" cy="646500"/>
          </a:xfrm>
          <a:prstGeom prst="rect">
            <a:avLst/>
          </a:prstGeom>
          <a:noFill/>
          <a:ln>
            <a:noFill/>
          </a:ln>
        </p:spPr>
        <p:txBody>
          <a:bodyPr anchorCtr="0" anchor="t" bIns="91425" lIns="91425" spcFirstLastPara="1" rIns="91425" wrap="square" tIns="91425">
            <a:spAutoFit/>
          </a:bodyPr>
          <a:lstStyle/>
          <a:p>
            <a:pPr indent="0" lvl="0" marL="0" rtl="0" algn="ctr">
              <a:lnSpc>
                <a:spcPct val="119005"/>
              </a:lnSpc>
              <a:spcBef>
                <a:spcPts val="0"/>
              </a:spcBef>
              <a:spcAft>
                <a:spcPts val="0"/>
              </a:spcAft>
              <a:buNone/>
            </a:pPr>
            <a:r>
              <a:rPr b="1" lang="en-US" sz="3000">
                <a:solidFill>
                  <a:schemeClr val="accent2"/>
                </a:solidFill>
                <a:latin typeface="Times New Roman"/>
                <a:ea typeface="Times New Roman"/>
                <a:cs typeface="Times New Roman"/>
                <a:sym typeface="Times New Roman"/>
              </a:rPr>
              <a:t>COURTESY</a:t>
            </a:r>
            <a:endParaRPr b="1" sz="3000">
              <a:solidFill>
                <a:schemeClr val="accent2"/>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19"/>
          <p:cNvPicPr preferRelativeResize="0"/>
          <p:nvPr/>
        </p:nvPicPr>
        <p:blipFill rotWithShape="1">
          <a:blip r:embed="rId3">
            <a:alphaModFix/>
          </a:blip>
          <a:srcRect b="0" l="2111" r="2110" t="0"/>
          <a:stretch/>
        </p:blipFill>
        <p:spPr>
          <a:xfrm>
            <a:off x="0" y="0"/>
            <a:ext cx="18288000" cy="10287000"/>
          </a:xfrm>
          <a:prstGeom prst="rect">
            <a:avLst/>
          </a:prstGeom>
          <a:noFill/>
          <a:ln>
            <a:noFill/>
          </a:ln>
        </p:spPr>
      </p:pic>
      <p:pic>
        <p:nvPicPr>
          <p:cNvPr id="169" name="Google Shape;169;p19"/>
          <p:cNvPicPr preferRelativeResize="0"/>
          <p:nvPr/>
        </p:nvPicPr>
        <p:blipFill rotWithShape="1">
          <a:blip r:embed="rId4">
            <a:alphaModFix/>
          </a:blip>
          <a:srcRect b="0" l="0" r="0" t="0"/>
          <a:stretch/>
        </p:blipFill>
        <p:spPr>
          <a:xfrm rot="5480170">
            <a:off x="9957340" y="1526077"/>
            <a:ext cx="16230600" cy="7567517"/>
          </a:xfrm>
          <a:prstGeom prst="rect">
            <a:avLst/>
          </a:prstGeom>
          <a:noFill/>
          <a:ln>
            <a:noFill/>
          </a:ln>
        </p:spPr>
      </p:pic>
      <p:pic>
        <p:nvPicPr>
          <p:cNvPr id="170" name="Google Shape;170;p19"/>
          <p:cNvPicPr preferRelativeResize="0"/>
          <p:nvPr/>
        </p:nvPicPr>
        <p:blipFill rotWithShape="1">
          <a:blip r:embed="rId4">
            <a:alphaModFix/>
          </a:blip>
          <a:srcRect b="0" l="0" r="0" t="0"/>
          <a:stretch/>
        </p:blipFill>
        <p:spPr>
          <a:xfrm rot="5480170">
            <a:off x="-10189335" y="1526077"/>
            <a:ext cx="16230600" cy="7567517"/>
          </a:xfrm>
          <a:prstGeom prst="rect">
            <a:avLst/>
          </a:prstGeom>
          <a:noFill/>
          <a:ln>
            <a:noFill/>
          </a:ln>
        </p:spPr>
      </p:pic>
      <p:pic>
        <p:nvPicPr>
          <p:cNvPr id="171" name="Google Shape;171;p19"/>
          <p:cNvPicPr preferRelativeResize="0"/>
          <p:nvPr/>
        </p:nvPicPr>
        <p:blipFill rotWithShape="1">
          <a:blip r:embed="rId5">
            <a:alphaModFix/>
          </a:blip>
          <a:srcRect b="0" l="0" r="0" t="0"/>
          <a:stretch/>
        </p:blipFill>
        <p:spPr>
          <a:xfrm rot="-8488100">
            <a:off x="5926988" y="191894"/>
            <a:ext cx="3657600" cy="1669196"/>
          </a:xfrm>
          <a:prstGeom prst="rect">
            <a:avLst/>
          </a:prstGeom>
          <a:noFill/>
          <a:ln>
            <a:noFill/>
          </a:ln>
        </p:spPr>
      </p:pic>
      <p:sp>
        <p:nvSpPr>
          <p:cNvPr id="172" name="Google Shape;172;p19"/>
          <p:cNvSpPr txBox="1"/>
          <p:nvPr/>
        </p:nvSpPr>
        <p:spPr>
          <a:xfrm>
            <a:off x="2528150" y="1046125"/>
            <a:ext cx="14471700" cy="74169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US" sz="3600">
                <a:solidFill>
                  <a:srgbClr val="6AA84F"/>
                </a:solidFill>
                <a:latin typeface="Yanone Kaffeesatz"/>
                <a:ea typeface="Yanone Kaffeesatz"/>
                <a:cs typeface="Yanone Kaffeesatz"/>
                <a:sym typeface="Yanone Kaffeesatz"/>
              </a:rPr>
              <a:t>Courtesy Scale &amp; Reflection</a:t>
            </a:r>
            <a:endParaRPr b="1" sz="3600">
              <a:solidFill>
                <a:srgbClr val="6AA84F"/>
              </a:solidFill>
              <a:latin typeface="Yanone Kaffeesatz"/>
              <a:ea typeface="Yanone Kaffeesatz"/>
              <a:cs typeface="Yanone Kaffeesatz"/>
              <a:sym typeface="Yanone Kaffeesatz"/>
            </a:endParaRPr>
          </a:p>
          <a:p>
            <a:pPr indent="0" lvl="0" marL="0" marR="0" rtl="0" algn="l">
              <a:spcBef>
                <a:spcPts val="1000"/>
              </a:spcBef>
              <a:spcAft>
                <a:spcPts val="0"/>
              </a:spcAft>
              <a:buNone/>
            </a:pPr>
            <a:r>
              <a:rPr lang="en-US" sz="2100">
                <a:solidFill>
                  <a:srgbClr val="EC7B00"/>
                </a:solidFill>
                <a:latin typeface="Source Sans Pro"/>
                <a:ea typeface="Source Sans Pro"/>
                <a:cs typeface="Source Sans Pro"/>
                <a:sym typeface="Source Sans Pro"/>
              </a:rPr>
              <a:t>Bringing out the Best in CFISD</a:t>
            </a:r>
            <a:endParaRPr sz="2100">
              <a:solidFill>
                <a:srgbClr val="EC7B00"/>
              </a:solidFill>
              <a:latin typeface="Source Sans Pro"/>
              <a:ea typeface="Source Sans Pro"/>
              <a:cs typeface="Source Sans Pro"/>
              <a:sym typeface="Source Sans Pro"/>
            </a:endParaRPr>
          </a:p>
          <a:p>
            <a:pPr indent="0" lvl="0" marL="0" marR="0" rtl="0" algn="l">
              <a:spcBef>
                <a:spcPts val="1000"/>
              </a:spcBef>
              <a:spcAft>
                <a:spcPts val="0"/>
              </a:spcAft>
              <a:buNone/>
            </a:pPr>
            <a:r>
              <a:rPr b="1" lang="en-US" sz="1700">
                <a:solidFill>
                  <a:srgbClr val="6AA84F"/>
                </a:solidFill>
                <a:latin typeface="Source Sans Pro"/>
                <a:ea typeface="Source Sans Pro"/>
                <a:cs typeface="Source Sans Pro"/>
                <a:sym typeface="Source Sans Pro"/>
              </a:rPr>
              <a:t> Students will assess their knowledge of behaving in a courteous way through the activity below.</a:t>
            </a:r>
            <a:endParaRPr b="1" sz="1700">
              <a:solidFill>
                <a:srgbClr val="6AA84F"/>
              </a:solidFill>
              <a:latin typeface="Source Sans Pro"/>
              <a:ea typeface="Source Sans Pro"/>
              <a:cs typeface="Source Sans Pro"/>
              <a:sym typeface="Source Sans Pro"/>
            </a:endParaRPr>
          </a:p>
          <a:p>
            <a:pPr indent="-298450" lvl="2" marL="228600" rtl="0" algn="l">
              <a:lnSpc>
                <a:spcPct val="115000"/>
              </a:lnSpc>
              <a:spcBef>
                <a:spcPts val="0"/>
              </a:spcBef>
              <a:spcAft>
                <a:spcPts val="0"/>
              </a:spcAft>
              <a:buClr>
                <a:srgbClr val="6AA84F"/>
              </a:buClr>
              <a:buSzPts val="1100"/>
              <a:buFont typeface="Roboto"/>
              <a:buChar char="■"/>
            </a:pPr>
            <a:r>
              <a:rPr b="1" lang="en-US" sz="1700">
                <a:solidFill>
                  <a:srgbClr val="6AA84F"/>
                </a:solidFill>
                <a:latin typeface="Source Sans Pro"/>
                <a:ea typeface="Source Sans Pro"/>
                <a:cs typeface="Source Sans Pro"/>
                <a:sym typeface="Source Sans Pro"/>
              </a:rPr>
              <a:t>4 Corners: Label the 4 corners of your room: </a:t>
            </a:r>
            <a:r>
              <a:rPr b="1" lang="en-US" sz="1600">
                <a:solidFill>
                  <a:srgbClr val="6AA84F"/>
                </a:solidFill>
                <a:latin typeface="Roboto"/>
                <a:ea typeface="Roboto"/>
                <a:cs typeface="Roboto"/>
                <a:sym typeface="Roboto"/>
              </a:rPr>
              <a:t>Community, Home, School, Everywhere</a:t>
            </a:r>
            <a:r>
              <a:rPr b="1" lang="en-US" sz="1700">
                <a:solidFill>
                  <a:srgbClr val="6AA84F"/>
                </a:solidFill>
                <a:latin typeface="Source Sans Pro"/>
                <a:ea typeface="Source Sans Pro"/>
                <a:cs typeface="Source Sans Pro"/>
                <a:sym typeface="Source Sans Pro"/>
              </a:rPr>
              <a:t>. </a:t>
            </a:r>
            <a:endParaRPr b="1" sz="1700">
              <a:solidFill>
                <a:srgbClr val="6AA84F"/>
              </a:solidFill>
              <a:latin typeface="Source Sans Pro"/>
              <a:ea typeface="Source Sans Pro"/>
              <a:cs typeface="Source Sans Pro"/>
              <a:sym typeface="Source Sans Pro"/>
            </a:endParaRPr>
          </a:p>
          <a:p>
            <a:pPr indent="-298450" lvl="2" marL="228600" rtl="0" algn="l">
              <a:lnSpc>
                <a:spcPct val="115000"/>
              </a:lnSpc>
              <a:spcBef>
                <a:spcPts val="0"/>
              </a:spcBef>
              <a:spcAft>
                <a:spcPts val="0"/>
              </a:spcAft>
              <a:buClr>
                <a:srgbClr val="6AA84F"/>
              </a:buClr>
              <a:buSzPts val="1100"/>
              <a:buFont typeface="Roboto"/>
              <a:buChar char="■"/>
            </a:pPr>
            <a:r>
              <a:rPr b="1" lang="en-US" sz="1700">
                <a:solidFill>
                  <a:srgbClr val="6AA84F"/>
                </a:solidFill>
                <a:latin typeface="Source Sans Pro"/>
                <a:ea typeface="Source Sans Pro"/>
                <a:cs typeface="Source Sans Pro"/>
                <a:sym typeface="Source Sans Pro"/>
              </a:rPr>
              <a:t>Read each statement on the Courtesy Checklist and have students go to the appropriate corner.</a:t>
            </a:r>
            <a:endParaRPr b="1" sz="1700">
              <a:solidFill>
                <a:srgbClr val="6AA84F"/>
              </a:solidFill>
              <a:latin typeface="Source Sans Pro"/>
              <a:ea typeface="Source Sans Pro"/>
              <a:cs typeface="Source Sans Pro"/>
              <a:sym typeface="Source Sans Pro"/>
            </a:endParaRPr>
          </a:p>
          <a:p>
            <a:pPr indent="0" lvl="0" marL="1371600" rtl="0" algn="l">
              <a:lnSpc>
                <a:spcPct val="115000"/>
              </a:lnSpc>
              <a:spcBef>
                <a:spcPts val="0"/>
              </a:spcBef>
              <a:spcAft>
                <a:spcPts val="0"/>
              </a:spcAft>
              <a:buNone/>
            </a:pPr>
            <a:r>
              <a:t/>
            </a:r>
            <a:endParaRPr b="1" sz="1100">
              <a:solidFill>
                <a:srgbClr val="6AA84F"/>
              </a:solidFill>
              <a:latin typeface="Source Sans Pro"/>
              <a:ea typeface="Source Sans Pro"/>
              <a:cs typeface="Source Sans Pro"/>
              <a:sym typeface="Source Sans Pro"/>
            </a:endParaRPr>
          </a:p>
          <a:p>
            <a:pPr indent="0" lvl="0" marL="1371600" rtl="0" algn="l">
              <a:lnSpc>
                <a:spcPct val="115000"/>
              </a:lnSpc>
              <a:spcBef>
                <a:spcPts val="0"/>
              </a:spcBef>
              <a:spcAft>
                <a:spcPts val="0"/>
              </a:spcAft>
              <a:buNone/>
            </a:pPr>
            <a:r>
              <a:t/>
            </a:r>
            <a:endParaRPr sz="1100">
              <a:solidFill>
                <a:schemeClr val="dk1"/>
              </a:solidFill>
              <a:latin typeface="Source Sans Pro"/>
              <a:ea typeface="Source Sans Pro"/>
              <a:cs typeface="Source Sans Pro"/>
              <a:sym typeface="Source Sans Pro"/>
            </a:endParaRPr>
          </a:p>
          <a:p>
            <a:pPr indent="-400050" lvl="0" marL="457200" rtl="0" algn="l">
              <a:lnSpc>
                <a:spcPct val="115000"/>
              </a:lnSpc>
              <a:spcBef>
                <a:spcPts val="1000"/>
              </a:spcBef>
              <a:spcAft>
                <a:spcPts val="0"/>
              </a:spcAft>
              <a:buClr>
                <a:srgbClr val="E69138"/>
              </a:buClr>
              <a:buSzPts val="2700"/>
              <a:buFont typeface="Source Sans Pro"/>
              <a:buAutoNum type="arabicPeriod"/>
            </a:pPr>
            <a:r>
              <a:rPr b="1" lang="en-US" sz="2700">
                <a:solidFill>
                  <a:srgbClr val="E69138"/>
                </a:solidFill>
                <a:latin typeface="Source Sans Pro"/>
                <a:ea typeface="Source Sans Pro"/>
                <a:cs typeface="Source Sans Pro"/>
                <a:sym typeface="Source Sans Pro"/>
              </a:rPr>
              <a:t>Acknowledge when someone speaks to you.</a:t>
            </a:r>
            <a:endParaRPr b="1" sz="2700">
              <a:solidFill>
                <a:srgbClr val="E69138"/>
              </a:solidFill>
              <a:latin typeface="Source Sans Pro"/>
              <a:ea typeface="Source Sans Pro"/>
              <a:cs typeface="Source Sans Pro"/>
              <a:sym typeface="Source Sans Pro"/>
            </a:endParaRPr>
          </a:p>
          <a:p>
            <a:pPr indent="-400050" lvl="0" marL="457200" rtl="0" algn="l">
              <a:lnSpc>
                <a:spcPct val="115000"/>
              </a:lnSpc>
              <a:spcBef>
                <a:spcPts val="0"/>
              </a:spcBef>
              <a:spcAft>
                <a:spcPts val="0"/>
              </a:spcAft>
              <a:buClr>
                <a:srgbClr val="E69138"/>
              </a:buClr>
              <a:buSzPts val="2700"/>
              <a:buFont typeface="Source Sans Pro"/>
              <a:buAutoNum type="arabicPeriod"/>
            </a:pPr>
            <a:r>
              <a:rPr b="1" lang="en-US" sz="2700">
                <a:solidFill>
                  <a:srgbClr val="E69138"/>
                </a:solidFill>
                <a:latin typeface="Source Sans Pro"/>
                <a:ea typeface="Source Sans Pro"/>
                <a:cs typeface="Source Sans Pro"/>
                <a:sym typeface="Source Sans Pro"/>
              </a:rPr>
              <a:t>Appropriate volume level when speaking.</a:t>
            </a:r>
            <a:endParaRPr b="1" sz="2700">
              <a:solidFill>
                <a:srgbClr val="E69138"/>
              </a:solidFill>
              <a:latin typeface="Source Sans Pro"/>
              <a:ea typeface="Source Sans Pro"/>
              <a:cs typeface="Source Sans Pro"/>
              <a:sym typeface="Source Sans Pro"/>
            </a:endParaRPr>
          </a:p>
          <a:p>
            <a:pPr indent="-400050" lvl="0" marL="457200" rtl="0" algn="l">
              <a:lnSpc>
                <a:spcPct val="115000"/>
              </a:lnSpc>
              <a:spcBef>
                <a:spcPts val="0"/>
              </a:spcBef>
              <a:spcAft>
                <a:spcPts val="0"/>
              </a:spcAft>
              <a:buClr>
                <a:srgbClr val="E69138"/>
              </a:buClr>
              <a:buSzPts val="2700"/>
              <a:buFont typeface="Source Sans Pro"/>
              <a:buAutoNum type="arabicPeriod"/>
            </a:pPr>
            <a:r>
              <a:rPr b="1" lang="en-US" sz="2700">
                <a:solidFill>
                  <a:srgbClr val="E69138"/>
                </a:solidFill>
                <a:latin typeface="Source Sans Pro"/>
                <a:ea typeface="Source Sans Pro"/>
                <a:cs typeface="Source Sans Pro"/>
                <a:sym typeface="Source Sans Pro"/>
              </a:rPr>
              <a:t>Holding door or elevator for people behind you.</a:t>
            </a:r>
            <a:endParaRPr b="1" sz="2700">
              <a:solidFill>
                <a:srgbClr val="E69138"/>
              </a:solidFill>
              <a:latin typeface="Source Sans Pro"/>
              <a:ea typeface="Source Sans Pro"/>
              <a:cs typeface="Source Sans Pro"/>
              <a:sym typeface="Source Sans Pro"/>
            </a:endParaRPr>
          </a:p>
          <a:p>
            <a:pPr indent="-400050" lvl="0" marL="457200" rtl="0" algn="l">
              <a:lnSpc>
                <a:spcPct val="115000"/>
              </a:lnSpc>
              <a:spcBef>
                <a:spcPts val="0"/>
              </a:spcBef>
              <a:spcAft>
                <a:spcPts val="0"/>
              </a:spcAft>
              <a:buClr>
                <a:srgbClr val="E69138"/>
              </a:buClr>
              <a:buSzPts val="2700"/>
              <a:buFont typeface="Source Sans Pro"/>
              <a:buAutoNum type="arabicPeriod"/>
            </a:pPr>
            <a:r>
              <a:rPr b="1" lang="en-US" sz="2700">
                <a:solidFill>
                  <a:srgbClr val="E69138"/>
                </a:solidFill>
                <a:latin typeface="Source Sans Pro"/>
                <a:ea typeface="Source Sans Pro"/>
                <a:cs typeface="Source Sans Pro"/>
                <a:sym typeface="Source Sans Pro"/>
              </a:rPr>
              <a:t>Helping bring in the groceries.</a:t>
            </a:r>
            <a:endParaRPr b="1" sz="2700">
              <a:solidFill>
                <a:srgbClr val="E69138"/>
              </a:solidFill>
              <a:latin typeface="Source Sans Pro"/>
              <a:ea typeface="Source Sans Pro"/>
              <a:cs typeface="Source Sans Pro"/>
              <a:sym typeface="Source Sans Pro"/>
            </a:endParaRPr>
          </a:p>
          <a:p>
            <a:pPr indent="-400050" lvl="0" marL="457200" rtl="0" algn="l">
              <a:lnSpc>
                <a:spcPct val="115000"/>
              </a:lnSpc>
              <a:spcBef>
                <a:spcPts val="0"/>
              </a:spcBef>
              <a:spcAft>
                <a:spcPts val="0"/>
              </a:spcAft>
              <a:buClr>
                <a:srgbClr val="E69138"/>
              </a:buClr>
              <a:buSzPts val="2700"/>
              <a:buFont typeface="Source Sans Pro"/>
              <a:buAutoNum type="arabicPeriod"/>
            </a:pPr>
            <a:r>
              <a:rPr b="1" lang="en-US" sz="2700">
                <a:solidFill>
                  <a:srgbClr val="E69138"/>
                </a:solidFill>
                <a:latin typeface="Source Sans Pro"/>
                <a:ea typeface="Source Sans Pro"/>
                <a:cs typeface="Source Sans Pro"/>
                <a:sym typeface="Source Sans Pro"/>
              </a:rPr>
              <a:t>Using cell phones at appropriate times and places.</a:t>
            </a:r>
            <a:endParaRPr b="1" sz="2700">
              <a:solidFill>
                <a:srgbClr val="E69138"/>
              </a:solidFill>
              <a:latin typeface="Source Sans Pro"/>
              <a:ea typeface="Source Sans Pro"/>
              <a:cs typeface="Source Sans Pro"/>
              <a:sym typeface="Source Sans Pro"/>
            </a:endParaRPr>
          </a:p>
          <a:p>
            <a:pPr indent="-400050" lvl="0" marL="457200" rtl="0" algn="l">
              <a:lnSpc>
                <a:spcPct val="115000"/>
              </a:lnSpc>
              <a:spcBef>
                <a:spcPts val="0"/>
              </a:spcBef>
              <a:spcAft>
                <a:spcPts val="0"/>
              </a:spcAft>
              <a:buClr>
                <a:srgbClr val="E69138"/>
              </a:buClr>
              <a:buSzPts val="2700"/>
              <a:buFont typeface="Source Sans Pro"/>
              <a:buAutoNum type="arabicPeriod"/>
            </a:pPr>
            <a:r>
              <a:rPr b="1" lang="en-US" sz="2700">
                <a:solidFill>
                  <a:srgbClr val="E69138"/>
                </a:solidFill>
                <a:latin typeface="Source Sans Pro"/>
                <a:ea typeface="Source Sans Pro"/>
                <a:cs typeface="Source Sans Pro"/>
                <a:sym typeface="Source Sans Pro"/>
              </a:rPr>
              <a:t>Saying excuse me when you bump into someone.</a:t>
            </a:r>
            <a:endParaRPr b="1" sz="2700">
              <a:solidFill>
                <a:srgbClr val="E69138"/>
              </a:solidFill>
              <a:latin typeface="Source Sans Pro"/>
              <a:ea typeface="Source Sans Pro"/>
              <a:cs typeface="Source Sans Pro"/>
              <a:sym typeface="Source Sans Pro"/>
            </a:endParaRPr>
          </a:p>
          <a:p>
            <a:pPr indent="-400050" lvl="0" marL="457200" rtl="0" algn="l">
              <a:lnSpc>
                <a:spcPct val="115000"/>
              </a:lnSpc>
              <a:spcBef>
                <a:spcPts val="0"/>
              </a:spcBef>
              <a:spcAft>
                <a:spcPts val="0"/>
              </a:spcAft>
              <a:buClr>
                <a:srgbClr val="E69138"/>
              </a:buClr>
              <a:buSzPts val="2700"/>
              <a:buFont typeface="Source Sans Pro"/>
              <a:buAutoNum type="arabicPeriod"/>
            </a:pPr>
            <a:r>
              <a:rPr b="1" lang="en-US" sz="2700">
                <a:solidFill>
                  <a:srgbClr val="E69138"/>
                </a:solidFill>
                <a:latin typeface="Source Sans Pro"/>
                <a:ea typeface="Source Sans Pro"/>
                <a:cs typeface="Source Sans Pro"/>
                <a:sym typeface="Source Sans Pro"/>
              </a:rPr>
              <a:t>Replacing the toilet paper roll.</a:t>
            </a:r>
            <a:endParaRPr b="1" sz="2700">
              <a:solidFill>
                <a:srgbClr val="E69138"/>
              </a:solidFill>
              <a:latin typeface="Source Sans Pro"/>
              <a:ea typeface="Source Sans Pro"/>
              <a:cs typeface="Source Sans Pro"/>
              <a:sym typeface="Source Sans Pro"/>
            </a:endParaRPr>
          </a:p>
          <a:p>
            <a:pPr indent="-400050" lvl="0" marL="457200" rtl="0" algn="l">
              <a:lnSpc>
                <a:spcPct val="115000"/>
              </a:lnSpc>
              <a:spcBef>
                <a:spcPts val="0"/>
              </a:spcBef>
              <a:spcAft>
                <a:spcPts val="0"/>
              </a:spcAft>
              <a:buClr>
                <a:srgbClr val="E69138"/>
              </a:buClr>
              <a:buSzPts val="2700"/>
              <a:buFont typeface="Source Sans Pro"/>
              <a:buAutoNum type="arabicPeriod"/>
            </a:pPr>
            <a:r>
              <a:rPr b="1" lang="en-US" sz="2700">
                <a:solidFill>
                  <a:srgbClr val="E69138"/>
                </a:solidFill>
                <a:latin typeface="Source Sans Pro"/>
                <a:ea typeface="Source Sans Pro"/>
                <a:cs typeface="Source Sans Pro"/>
                <a:sym typeface="Source Sans Pro"/>
              </a:rPr>
              <a:t>Appropriate class participation.</a:t>
            </a:r>
            <a:endParaRPr b="1" sz="2700">
              <a:solidFill>
                <a:srgbClr val="E69138"/>
              </a:solidFill>
              <a:latin typeface="Source Sans Pro"/>
              <a:ea typeface="Source Sans Pro"/>
              <a:cs typeface="Source Sans Pro"/>
              <a:sym typeface="Source Sans Pro"/>
            </a:endParaRPr>
          </a:p>
          <a:p>
            <a:pPr indent="-400050" lvl="0" marL="457200" rtl="0" algn="l">
              <a:lnSpc>
                <a:spcPct val="115000"/>
              </a:lnSpc>
              <a:spcBef>
                <a:spcPts val="0"/>
              </a:spcBef>
              <a:spcAft>
                <a:spcPts val="0"/>
              </a:spcAft>
              <a:buClr>
                <a:srgbClr val="E69138"/>
              </a:buClr>
              <a:buSzPts val="2700"/>
              <a:buFont typeface="Source Sans Pro"/>
              <a:buAutoNum type="arabicPeriod"/>
            </a:pPr>
            <a:r>
              <a:rPr b="1" lang="en-US" sz="2700">
                <a:solidFill>
                  <a:srgbClr val="E69138"/>
                </a:solidFill>
                <a:latin typeface="Source Sans Pro"/>
                <a:ea typeface="Source Sans Pro"/>
                <a:cs typeface="Source Sans Pro"/>
                <a:sym typeface="Source Sans Pro"/>
              </a:rPr>
              <a:t>Cleaning up after yourself.</a:t>
            </a:r>
            <a:endParaRPr b="1" sz="2700">
              <a:solidFill>
                <a:srgbClr val="E69138"/>
              </a:solidFill>
              <a:latin typeface="Source Sans Pro"/>
              <a:ea typeface="Source Sans Pro"/>
              <a:cs typeface="Source Sans Pro"/>
              <a:sym typeface="Source Sans Pro"/>
            </a:endParaRPr>
          </a:p>
          <a:p>
            <a:pPr indent="-400050" lvl="0" marL="457200" rtl="0" algn="l">
              <a:lnSpc>
                <a:spcPct val="115000"/>
              </a:lnSpc>
              <a:spcBef>
                <a:spcPts val="0"/>
              </a:spcBef>
              <a:spcAft>
                <a:spcPts val="0"/>
              </a:spcAft>
              <a:buClr>
                <a:srgbClr val="E69138"/>
              </a:buClr>
              <a:buSzPts val="2700"/>
              <a:buFont typeface="Source Sans Pro"/>
              <a:buAutoNum type="arabicPeriod"/>
            </a:pPr>
            <a:r>
              <a:rPr b="1" lang="en-US" sz="2700">
                <a:solidFill>
                  <a:srgbClr val="E69138"/>
                </a:solidFill>
                <a:latin typeface="Source Sans Pro"/>
                <a:ea typeface="Source Sans Pro"/>
                <a:cs typeface="Source Sans Pro"/>
                <a:sym typeface="Source Sans Pro"/>
              </a:rPr>
              <a:t>Assisting people  with disabilities.</a:t>
            </a:r>
            <a:endParaRPr b="1" sz="2700">
              <a:solidFill>
                <a:srgbClr val="E69138"/>
              </a:solidFill>
              <a:latin typeface="Source Sans Pro"/>
              <a:ea typeface="Source Sans Pro"/>
              <a:cs typeface="Source Sans Pro"/>
              <a:sym typeface="Source Sans Pro"/>
            </a:endParaRPr>
          </a:p>
        </p:txBody>
      </p:sp>
      <p:sp>
        <p:nvSpPr>
          <p:cNvPr id="173" name="Google Shape;173;p19"/>
          <p:cNvSpPr txBox="1"/>
          <p:nvPr/>
        </p:nvSpPr>
        <p:spPr>
          <a:xfrm>
            <a:off x="0" y="9418850"/>
            <a:ext cx="4635900" cy="646500"/>
          </a:xfrm>
          <a:prstGeom prst="rect">
            <a:avLst/>
          </a:prstGeom>
          <a:noFill/>
          <a:ln>
            <a:noFill/>
          </a:ln>
        </p:spPr>
        <p:txBody>
          <a:bodyPr anchorCtr="0" anchor="t" bIns="91425" lIns="91425" spcFirstLastPara="1" rIns="91425" wrap="square" tIns="91425">
            <a:spAutoFit/>
          </a:bodyPr>
          <a:lstStyle/>
          <a:p>
            <a:pPr indent="0" lvl="0" marL="0" rtl="0" algn="ctr">
              <a:lnSpc>
                <a:spcPct val="119005"/>
              </a:lnSpc>
              <a:spcBef>
                <a:spcPts val="0"/>
              </a:spcBef>
              <a:spcAft>
                <a:spcPts val="0"/>
              </a:spcAft>
              <a:buNone/>
            </a:pPr>
            <a:r>
              <a:rPr b="1" lang="en-US" sz="3000">
                <a:solidFill>
                  <a:schemeClr val="accent2"/>
                </a:solidFill>
                <a:latin typeface="Times New Roman"/>
                <a:ea typeface="Times New Roman"/>
                <a:cs typeface="Times New Roman"/>
                <a:sym typeface="Times New Roman"/>
              </a:rPr>
              <a:t>COURTESY</a:t>
            </a:r>
            <a:endParaRPr b="1" sz="3000">
              <a:solidFill>
                <a:schemeClr val="accent2"/>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0"/>
          <p:cNvPicPr preferRelativeResize="0"/>
          <p:nvPr/>
        </p:nvPicPr>
        <p:blipFill rotWithShape="1">
          <a:blip r:embed="rId3">
            <a:alphaModFix/>
          </a:blip>
          <a:srcRect b="0" l="2111" r="2110" t="0"/>
          <a:stretch/>
        </p:blipFill>
        <p:spPr>
          <a:xfrm>
            <a:off x="0" y="0"/>
            <a:ext cx="18288000" cy="10287000"/>
          </a:xfrm>
          <a:prstGeom prst="rect">
            <a:avLst/>
          </a:prstGeom>
          <a:noFill/>
          <a:ln>
            <a:noFill/>
          </a:ln>
        </p:spPr>
      </p:pic>
      <p:pic>
        <p:nvPicPr>
          <p:cNvPr id="179" name="Google Shape;179;p20"/>
          <p:cNvPicPr preferRelativeResize="0"/>
          <p:nvPr/>
        </p:nvPicPr>
        <p:blipFill rotWithShape="1">
          <a:blip r:embed="rId4">
            <a:alphaModFix/>
          </a:blip>
          <a:srcRect b="0" l="0" r="0" t="0"/>
          <a:stretch/>
        </p:blipFill>
        <p:spPr>
          <a:xfrm>
            <a:off x="-2529816" y="-2460332"/>
            <a:ext cx="8778240" cy="8229600"/>
          </a:xfrm>
          <a:prstGeom prst="rect">
            <a:avLst/>
          </a:prstGeom>
          <a:noFill/>
          <a:ln>
            <a:noFill/>
          </a:ln>
        </p:spPr>
      </p:pic>
      <p:pic>
        <p:nvPicPr>
          <p:cNvPr id="180" name="Google Shape;180;p20"/>
          <p:cNvPicPr preferRelativeResize="0"/>
          <p:nvPr/>
        </p:nvPicPr>
        <p:blipFill rotWithShape="1">
          <a:blip r:embed="rId5">
            <a:alphaModFix/>
          </a:blip>
          <a:srcRect b="0" l="0" r="0" t="0"/>
          <a:stretch/>
        </p:blipFill>
        <p:spPr>
          <a:xfrm rot="-1264042">
            <a:off x="9716606" y="8204318"/>
            <a:ext cx="3878878" cy="2748994"/>
          </a:xfrm>
          <a:prstGeom prst="rect">
            <a:avLst/>
          </a:prstGeom>
          <a:noFill/>
          <a:ln>
            <a:noFill/>
          </a:ln>
        </p:spPr>
      </p:pic>
      <p:pic>
        <p:nvPicPr>
          <p:cNvPr id="181" name="Google Shape;181;p20"/>
          <p:cNvPicPr preferRelativeResize="0"/>
          <p:nvPr/>
        </p:nvPicPr>
        <p:blipFill rotWithShape="1">
          <a:blip r:embed="rId4">
            <a:alphaModFix/>
          </a:blip>
          <a:srcRect b="0" l="0" r="0" t="0"/>
          <a:stretch/>
        </p:blipFill>
        <p:spPr>
          <a:xfrm rot="1873598">
            <a:off x="3485530" y="2881589"/>
            <a:ext cx="8778240" cy="8229600"/>
          </a:xfrm>
          <a:prstGeom prst="rect">
            <a:avLst/>
          </a:prstGeom>
          <a:noFill/>
          <a:ln>
            <a:noFill/>
          </a:ln>
        </p:spPr>
      </p:pic>
      <p:pic>
        <p:nvPicPr>
          <p:cNvPr id="182" name="Google Shape;182;p20"/>
          <p:cNvPicPr preferRelativeResize="0"/>
          <p:nvPr/>
        </p:nvPicPr>
        <p:blipFill rotWithShape="1">
          <a:blip r:embed="rId6">
            <a:alphaModFix/>
          </a:blip>
          <a:srcRect b="0" l="0" r="0" t="0"/>
          <a:stretch/>
        </p:blipFill>
        <p:spPr>
          <a:xfrm>
            <a:off x="7264145" y="-664742"/>
            <a:ext cx="4391900" cy="5019315"/>
          </a:xfrm>
          <a:prstGeom prst="rect">
            <a:avLst/>
          </a:prstGeom>
          <a:noFill/>
          <a:ln>
            <a:noFill/>
          </a:ln>
        </p:spPr>
      </p:pic>
      <p:pic>
        <p:nvPicPr>
          <p:cNvPr id="183" name="Google Shape;183;p20"/>
          <p:cNvPicPr preferRelativeResize="0"/>
          <p:nvPr/>
        </p:nvPicPr>
        <p:blipFill rotWithShape="1">
          <a:blip r:embed="rId6">
            <a:alphaModFix/>
          </a:blip>
          <a:srcRect b="0" l="0" r="0" t="0"/>
          <a:stretch/>
        </p:blipFill>
        <p:spPr>
          <a:xfrm>
            <a:off x="94336" y="6157654"/>
            <a:ext cx="4391900" cy="5019315"/>
          </a:xfrm>
          <a:prstGeom prst="rect">
            <a:avLst/>
          </a:prstGeom>
          <a:noFill/>
          <a:ln>
            <a:noFill/>
          </a:ln>
        </p:spPr>
      </p:pic>
      <p:pic>
        <p:nvPicPr>
          <p:cNvPr id="184" name="Google Shape;184;p20"/>
          <p:cNvPicPr preferRelativeResize="0"/>
          <p:nvPr/>
        </p:nvPicPr>
        <p:blipFill rotWithShape="1">
          <a:blip r:embed="rId5">
            <a:alphaModFix/>
          </a:blip>
          <a:srcRect b="0" l="0" r="0" t="0"/>
          <a:stretch/>
        </p:blipFill>
        <p:spPr>
          <a:xfrm>
            <a:off x="12678841" y="-904079"/>
            <a:ext cx="3878878" cy="2748994"/>
          </a:xfrm>
          <a:prstGeom prst="rect">
            <a:avLst/>
          </a:prstGeom>
          <a:noFill/>
          <a:ln>
            <a:noFill/>
          </a:ln>
        </p:spPr>
      </p:pic>
      <p:sp>
        <p:nvSpPr>
          <p:cNvPr id="185" name="Google Shape;185;p20"/>
          <p:cNvSpPr txBox="1"/>
          <p:nvPr/>
        </p:nvSpPr>
        <p:spPr>
          <a:xfrm>
            <a:off x="2382150" y="2171100"/>
            <a:ext cx="14485200" cy="73020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Clr>
                <a:schemeClr val="dk1"/>
              </a:buClr>
              <a:buSzPts val="1100"/>
              <a:buFont typeface="Arial"/>
              <a:buNone/>
            </a:pPr>
            <a:r>
              <a:rPr b="1" lang="en-US" sz="4800">
                <a:solidFill>
                  <a:srgbClr val="202124"/>
                </a:solidFill>
                <a:latin typeface="Calibri"/>
                <a:ea typeface="Calibri"/>
                <a:cs typeface="Calibri"/>
                <a:sym typeface="Calibri"/>
              </a:rPr>
              <a:t>DISCUSSION ACTIVITY:</a:t>
            </a:r>
            <a:endParaRPr sz="4800">
              <a:solidFill>
                <a:srgbClr val="202124"/>
              </a:solidFill>
              <a:latin typeface="Calibri"/>
              <a:ea typeface="Calibri"/>
              <a:cs typeface="Calibri"/>
              <a:sym typeface="Calibri"/>
            </a:endParaRPr>
          </a:p>
          <a:p>
            <a:pPr indent="-533400" lvl="0" marL="457200" rtl="0" algn="l">
              <a:lnSpc>
                <a:spcPct val="107916"/>
              </a:lnSpc>
              <a:spcBef>
                <a:spcPts val="0"/>
              </a:spcBef>
              <a:spcAft>
                <a:spcPts val="0"/>
              </a:spcAft>
              <a:buClr>
                <a:srgbClr val="202124"/>
              </a:buClr>
              <a:buSzPts val="4800"/>
              <a:buFont typeface="Calibri"/>
              <a:buChar char="●"/>
            </a:pPr>
            <a:r>
              <a:rPr lang="en-US" sz="4800">
                <a:solidFill>
                  <a:srgbClr val="202124"/>
                </a:solidFill>
                <a:latin typeface="Calibri"/>
                <a:ea typeface="Calibri"/>
                <a:cs typeface="Calibri"/>
                <a:sym typeface="Calibri"/>
              </a:rPr>
              <a:t>What are some typical responses when someone is discourteous?</a:t>
            </a:r>
            <a:endParaRPr sz="4800">
              <a:solidFill>
                <a:srgbClr val="202124"/>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4800">
              <a:solidFill>
                <a:srgbClr val="202124"/>
              </a:solidFill>
              <a:latin typeface="Calibri"/>
              <a:ea typeface="Calibri"/>
              <a:cs typeface="Calibri"/>
              <a:sym typeface="Calibri"/>
            </a:endParaRPr>
          </a:p>
          <a:p>
            <a:pPr indent="-533400" lvl="0" marL="457200" rtl="0" algn="l">
              <a:lnSpc>
                <a:spcPct val="107916"/>
              </a:lnSpc>
              <a:spcBef>
                <a:spcPts val="0"/>
              </a:spcBef>
              <a:spcAft>
                <a:spcPts val="0"/>
              </a:spcAft>
              <a:buClr>
                <a:srgbClr val="202124"/>
              </a:buClr>
              <a:buSzPts val="4800"/>
              <a:buFont typeface="Calibri"/>
              <a:buChar char="●"/>
            </a:pPr>
            <a:r>
              <a:rPr lang="en-US" sz="4800">
                <a:solidFill>
                  <a:srgbClr val="202124"/>
                </a:solidFill>
                <a:latin typeface="Calibri"/>
                <a:ea typeface="Calibri"/>
                <a:cs typeface="Calibri"/>
                <a:sym typeface="Calibri"/>
              </a:rPr>
              <a:t>Now, what are some </a:t>
            </a:r>
            <a:r>
              <a:rPr i="1" lang="en-US" sz="4800">
                <a:solidFill>
                  <a:srgbClr val="202124"/>
                </a:solidFill>
                <a:latin typeface="Calibri"/>
                <a:ea typeface="Calibri"/>
                <a:cs typeface="Calibri"/>
                <a:sym typeface="Calibri"/>
              </a:rPr>
              <a:t>appropriate</a:t>
            </a:r>
            <a:r>
              <a:rPr lang="en-US" sz="4800">
                <a:solidFill>
                  <a:srgbClr val="202124"/>
                </a:solidFill>
                <a:latin typeface="Calibri"/>
                <a:ea typeface="Calibri"/>
                <a:cs typeface="Calibri"/>
                <a:sym typeface="Calibri"/>
              </a:rPr>
              <a:t> responses when someone is discourteous?</a:t>
            </a:r>
            <a:endParaRPr sz="4800">
              <a:solidFill>
                <a:srgbClr val="202124"/>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4800">
              <a:solidFill>
                <a:srgbClr val="202124"/>
              </a:solidFill>
              <a:latin typeface="Calibri"/>
              <a:ea typeface="Calibri"/>
              <a:cs typeface="Calibri"/>
              <a:sym typeface="Calibri"/>
            </a:endParaRPr>
          </a:p>
          <a:p>
            <a:pPr indent="-533400" lvl="0" marL="457200" rtl="0" algn="l">
              <a:lnSpc>
                <a:spcPct val="107916"/>
              </a:lnSpc>
              <a:spcBef>
                <a:spcPts val="0"/>
              </a:spcBef>
              <a:spcAft>
                <a:spcPts val="0"/>
              </a:spcAft>
              <a:buClr>
                <a:srgbClr val="202124"/>
              </a:buClr>
              <a:buSzPts val="4800"/>
              <a:buFont typeface="Calibri"/>
              <a:buChar char="●"/>
            </a:pPr>
            <a:r>
              <a:rPr lang="en-US" sz="4800">
                <a:solidFill>
                  <a:srgbClr val="202124"/>
                </a:solidFill>
                <a:latin typeface="Calibri"/>
                <a:ea typeface="Calibri"/>
                <a:cs typeface="Calibri"/>
                <a:sym typeface="Calibri"/>
              </a:rPr>
              <a:t>What are the benefits of being courteous?</a:t>
            </a:r>
            <a:endParaRPr sz="4800">
              <a:solidFill>
                <a:srgbClr val="202124"/>
              </a:solidFill>
              <a:latin typeface="Calibri"/>
              <a:ea typeface="Calibri"/>
              <a:cs typeface="Calibri"/>
              <a:sym typeface="Calibri"/>
            </a:endParaRPr>
          </a:p>
          <a:p>
            <a:pPr indent="0" lvl="0" marL="0" rtl="0" algn="l">
              <a:spcBef>
                <a:spcPts val="0"/>
              </a:spcBef>
              <a:spcAft>
                <a:spcPts val="0"/>
              </a:spcAft>
              <a:buNone/>
            </a:pPr>
            <a:r>
              <a:t/>
            </a:r>
            <a:endParaRPr sz="4800">
              <a:latin typeface="Calibri"/>
              <a:ea typeface="Calibri"/>
              <a:cs typeface="Calibri"/>
              <a:sym typeface="Calibri"/>
            </a:endParaRPr>
          </a:p>
        </p:txBody>
      </p:sp>
      <p:sp>
        <p:nvSpPr>
          <p:cNvPr id="186" name="Google Shape;186;p20"/>
          <p:cNvSpPr txBox="1"/>
          <p:nvPr/>
        </p:nvSpPr>
        <p:spPr>
          <a:xfrm>
            <a:off x="229900" y="9310025"/>
            <a:ext cx="4635900" cy="646500"/>
          </a:xfrm>
          <a:prstGeom prst="rect">
            <a:avLst/>
          </a:prstGeom>
          <a:noFill/>
          <a:ln>
            <a:noFill/>
          </a:ln>
        </p:spPr>
        <p:txBody>
          <a:bodyPr anchorCtr="0" anchor="t" bIns="91425" lIns="91425" spcFirstLastPara="1" rIns="91425" wrap="square" tIns="91425">
            <a:spAutoFit/>
          </a:bodyPr>
          <a:lstStyle/>
          <a:p>
            <a:pPr indent="0" lvl="0" marL="0" rtl="0" algn="ctr">
              <a:lnSpc>
                <a:spcPct val="119005"/>
              </a:lnSpc>
              <a:spcBef>
                <a:spcPts val="0"/>
              </a:spcBef>
              <a:spcAft>
                <a:spcPts val="0"/>
              </a:spcAft>
              <a:buNone/>
            </a:pPr>
            <a:r>
              <a:rPr b="1" lang="en-US" sz="3000">
                <a:solidFill>
                  <a:schemeClr val="accent2"/>
                </a:solidFill>
                <a:latin typeface="Times New Roman"/>
                <a:ea typeface="Times New Roman"/>
                <a:cs typeface="Times New Roman"/>
                <a:sym typeface="Times New Roman"/>
              </a:rPr>
              <a:t>COURTESY</a:t>
            </a:r>
            <a:endParaRPr b="1" sz="3000">
              <a:solidFill>
                <a:schemeClr val="accent2"/>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1"/>
          <p:cNvPicPr preferRelativeResize="0"/>
          <p:nvPr/>
        </p:nvPicPr>
        <p:blipFill rotWithShape="1">
          <a:blip r:embed="rId3">
            <a:alphaModFix/>
          </a:blip>
          <a:srcRect b="0" l="2107" r="2116" t="0"/>
          <a:stretch/>
        </p:blipFill>
        <p:spPr>
          <a:xfrm>
            <a:off x="0" y="0"/>
            <a:ext cx="18288003" cy="10286999"/>
          </a:xfrm>
          <a:prstGeom prst="rect">
            <a:avLst/>
          </a:prstGeom>
          <a:noFill/>
          <a:ln>
            <a:noFill/>
          </a:ln>
        </p:spPr>
      </p:pic>
      <p:pic>
        <p:nvPicPr>
          <p:cNvPr id="192" name="Google Shape;192;p21"/>
          <p:cNvPicPr preferRelativeResize="0"/>
          <p:nvPr/>
        </p:nvPicPr>
        <p:blipFill rotWithShape="1">
          <a:blip r:embed="rId4">
            <a:alphaModFix/>
          </a:blip>
          <a:srcRect b="0" l="0" r="0" t="0"/>
          <a:stretch/>
        </p:blipFill>
        <p:spPr>
          <a:xfrm>
            <a:off x="-7419080" y="7810527"/>
            <a:ext cx="16230600" cy="7567517"/>
          </a:xfrm>
          <a:prstGeom prst="rect">
            <a:avLst/>
          </a:prstGeom>
          <a:noFill/>
          <a:ln>
            <a:noFill/>
          </a:ln>
        </p:spPr>
      </p:pic>
      <p:pic>
        <p:nvPicPr>
          <p:cNvPr id="193" name="Google Shape;193;p21"/>
          <p:cNvPicPr preferRelativeResize="0"/>
          <p:nvPr/>
        </p:nvPicPr>
        <p:blipFill rotWithShape="1">
          <a:blip r:embed="rId4">
            <a:alphaModFix/>
          </a:blip>
          <a:srcRect b="0" l="0" r="0" t="0"/>
          <a:stretch/>
        </p:blipFill>
        <p:spPr>
          <a:xfrm>
            <a:off x="-7419080" y="-4811670"/>
            <a:ext cx="16230600" cy="7567517"/>
          </a:xfrm>
          <a:prstGeom prst="rect">
            <a:avLst/>
          </a:prstGeom>
          <a:noFill/>
          <a:ln>
            <a:noFill/>
          </a:ln>
        </p:spPr>
      </p:pic>
      <p:pic>
        <p:nvPicPr>
          <p:cNvPr id="194" name="Google Shape;194;p21"/>
          <p:cNvPicPr preferRelativeResize="0"/>
          <p:nvPr/>
        </p:nvPicPr>
        <p:blipFill rotWithShape="1">
          <a:blip r:embed="rId4">
            <a:alphaModFix/>
          </a:blip>
          <a:srcRect b="0" l="0" r="0" t="0"/>
          <a:stretch/>
        </p:blipFill>
        <p:spPr>
          <a:xfrm>
            <a:off x="7316235" y="7482550"/>
            <a:ext cx="16230600" cy="7567517"/>
          </a:xfrm>
          <a:prstGeom prst="rect">
            <a:avLst/>
          </a:prstGeom>
          <a:noFill/>
          <a:ln>
            <a:noFill/>
          </a:ln>
        </p:spPr>
      </p:pic>
      <p:pic>
        <p:nvPicPr>
          <p:cNvPr id="195" name="Google Shape;195;p21"/>
          <p:cNvPicPr preferRelativeResize="0"/>
          <p:nvPr/>
        </p:nvPicPr>
        <p:blipFill rotWithShape="1">
          <a:blip r:embed="rId5">
            <a:alphaModFix/>
          </a:blip>
          <a:srcRect b="0" l="0" r="0" t="0"/>
          <a:stretch/>
        </p:blipFill>
        <p:spPr>
          <a:xfrm rot="-1491629">
            <a:off x="351041" y="8297700"/>
            <a:ext cx="4099684" cy="1006286"/>
          </a:xfrm>
          <a:prstGeom prst="rect">
            <a:avLst/>
          </a:prstGeom>
          <a:noFill/>
          <a:ln>
            <a:noFill/>
          </a:ln>
        </p:spPr>
      </p:pic>
      <p:pic>
        <p:nvPicPr>
          <p:cNvPr id="196" name="Google Shape;196;p21"/>
          <p:cNvPicPr preferRelativeResize="0"/>
          <p:nvPr/>
        </p:nvPicPr>
        <p:blipFill rotWithShape="1">
          <a:blip r:embed="rId4">
            <a:alphaModFix/>
          </a:blip>
          <a:srcRect b="0" l="0" r="0" t="0"/>
          <a:stretch/>
        </p:blipFill>
        <p:spPr>
          <a:xfrm>
            <a:off x="7316235" y="-5139647"/>
            <a:ext cx="16230600" cy="7567517"/>
          </a:xfrm>
          <a:prstGeom prst="rect">
            <a:avLst/>
          </a:prstGeom>
          <a:noFill/>
          <a:ln>
            <a:noFill/>
          </a:ln>
        </p:spPr>
      </p:pic>
      <p:sp>
        <p:nvSpPr>
          <p:cNvPr id="197" name="Google Shape;197;p21"/>
          <p:cNvSpPr txBox="1"/>
          <p:nvPr/>
        </p:nvSpPr>
        <p:spPr>
          <a:xfrm>
            <a:off x="3721350" y="1898100"/>
            <a:ext cx="10845300" cy="22167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lang="en-US" sz="6000">
                <a:solidFill>
                  <a:srgbClr val="E69138"/>
                </a:solidFill>
                <a:latin typeface="Lobster"/>
                <a:ea typeface="Lobster"/>
                <a:cs typeface="Lobster"/>
                <a:sym typeface="Lobster"/>
              </a:rPr>
              <a:t>Home and Community Connection</a:t>
            </a:r>
            <a:endParaRPr b="1" i="1" sz="6000">
              <a:solidFill>
                <a:srgbClr val="E69138"/>
              </a:solidFill>
              <a:latin typeface="Lobster"/>
              <a:ea typeface="Lobster"/>
              <a:cs typeface="Lobster"/>
              <a:sym typeface="Lobster"/>
            </a:endParaRPr>
          </a:p>
          <a:p>
            <a:pPr indent="0" lvl="0" marL="0" marR="0" rtl="0" algn="ctr">
              <a:lnSpc>
                <a:spcPct val="140006"/>
              </a:lnSpc>
              <a:spcBef>
                <a:spcPts val="0"/>
              </a:spcBef>
              <a:spcAft>
                <a:spcPts val="0"/>
              </a:spcAft>
              <a:buNone/>
            </a:pPr>
            <a:r>
              <a:t/>
            </a:r>
            <a:endParaRPr b="1" i="1" sz="6000">
              <a:solidFill>
                <a:srgbClr val="E69138"/>
              </a:solidFill>
              <a:latin typeface="Lobster"/>
              <a:ea typeface="Lobster"/>
              <a:cs typeface="Lobster"/>
              <a:sym typeface="Lobster"/>
            </a:endParaRPr>
          </a:p>
        </p:txBody>
      </p:sp>
      <p:pic>
        <p:nvPicPr>
          <p:cNvPr id="198" name="Google Shape;198;p21"/>
          <p:cNvPicPr preferRelativeResize="0"/>
          <p:nvPr/>
        </p:nvPicPr>
        <p:blipFill rotWithShape="1">
          <a:blip r:embed="rId6">
            <a:alphaModFix/>
          </a:blip>
          <a:srcRect b="0" l="0" r="0" t="0"/>
          <a:stretch/>
        </p:blipFill>
        <p:spPr>
          <a:xfrm>
            <a:off x="-6278404" y="5143500"/>
            <a:ext cx="9500259" cy="8229600"/>
          </a:xfrm>
          <a:prstGeom prst="rect">
            <a:avLst/>
          </a:prstGeom>
          <a:noFill/>
          <a:ln>
            <a:noFill/>
          </a:ln>
        </p:spPr>
      </p:pic>
      <p:pic>
        <p:nvPicPr>
          <p:cNvPr id="199" name="Google Shape;199;p21"/>
          <p:cNvPicPr preferRelativeResize="0"/>
          <p:nvPr/>
        </p:nvPicPr>
        <p:blipFill rotWithShape="1">
          <a:blip r:embed="rId6">
            <a:alphaModFix/>
          </a:blip>
          <a:srcRect b="0" l="0" r="0" t="0"/>
          <a:stretch/>
        </p:blipFill>
        <p:spPr>
          <a:xfrm>
            <a:off x="-3721430" y="-4114800"/>
            <a:ext cx="9500259" cy="8229600"/>
          </a:xfrm>
          <a:prstGeom prst="rect">
            <a:avLst/>
          </a:prstGeom>
          <a:noFill/>
          <a:ln>
            <a:noFill/>
          </a:ln>
        </p:spPr>
      </p:pic>
      <p:pic>
        <p:nvPicPr>
          <p:cNvPr id="200" name="Google Shape;200;p21"/>
          <p:cNvPicPr preferRelativeResize="0"/>
          <p:nvPr/>
        </p:nvPicPr>
        <p:blipFill rotWithShape="1">
          <a:blip r:embed="rId5">
            <a:alphaModFix/>
          </a:blip>
          <a:srcRect b="0" l="0" r="0" t="0"/>
          <a:stretch/>
        </p:blipFill>
        <p:spPr>
          <a:xfrm>
            <a:off x="16275225" y="4333131"/>
            <a:ext cx="4099683" cy="1006286"/>
          </a:xfrm>
          <a:prstGeom prst="rect">
            <a:avLst/>
          </a:prstGeom>
          <a:noFill/>
          <a:ln>
            <a:noFill/>
          </a:ln>
        </p:spPr>
      </p:pic>
      <p:pic>
        <p:nvPicPr>
          <p:cNvPr id="201" name="Google Shape;201;p21"/>
          <p:cNvPicPr preferRelativeResize="0"/>
          <p:nvPr/>
        </p:nvPicPr>
        <p:blipFill rotWithShape="1">
          <a:blip r:embed="rId6">
            <a:alphaModFix/>
          </a:blip>
          <a:srcRect b="0" l="0" r="0" t="0"/>
          <a:stretch/>
        </p:blipFill>
        <p:spPr>
          <a:xfrm>
            <a:off x="15815278" y="-4114800"/>
            <a:ext cx="9500259" cy="8229600"/>
          </a:xfrm>
          <a:prstGeom prst="rect">
            <a:avLst/>
          </a:prstGeom>
          <a:noFill/>
          <a:ln>
            <a:noFill/>
          </a:ln>
        </p:spPr>
      </p:pic>
      <p:pic>
        <p:nvPicPr>
          <p:cNvPr id="202" name="Google Shape;202;p21"/>
          <p:cNvPicPr preferRelativeResize="0"/>
          <p:nvPr/>
        </p:nvPicPr>
        <p:blipFill rotWithShape="1">
          <a:blip r:embed="rId7">
            <a:alphaModFix/>
          </a:blip>
          <a:srcRect b="0" l="0" r="0" t="0"/>
          <a:stretch/>
        </p:blipFill>
        <p:spPr>
          <a:xfrm rot="-8488100">
            <a:off x="-223852" y="3048764"/>
            <a:ext cx="3657600" cy="1669196"/>
          </a:xfrm>
          <a:prstGeom prst="rect">
            <a:avLst/>
          </a:prstGeom>
          <a:noFill/>
          <a:ln>
            <a:noFill/>
          </a:ln>
        </p:spPr>
      </p:pic>
      <p:pic>
        <p:nvPicPr>
          <p:cNvPr id="203" name="Google Shape;203;p21"/>
          <p:cNvPicPr preferRelativeResize="0"/>
          <p:nvPr/>
        </p:nvPicPr>
        <p:blipFill rotWithShape="1">
          <a:blip r:embed="rId8">
            <a:alphaModFix/>
          </a:blip>
          <a:srcRect b="0" l="0" r="0" t="0"/>
          <a:stretch/>
        </p:blipFill>
        <p:spPr>
          <a:xfrm rot="-2037012">
            <a:off x="14781553" y="5753127"/>
            <a:ext cx="718220" cy="4114800"/>
          </a:xfrm>
          <a:prstGeom prst="rect">
            <a:avLst/>
          </a:prstGeom>
          <a:noFill/>
          <a:ln>
            <a:noFill/>
          </a:ln>
        </p:spPr>
      </p:pic>
      <p:pic>
        <p:nvPicPr>
          <p:cNvPr id="204" name="Google Shape;204;p21"/>
          <p:cNvPicPr preferRelativeResize="0"/>
          <p:nvPr/>
        </p:nvPicPr>
        <p:blipFill rotWithShape="1">
          <a:blip r:embed="rId9">
            <a:alphaModFix/>
          </a:blip>
          <a:srcRect b="0" l="0" r="0" t="0"/>
          <a:stretch/>
        </p:blipFill>
        <p:spPr>
          <a:xfrm>
            <a:off x="15063350" y="5557748"/>
            <a:ext cx="4391900" cy="5019315"/>
          </a:xfrm>
          <a:prstGeom prst="rect">
            <a:avLst/>
          </a:prstGeom>
          <a:noFill/>
          <a:ln>
            <a:noFill/>
          </a:ln>
        </p:spPr>
      </p:pic>
      <p:sp>
        <p:nvSpPr>
          <p:cNvPr id="205" name="Google Shape;205;p21"/>
          <p:cNvSpPr txBox="1"/>
          <p:nvPr/>
        </p:nvSpPr>
        <p:spPr>
          <a:xfrm>
            <a:off x="-181600" y="3088475"/>
            <a:ext cx="18779400" cy="4433100"/>
          </a:xfrm>
          <a:prstGeom prst="rect">
            <a:avLst/>
          </a:prstGeom>
          <a:noFill/>
          <a:ln>
            <a:noFill/>
          </a:ln>
        </p:spPr>
        <p:txBody>
          <a:bodyPr anchorCtr="0" anchor="t" bIns="0" lIns="0" spcFirstLastPara="1" rIns="0" wrap="square" tIns="0">
            <a:spAutoFit/>
          </a:bodyPr>
          <a:lstStyle/>
          <a:p>
            <a:pPr indent="0" lvl="0" marL="457200" rtl="0" algn="l">
              <a:lnSpc>
                <a:spcPct val="100000"/>
              </a:lnSpc>
              <a:spcBef>
                <a:spcPts val="0"/>
              </a:spcBef>
              <a:spcAft>
                <a:spcPts val="0"/>
              </a:spcAft>
              <a:buNone/>
            </a:pPr>
            <a:r>
              <a:rPr b="1" lang="en-US" sz="3600">
                <a:solidFill>
                  <a:srgbClr val="38761D"/>
                </a:solidFill>
                <a:latin typeface="Calibri"/>
                <a:ea typeface="Calibri"/>
                <a:cs typeface="Calibri"/>
                <a:sym typeface="Calibri"/>
              </a:rPr>
              <a:t>Choose 2 of the following ways to practice courtesy in your home, school, and/or community: </a:t>
            </a:r>
            <a:endParaRPr b="1" sz="3600">
              <a:solidFill>
                <a:srgbClr val="38761D"/>
              </a:solidFill>
              <a:latin typeface="Calibri"/>
              <a:ea typeface="Calibri"/>
              <a:cs typeface="Calibri"/>
              <a:sym typeface="Calibri"/>
            </a:endParaRPr>
          </a:p>
          <a:p>
            <a:pPr indent="0" lvl="0" marL="457200" rtl="0" algn="l">
              <a:lnSpc>
                <a:spcPct val="100000"/>
              </a:lnSpc>
              <a:spcBef>
                <a:spcPts val="0"/>
              </a:spcBef>
              <a:spcAft>
                <a:spcPts val="0"/>
              </a:spcAft>
              <a:buNone/>
            </a:pPr>
            <a:r>
              <a:t/>
            </a:r>
            <a:endParaRPr b="1" sz="3600">
              <a:solidFill>
                <a:srgbClr val="38761D"/>
              </a:solidFill>
              <a:latin typeface="Calibri"/>
              <a:ea typeface="Calibri"/>
              <a:cs typeface="Calibri"/>
              <a:sym typeface="Calibri"/>
            </a:endParaRPr>
          </a:p>
          <a:p>
            <a:pPr indent="-457200" lvl="0" marL="5486400" rtl="0" algn="l">
              <a:lnSpc>
                <a:spcPct val="100000"/>
              </a:lnSpc>
              <a:spcBef>
                <a:spcPts val="0"/>
              </a:spcBef>
              <a:spcAft>
                <a:spcPts val="0"/>
              </a:spcAft>
              <a:buClr>
                <a:srgbClr val="38761D"/>
              </a:buClr>
              <a:buSzPts val="3600"/>
              <a:buFont typeface="Calibri"/>
              <a:buChar char="●"/>
            </a:pPr>
            <a:r>
              <a:rPr b="1" lang="en-US" sz="3600">
                <a:solidFill>
                  <a:srgbClr val="38761D"/>
                </a:solidFill>
                <a:latin typeface="Calibri"/>
                <a:ea typeface="Calibri"/>
                <a:cs typeface="Calibri"/>
                <a:sym typeface="Calibri"/>
              </a:rPr>
              <a:t>Help clean up the lunch room.</a:t>
            </a:r>
            <a:endParaRPr b="1" sz="3600">
              <a:solidFill>
                <a:srgbClr val="38761D"/>
              </a:solidFill>
              <a:latin typeface="Calibri"/>
              <a:ea typeface="Calibri"/>
              <a:cs typeface="Calibri"/>
              <a:sym typeface="Calibri"/>
            </a:endParaRPr>
          </a:p>
          <a:p>
            <a:pPr indent="-457200" lvl="0" marL="5486400" rtl="0" algn="l">
              <a:lnSpc>
                <a:spcPct val="100000"/>
              </a:lnSpc>
              <a:spcBef>
                <a:spcPts val="0"/>
              </a:spcBef>
              <a:spcAft>
                <a:spcPts val="0"/>
              </a:spcAft>
              <a:buClr>
                <a:srgbClr val="38761D"/>
              </a:buClr>
              <a:buSzPts val="3600"/>
              <a:buFont typeface="Calibri"/>
              <a:buChar char="●"/>
            </a:pPr>
            <a:r>
              <a:rPr b="1" lang="en-US" sz="3600">
                <a:solidFill>
                  <a:srgbClr val="38761D"/>
                </a:solidFill>
                <a:latin typeface="Calibri"/>
                <a:ea typeface="Calibri"/>
                <a:cs typeface="Calibri"/>
                <a:sym typeface="Calibri"/>
              </a:rPr>
              <a:t>Help do the dishes at home.</a:t>
            </a:r>
            <a:endParaRPr b="1" sz="3600">
              <a:solidFill>
                <a:srgbClr val="38761D"/>
              </a:solidFill>
              <a:latin typeface="Calibri"/>
              <a:ea typeface="Calibri"/>
              <a:cs typeface="Calibri"/>
              <a:sym typeface="Calibri"/>
            </a:endParaRPr>
          </a:p>
          <a:p>
            <a:pPr indent="-457200" lvl="0" marL="5486400" rtl="0" algn="l">
              <a:lnSpc>
                <a:spcPct val="100000"/>
              </a:lnSpc>
              <a:spcBef>
                <a:spcPts val="0"/>
              </a:spcBef>
              <a:spcAft>
                <a:spcPts val="0"/>
              </a:spcAft>
              <a:buClr>
                <a:srgbClr val="38761D"/>
              </a:buClr>
              <a:buSzPts val="3600"/>
              <a:buFont typeface="Calibri"/>
              <a:buChar char="●"/>
            </a:pPr>
            <a:r>
              <a:rPr b="1" lang="en-US" sz="3600">
                <a:solidFill>
                  <a:srgbClr val="38761D"/>
                </a:solidFill>
                <a:latin typeface="Calibri"/>
                <a:ea typeface="Calibri"/>
                <a:cs typeface="Calibri"/>
                <a:sym typeface="Calibri"/>
              </a:rPr>
              <a:t>Volunteer to do community work.</a:t>
            </a:r>
            <a:endParaRPr b="1" sz="3600">
              <a:solidFill>
                <a:srgbClr val="38761D"/>
              </a:solidFill>
              <a:latin typeface="Calibri"/>
              <a:ea typeface="Calibri"/>
              <a:cs typeface="Calibri"/>
              <a:sym typeface="Calibri"/>
            </a:endParaRPr>
          </a:p>
          <a:p>
            <a:pPr indent="-457200" lvl="0" marL="5486400" rtl="0" algn="l">
              <a:lnSpc>
                <a:spcPct val="100000"/>
              </a:lnSpc>
              <a:spcBef>
                <a:spcPts val="0"/>
              </a:spcBef>
              <a:spcAft>
                <a:spcPts val="0"/>
              </a:spcAft>
              <a:buClr>
                <a:srgbClr val="38761D"/>
              </a:buClr>
              <a:buSzPts val="3600"/>
              <a:buFont typeface="Calibri"/>
              <a:buChar char="●"/>
            </a:pPr>
            <a:r>
              <a:rPr b="1" lang="en-US" sz="3600">
                <a:solidFill>
                  <a:srgbClr val="38761D"/>
                </a:solidFill>
                <a:latin typeface="Calibri"/>
                <a:ea typeface="Calibri"/>
                <a:cs typeface="Calibri"/>
                <a:sym typeface="Calibri"/>
              </a:rPr>
              <a:t>Help an older person.</a:t>
            </a:r>
            <a:endParaRPr b="1" sz="3600">
              <a:solidFill>
                <a:srgbClr val="38761D"/>
              </a:solidFill>
              <a:latin typeface="Calibri"/>
              <a:ea typeface="Calibri"/>
              <a:cs typeface="Calibri"/>
              <a:sym typeface="Calibri"/>
            </a:endParaRPr>
          </a:p>
          <a:p>
            <a:pPr indent="-457200" lvl="0" marL="5486400" rtl="0" algn="l">
              <a:lnSpc>
                <a:spcPct val="100000"/>
              </a:lnSpc>
              <a:spcBef>
                <a:spcPts val="0"/>
              </a:spcBef>
              <a:spcAft>
                <a:spcPts val="0"/>
              </a:spcAft>
              <a:buClr>
                <a:srgbClr val="38761D"/>
              </a:buClr>
              <a:buSzPts val="3600"/>
              <a:buFont typeface="Calibri"/>
              <a:buChar char="●"/>
            </a:pPr>
            <a:r>
              <a:rPr b="1" lang="en-US" sz="3600">
                <a:solidFill>
                  <a:srgbClr val="38761D"/>
                </a:solidFill>
                <a:latin typeface="Calibri"/>
                <a:ea typeface="Calibri"/>
                <a:cs typeface="Calibri"/>
                <a:sym typeface="Calibri"/>
              </a:rPr>
              <a:t>Sit with someone at lunch who is sitting alone.</a:t>
            </a:r>
            <a:endParaRPr b="1" sz="3600">
              <a:solidFill>
                <a:srgbClr val="38761D"/>
              </a:solidFill>
              <a:latin typeface="Calibri"/>
              <a:ea typeface="Calibri"/>
              <a:cs typeface="Calibri"/>
              <a:sym typeface="Calibri"/>
            </a:endParaRPr>
          </a:p>
          <a:p>
            <a:pPr indent="-457200" lvl="0" marL="5486400" rtl="0" algn="l">
              <a:lnSpc>
                <a:spcPct val="100000"/>
              </a:lnSpc>
              <a:spcBef>
                <a:spcPts val="0"/>
              </a:spcBef>
              <a:spcAft>
                <a:spcPts val="0"/>
              </a:spcAft>
              <a:buClr>
                <a:srgbClr val="38761D"/>
              </a:buClr>
              <a:buSzPts val="3600"/>
              <a:buFont typeface="Calibri"/>
              <a:buChar char="●"/>
            </a:pPr>
            <a:r>
              <a:rPr b="1" lang="en-US" sz="3600">
                <a:solidFill>
                  <a:srgbClr val="38761D"/>
                </a:solidFill>
                <a:latin typeface="Calibri"/>
                <a:ea typeface="Calibri"/>
                <a:cs typeface="Calibri"/>
                <a:sym typeface="Calibri"/>
              </a:rPr>
              <a:t>Hold the door or elevator for people behind you.</a:t>
            </a:r>
            <a:endParaRPr b="1" sz="3600">
              <a:solidFill>
                <a:srgbClr val="6AA84F"/>
              </a:solidFill>
              <a:latin typeface="Lobster"/>
              <a:ea typeface="Lobster"/>
              <a:cs typeface="Lobster"/>
              <a:sym typeface="Lobster"/>
            </a:endParaRPr>
          </a:p>
        </p:txBody>
      </p:sp>
      <p:sp>
        <p:nvSpPr>
          <p:cNvPr id="206" name="Google Shape;206;p21"/>
          <p:cNvSpPr txBox="1"/>
          <p:nvPr/>
        </p:nvSpPr>
        <p:spPr>
          <a:xfrm>
            <a:off x="229900" y="9310025"/>
            <a:ext cx="4635900" cy="646500"/>
          </a:xfrm>
          <a:prstGeom prst="rect">
            <a:avLst/>
          </a:prstGeom>
          <a:noFill/>
          <a:ln>
            <a:noFill/>
          </a:ln>
        </p:spPr>
        <p:txBody>
          <a:bodyPr anchorCtr="0" anchor="t" bIns="91425" lIns="91425" spcFirstLastPara="1" rIns="91425" wrap="square" tIns="91425">
            <a:spAutoFit/>
          </a:bodyPr>
          <a:lstStyle/>
          <a:p>
            <a:pPr indent="0" lvl="0" marL="0" rtl="0" algn="ctr">
              <a:lnSpc>
                <a:spcPct val="119005"/>
              </a:lnSpc>
              <a:spcBef>
                <a:spcPts val="0"/>
              </a:spcBef>
              <a:spcAft>
                <a:spcPts val="0"/>
              </a:spcAft>
              <a:buNone/>
            </a:pPr>
            <a:r>
              <a:rPr b="1" lang="en-US" sz="3000">
                <a:solidFill>
                  <a:schemeClr val="accent2"/>
                </a:solidFill>
                <a:latin typeface="Times New Roman"/>
                <a:ea typeface="Times New Roman"/>
                <a:cs typeface="Times New Roman"/>
                <a:sym typeface="Times New Roman"/>
              </a:rPr>
              <a:t>COURTESY</a:t>
            </a:r>
            <a:endParaRPr b="1" sz="3000">
              <a:solidFill>
                <a:schemeClr val="accent2"/>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