
<file path=[Content_Types].xml><?xml version="1.0" encoding="utf-8"?>
<Types xmlns="http://schemas.openxmlformats.org/package/2006/content-types">
  <Default Extension="fntdata" ContentType="application/x-fontdata"/>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0" r:id="rId1"/>
    <p:sldMasterId id="2147483708" r:id="rId2"/>
  </p:sldMasterIdLst>
  <p:notesMasterIdLst>
    <p:notesMasterId r:id="rId15"/>
  </p:notesMasterIdLst>
  <p:sldIdLst>
    <p:sldId id="256" r:id="rId3"/>
    <p:sldId id="258" r:id="rId4"/>
    <p:sldId id="331" r:id="rId5"/>
    <p:sldId id="328" r:id="rId6"/>
    <p:sldId id="259" r:id="rId7"/>
    <p:sldId id="288" r:id="rId8"/>
    <p:sldId id="316" r:id="rId9"/>
    <p:sldId id="321" r:id="rId10"/>
    <p:sldId id="318" r:id="rId11"/>
    <p:sldId id="271" r:id="rId12"/>
    <p:sldId id="322" r:id="rId13"/>
    <p:sldId id="282" r:id="rId14"/>
  </p:sldIdLst>
  <p:sldSz cx="9144000" cy="5143500" type="screen16x9"/>
  <p:notesSz cx="7023100" cy="9309100"/>
  <p:embeddedFontLst>
    <p:embeddedFont>
      <p:font typeface="Abel" panose="02000506030000020004" pitchFamily="2" charset="0"/>
      <p:regular r:id="rId16"/>
    </p:embeddedFont>
    <p:embeddedFont>
      <p:font typeface="Calibri" panose="020F0502020204030204" pitchFamily="34" charset="0"/>
      <p:regular r:id="rId17"/>
      <p:bold r:id="rId18"/>
      <p:italic r:id="rId19"/>
      <p:boldItalic r:id="rId20"/>
    </p:embeddedFont>
    <p:embeddedFont>
      <p:font typeface="Open Sans" panose="020B0606030504020204" pitchFamily="34" charset="0"/>
      <p:regular r:id="rId21"/>
      <p:bold r:id="rId22"/>
      <p:italic r:id="rId23"/>
      <p:boldItalic r:id="rId24"/>
    </p:embeddedFont>
    <p:embeddedFont>
      <p:font typeface="Open Sans Light" panose="020B0306030504020204" pitchFamily="34" charset="0"/>
      <p:regular r:id="rId25"/>
      <p:bold r:id="rId26"/>
      <p:italic r:id="rId27"/>
      <p:boldItalic r:id="rId28"/>
    </p:embeddedFont>
    <p:embeddedFont>
      <p:font typeface="Open Sans SemiBold" panose="020B0706030804020204" pitchFamily="34" charset="0"/>
      <p:regular r:id="rId29"/>
      <p:bold r:id="rId30"/>
      <p:italic r:id="rId31"/>
      <p:boldItalic r:id="rId32"/>
    </p:embeddedFont>
    <p:embeddedFont>
      <p:font typeface="Trebuchet MS" panose="020B0603020202020204" pitchFamily="34" charset="0"/>
      <p:regular r:id="rId33"/>
      <p:bold r:id="rId34"/>
      <p:italic r:id="rId35"/>
      <p:bold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240">
          <p15:clr>
            <a:srgbClr val="9AA0A6"/>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rry Wright" initials="HW" lastIdx="2" clrIdx="0">
    <p:extLst>
      <p:ext uri="{19B8F6BF-5375-455C-9EA6-DF929625EA0E}">
        <p15:presenceInfo xmlns:p15="http://schemas.microsoft.com/office/powerpoint/2012/main" userId="S::Harry.wright@cfisd.net::42a08c67-9f3e-4f82-b551-2da4df80aeb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77" autoAdjust="0"/>
    <p:restoredTop sz="94660"/>
  </p:normalViewPr>
  <p:slideViewPr>
    <p:cSldViewPr snapToGrid="0">
      <p:cViewPr varScale="1">
        <p:scale>
          <a:sx n="73" d="100"/>
          <a:sy n="73" d="100"/>
        </p:scale>
        <p:origin x="728" y="36"/>
      </p:cViewPr>
      <p:guideLst>
        <p:guide orient="horz" pos="324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font" Target="fonts/font3.fntdata"/><Relationship Id="rId26" Type="http://schemas.openxmlformats.org/officeDocument/2006/relationships/font" Target="fonts/font11.fntdata"/><Relationship Id="rId39" Type="http://schemas.openxmlformats.org/officeDocument/2006/relationships/viewProps" Target="viewProps.xml"/><Relationship Id="rId21" Type="http://schemas.openxmlformats.org/officeDocument/2006/relationships/font" Target="fonts/font6.fntdata"/><Relationship Id="rId34" Type="http://schemas.openxmlformats.org/officeDocument/2006/relationships/font" Target="fonts/font19.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font" Target="fonts/font14.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9.fntdata"/><Relationship Id="rId32" Type="http://schemas.openxmlformats.org/officeDocument/2006/relationships/font" Target="fonts/font17.fntdata"/><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font" Target="fonts/font13.fntdata"/><Relationship Id="rId36" Type="http://schemas.openxmlformats.org/officeDocument/2006/relationships/font" Target="fonts/font21.fntdata"/><Relationship Id="rId10" Type="http://schemas.openxmlformats.org/officeDocument/2006/relationships/slide" Target="slides/slide8.xml"/><Relationship Id="rId19" Type="http://schemas.openxmlformats.org/officeDocument/2006/relationships/font" Target="fonts/font4.fntdata"/><Relationship Id="rId31" Type="http://schemas.openxmlformats.org/officeDocument/2006/relationships/font" Target="fonts/font1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font" Target="fonts/font15.fntdata"/><Relationship Id="rId35" Type="http://schemas.openxmlformats.org/officeDocument/2006/relationships/font" Target="fonts/font20.fntdata"/><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font" Target="fonts/font2.fntdata"/><Relationship Id="rId25" Type="http://schemas.openxmlformats.org/officeDocument/2006/relationships/font" Target="fonts/font10.fntdata"/><Relationship Id="rId33" Type="http://schemas.openxmlformats.org/officeDocument/2006/relationships/font" Target="fonts/font18.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02310" y="4421824"/>
            <a:ext cx="5618480" cy="4189095"/>
          </a:xfrm>
          <a:prstGeom prst="rect">
            <a:avLst/>
          </a:prstGeom>
          <a:noFill/>
          <a:ln>
            <a:noFill/>
          </a:ln>
        </p:spPr>
        <p:txBody>
          <a:bodyPr spcFirstLastPara="1" wrap="square" lIns="93306" tIns="93306" rIns="93306" bIns="93306"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p:notes"/>
          <p:cNvSpPr txBox="1">
            <a:spLocks noGrp="1"/>
          </p:cNvSpPr>
          <p:nvPr>
            <p:ph type="body" idx="1"/>
          </p:nvPr>
        </p:nvSpPr>
        <p:spPr>
          <a:xfrm>
            <a:off x="702310" y="4421824"/>
            <a:ext cx="5618480" cy="4189095"/>
          </a:xfrm>
          <a:prstGeom prst="rect">
            <a:avLst/>
          </a:prstGeom>
        </p:spPr>
        <p:txBody>
          <a:bodyPr spcFirstLastPara="1" wrap="square" lIns="93306" tIns="93306" rIns="93306" bIns="93306" anchor="t" anchorCtr="0">
            <a:noAutofit/>
          </a:bodyPr>
          <a:lstStyle/>
          <a:p>
            <a:pPr marL="0" indent="0">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ge0d242013f_0_2103: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2" name="Google Shape;502;ge0d242013f_0_2103:notes"/>
          <p:cNvSpPr txBox="1">
            <a:spLocks noGrp="1"/>
          </p:cNvSpPr>
          <p:nvPr>
            <p:ph type="body" idx="1"/>
          </p:nvPr>
        </p:nvSpPr>
        <p:spPr>
          <a:xfrm>
            <a:off x="702310" y="4421824"/>
            <a:ext cx="5618480" cy="4189095"/>
          </a:xfrm>
          <a:prstGeom prst="rect">
            <a:avLst/>
          </a:prstGeom>
        </p:spPr>
        <p:txBody>
          <a:bodyPr spcFirstLastPara="1" wrap="square" lIns="93306" tIns="93306" rIns="93306" bIns="93306" anchor="t" anchorCtr="0">
            <a:noAutofit/>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Retaliation is expressly prohibited under the regulations. No school or person may intimidate, threaten, coerce, or discriminate against any individual for the purpose of interfering with any right or privilege secured by Title IX, or because the individual has made a report or complaint, testified, assisted, or participated or refused to participate in any manner in a Title IX investigation or proceeding. Further, charging a student with code of conduct violations that arise out of the same facts or circumstances as a report or formal complaint of sexual harassment for the purpose of interfering with any right or privilege secured by Title IX constitutes retaliation.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Complaints alleging retaliation may be filed according to a District’s Title IX formal complaint process. </a:t>
            </a:r>
          </a:p>
          <a:p>
            <a:pPr marL="0" indent="0">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gb6e6aae483_0_0: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8" name="Google Shape;628;gb6e6aae483_0_0:notes"/>
          <p:cNvSpPr txBox="1">
            <a:spLocks noGrp="1"/>
          </p:cNvSpPr>
          <p:nvPr>
            <p:ph type="body" idx="1"/>
          </p:nvPr>
        </p:nvSpPr>
        <p:spPr>
          <a:xfrm>
            <a:off x="702310" y="4421824"/>
            <a:ext cx="5618480" cy="4189095"/>
          </a:xfrm>
          <a:prstGeom prst="rect">
            <a:avLst/>
          </a:prstGeom>
        </p:spPr>
        <p:txBody>
          <a:bodyPr spcFirstLastPara="1" wrap="square" lIns="93306" tIns="93306" rIns="93306" bIns="93306" anchor="t" anchorCtr="0">
            <a:noAutofit/>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Pursuant to the regulations, the District is required to maintain records of the final determination, any audio or audiovisual recording or transcript, any disciplinary sanctions imposed on the respondent, any remedies provided to the complainant, any supportive measures taken or the reason for no supportive measures, any appeal and the result therefrom, any informal resolution and the result therefrom, and all materials used to train Title IX Personnel for a period of seven years.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Further, the District is required to document the basis for its conclusion reflecting that its response was not deliberately indifferent, and document that it has taken measures designed to restore or preserve equal access to the District’s education program or activity.</a:t>
            </a:r>
          </a:p>
          <a:p>
            <a:pPr marL="0" indent="0">
              <a:spcBef>
                <a:spcPts val="1225"/>
              </a:spcBef>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g61f45587f5_0_85: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7" name="Google Shape;637;g61f45587f5_0_85:notes"/>
          <p:cNvSpPr txBox="1">
            <a:spLocks noGrp="1"/>
          </p:cNvSpPr>
          <p:nvPr>
            <p:ph type="body" idx="1"/>
          </p:nvPr>
        </p:nvSpPr>
        <p:spPr>
          <a:xfrm>
            <a:off x="702310" y="4421824"/>
            <a:ext cx="5618480" cy="4189095"/>
          </a:xfrm>
          <a:prstGeom prst="rect">
            <a:avLst/>
          </a:prstGeom>
        </p:spPr>
        <p:txBody>
          <a:bodyPr spcFirstLastPara="1" wrap="square" lIns="93306" tIns="93306" rIns="93306" bIns="93306" anchor="t" anchorCtr="0">
            <a:noAutofit/>
          </a:bodyPr>
          <a:lstStyle/>
          <a:p>
            <a:pPr marL="0" indent="0">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62f000d427_1_138: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62f000d427_1_138:notes"/>
          <p:cNvSpPr txBox="1">
            <a:spLocks noGrp="1"/>
          </p:cNvSpPr>
          <p:nvPr>
            <p:ph type="body" idx="1"/>
          </p:nvPr>
        </p:nvSpPr>
        <p:spPr>
          <a:xfrm>
            <a:off x="702310" y="4421824"/>
            <a:ext cx="5618480" cy="4189095"/>
          </a:xfrm>
          <a:prstGeom prst="rect">
            <a:avLst/>
          </a:prstGeom>
        </p:spPr>
        <p:txBody>
          <a:bodyPr spcFirstLastPara="1" wrap="square" lIns="93306" tIns="93306" rIns="93306" bIns="93306" anchor="t" anchorCtr="0">
            <a:noAutofit/>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Title IX is federal statute that protects students and employees from discrimination on the basis of sex in their education programs and activities, including sexual harassment</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In 2020 the Department of Education issued new regulations that dictate how schools must respond to sexual harassment.</a:t>
            </a:r>
          </a:p>
          <a:p>
            <a:pPr marL="0" indent="0">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e0b4a47e3a_0_82:notes"/>
          <p:cNvSpPr>
            <a:spLocks noGrp="1" noRot="1" noChangeAspect="1"/>
          </p:cNvSpPr>
          <p:nvPr>
            <p:ph type="sldImg" idx="2"/>
          </p:nvPr>
        </p:nvSpPr>
        <p:spPr>
          <a:xfrm>
            <a:off x="420688" y="704850"/>
            <a:ext cx="6261100" cy="35210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e0b4a47e3a_0_82:notes"/>
          <p:cNvSpPr txBox="1">
            <a:spLocks noGrp="1"/>
          </p:cNvSpPr>
          <p:nvPr>
            <p:ph type="body" idx="1"/>
          </p:nvPr>
        </p:nvSpPr>
        <p:spPr>
          <a:xfrm>
            <a:off x="710248" y="4459528"/>
            <a:ext cx="5681980" cy="4224814"/>
          </a:xfrm>
          <a:prstGeom prst="rect">
            <a:avLst/>
          </a:prstGeom>
        </p:spPr>
        <p:txBody>
          <a:bodyPr spcFirstLastPara="1" wrap="square" lIns="94211" tIns="94211" rIns="94211" bIns="94211" anchor="t" anchorCtr="0">
            <a:noAutofit/>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new regulations created various roles for staff members who are tasked with responding to claims of sexual harassment.   Specifically, the new regulations require the following roles:  Title IX coordinator, investigator, decisionmaker, informal resolution facilitator, hearing advisor, and appeal officer.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Further, under the new regulations, alleged victims of sexual harassment are referred to as complainants, alleged perpetrators are referred to as respondents, and school districts are referred to as recipients.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regulations also require that any staff members involved in the Title IX process not have any conflict of interests or bias for or against any individual complainant or respondent or complainants or respondents generally as a group, and that staff members also avoid prejudgment of the facts.</a:t>
            </a:r>
          </a:p>
          <a:p>
            <a:pPr marL="0" indent="0">
              <a:buNone/>
            </a:pPr>
            <a:endParaRPr dirty="0"/>
          </a:p>
        </p:txBody>
      </p:sp>
    </p:spTree>
    <p:extLst>
      <p:ext uri="{BB962C8B-B14F-4D97-AF65-F5344CB8AC3E}">
        <p14:creationId xmlns:p14="http://schemas.microsoft.com/office/powerpoint/2010/main" val="36245120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e0b4a47e3a_0_82: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e0b4a47e3a_0_82:notes"/>
          <p:cNvSpPr txBox="1">
            <a:spLocks noGrp="1"/>
          </p:cNvSpPr>
          <p:nvPr>
            <p:ph type="body" idx="1"/>
          </p:nvPr>
        </p:nvSpPr>
        <p:spPr>
          <a:xfrm>
            <a:off x="702310" y="4421824"/>
            <a:ext cx="5618480" cy="4189095"/>
          </a:xfrm>
          <a:prstGeom prst="rect">
            <a:avLst/>
          </a:prstGeom>
        </p:spPr>
        <p:txBody>
          <a:bodyPr spcFirstLastPara="1" wrap="square" lIns="93306" tIns="93306" rIns="93306" bIns="93306" anchor="t" anchorCtr="0">
            <a:noAutofit/>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 school is required to respond under Title IX when it has actual knowledge of sexual harassment that occurred within the schools education program against a person in the US.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 school has actual knowledge when any employee of an elementary or secondary school has notice of sexual harassment or allegations of sexual harassment.</a:t>
            </a:r>
          </a:p>
          <a:p>
            <a:pPr marL="0" indent="0">
              <a:buNone/>
            </a:pPr>
            <a:endParaRPr dirty="0"/>
          </a:p>
        </p:txBody>
      </p:sp>
    </p:spTree>
    <p:extLst>
      <p:ext uri="{BB962C8B-B14F-4D97-AF65-F5344CB8AC3E}">
        <p14:creationId xmlns:p14="http://schemas.microsoft.com/office/powerpoint/2010/main" val="23679008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61f45587f5_0_65: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61f45587f5_0_65:notes"/>
          <p:cNvSpPr txBox="1">
            <a:spLocks noGrp="1"/>
          </p:cNvSpPr>
          <p:nvPr>
            <p:ph type="body" idx="1"/>
          </p:nvPr>
        </p:nvSpPr>
        <p:spPr>
          <a:xfrm>
            <a:off x="702310" y="4421824"/>
            <a:ext cx="5618480" cy="4189095"/>
          </a:xfrm>
          <a:prstGeom prst="rect">
            <a:avLst/>
          </a:prstGeom>
        </p:spPr>
        <p:txBody>
          <a:bodyPr spcFirstLastPara="1" wrap="square" lIns="93306" tIns="93306" rIns="93306" bIns="93306" anchor="t" anchorCtr="0">
            <a:noAutofit/>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There are three categories of conduct which constitute sexual harassment under Title IX:</a:t>
            </a:r>
          </a:p>
          <a:p>
            <a:pPr marL="342900" marR="0" lvl="0" indent="-342900">
              <a:lnSpc>
                <a:spcPct val="107000"/>
              </a:lnSpc>
              <a:spcBef>
                <a:spcPts val="0"/>
              </a:spcBef>
              <a:spcAft>
                <a:spcPts val="800"/>
              </a:spcAft>
              <a:buFont typeface="+mj-lt"/>
              <a:buAutoNum type="arabicPeriod"/>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Quid Pro Quo</a:t>
            </a:r>
          </a:p>
          <a:p>
            <a:pPr marL="342900" marR="0" lvl="0" indent="-342900">
              <a:lnSpc>
                <a:spcPct val="107000"/>
              </a:lnSpc>
              <a:spcBef>
                <a:spcPts val="0"/>
              </a:spcBef>
              <a:spcAft>
                <a:spcPts val="800"/>
              </a:spcAft>
              <a:buFont typeface="+mj-lt"/>
              <a:buAutoNum type="arabicPeriod"/>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Hostile Environment</a:t>
            </a:r>
          </a:p>
          <a:p>
            <a:pPr marL="342900" marR="0" lvl="0" indent="-342900">
              <a:lnSpc>
                <a:spcPct val="107000"/>
              </a:lnSpc>
              <a:spcBef>
                <a:spcPts val="0"/>
              </a:spcBef>
              <a:spcAft>
                <a:spcPts val="800"/>
              </a:spcAft>
              <a:buFont typeface="+mj-lt"/>
              <a:buAutoNum type="arabicPeriod"/>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Sexual assault, dating violence, domestic violence, or stalking</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Quid Pro Quo sexual harassment occurs when a school employee conditions an educational benefit on participation in unwelcome sexual conduct</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Hostile Environment is defined as unwelcome conduct that a reasonable person would determine is so severe, pervasive, and objectively offensive that it effectively denies a person equal access to the school’s education program or activity.</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It should be noted that a hostile environment can not only be created students or school employees, but it can also be created or someone visiting the school, such as an employee from another school or from an outside contractor.</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Additionally, sexual assault, dating violence, domestic violence and stalking are all also considered sexual harassment under Title IX.   </a:t>
            </a:r>
          </a:p>
          <a:p>
            <a:pPr marL="0" indent="0">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62f000d427_1_138: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62f000d427_1_138:notes"/>
          <p:cNvSpPr txBox="1">
            <a:spLocks noGrp="1"/>
          </p:cNvSpPr>
          <p:nvPr>
            <p:ph type="body" idx="1"/>
          </p:nvPr>
        </p:nvSpPr>
        <p:spPr>
          <a:xfrm>
            <a:off x="702310" y="4421824"/>
            <a:ext cx="5618480" cy="4189095"/>
          </a:xfrm>
          <a:prstGeom prst="rect">
            <a:avLst/>
          </a:prstGeom>
        </p:spPr>
        <p:txBody>
          <a:bodyPr spcFirstLastPara="1" wrap="square" lIns="93306" tIns="93306" rIns="93306" bIns="93306" anchor="t" anchorCtr="0">
            <a:noAutofit/>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As previously discussed, the new regulations created various roles for staff members who are tasked with responding to claims of sexual harassment.   In CFISD the Campus Title IX Coordinator role will be performed by Assistant Principal at the elementary school level, the Director of Instruction at the middle school level, and the Associate Principal at the high school level.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Investigator role will be performed by the Assistant Principal.   The Decisionmaker role will be performed by the Campus Principal.   The Appeal Officer Role will be performed by an Assistant Superintendent.   Finally, the Informal Resolution Facilitator role will be performed by a Campus Counselor.  </a:t>
            </a:r>
          </a:p>
          <a:p>
            <a:pPr marL="0" indent="0">
              <a:buNone/>
            </a:pPr>
            <a:endParaRPr dirty="0"/>
          </a:p>
        </p:txBody>
      </p:sp>
    </p:spTree>
    <p:extLst>
      <p:ext uri="{BB962C8B-B14F-4D97-AF65-F5344CB8AC3E}">
        <p14:creationId xmlns:p14="http://schemas.microsoft.com/office/powerpoint/2010/main" val="32352160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As detailed by the Title IX Process flowchart, when campus staff gain knowledge of possible allegations of Title IX sexual harassment the Campus Title IX Coordinator must reach out to complainant, make a determination regarding possible supportive measures, and make a determination as to whether an emergency removal is necessary.   If a formal complaint is ultimately filed the Campus Title IX Coordinator must provide notice of the formal complaint to the parties.   After providing the parties with notice of the complaint the Campus Title IX Coordinator must make a determination as to whether the complaint is subject to dismissal.   If the complaint is not dismissed,.   The Investigator will then proceed with the investigation and ultimately generate a written report.   Next, the Decisionmaker is required to oversee a process where parties may submit questions to each other and submit a response to the investigation report before ultimately issuing a written determination.   Finally, the parties may have right to submit an appeal of a complaint dismissal or written determination to the Appeal Officer.</a:t>
            </a:r>
          </a:p>
          <a:p>
            <a:endParaRPr lang="en-US" dirty="0"/>
          </a:p>
        </p:txBody>
      </p:sp>
    </p:spTree>
    <p:extLst>
      <p:ext uri="{BB962C8B-B14F-4D97-AF65-F5344CB8AC3E}">
        <p14:creationId xmlns:p14="http://schemas.microsoft.com/office/powerpoint/2010/main" val="19510000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e0d242013f_0_196: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7" name="Google Shape;597;ge0d242013f_0_196:notes"/>
          <p:cNvSpPr txBox="1">
            <a:spLocks noGrp="1"/>
          </p:cNvSpPr>
          <p:nvPr>
            <p:ph type="body" idx="1"/>
          </p:nvPr>
        </p:nvSpPr>
        <p:spPr>
          <a:xfrm>
            <a:off x="702310" y="4421824"/>
            <a:ext cx="5618480" cy="4189095"/>
          </a:xfrm>
          <a:prstGeom prst="rect">
            <a:avLst/>
          </a:prstGeom>
        </p:spPr>
        <p:txBody>
          <a:bodyPr spcFirstLastPara="1" wrap="square" lIns="93306" tIns="93306" rIns="93306" bIns="93306" anchor="t" anchorCtr="0">
            <a:noAutofit/>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If a formal complaint has been filed the Campus Title IX Coordinator may offer the parties the option to participate in the informal resolution process, but not require their participation.   The informal resolution process is conducted by the informal resolution facilitator who assists the parties in reaching an agreement and can be initiated at any time before a final decision is issued. However, the informal resolution process is not available for allegations involving an employee sexually harassing a student</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Either party may also request to participate in the informal resolution process by making written request to the Campus Title IX Coordinator.   Prior to initiating the informal resolution process both parties must provide voluntary written consent to the Campus Title IX Coordinator.</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Campus Title IX Coordinator must provide written notice of the following prior to  initiating informal resolution process: the allegations; the circumstances under which the parties would be precluded from resuming a formal complaint; the right to withdraw; and the consequences of the process. </a:t>
            </a:r>
          </a:p>
          <a:p>
            <a:pPr marL="0" indent="0">
              <a:buNone/>
            </a:pPr>
            <a:endParaRPr dirty="0"/>
          </a:p>
        </p:txBody>
      </p:sp>
    </p:spTree>
    <p:extLst>
      <p:ext uri="{BB962C8B-B14F-4D97-AF65-F5344CB8AC3E}">
        <p14:creationId xmlns:p14="http://schemas.microsoft.com/office/powerpoint/2010/main" val="34504960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62f000d427_1_138: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62f000d427_1_138:notes"/>
          <p:cNvSpPr txBox="1">
            <a:spLocks noGrp="1"/>
          </p:cNvSpPr>
          <p:nvPr>
            <p:ph type="body" idx="1"/>
          </p:nvPr>
        </p:nvSpPr>
        <p:spPr>
          <a:xfrm>
            <a:off x="702310" y="4421824"/>
            <a:ext cx="5618480" cy="4189095"/>
          </a:xfrm>
          <a:prstGeom prst="rect">
            <a:avLst/>
          </a:prstGeom>
        </p:spPr>
        <p:txBody>
          <a:bodyPr spcFirstLastPara="1" wrap="square" lIns="93306" tIns="93306" rIns="93306" bIns="93306" anchor="t" anchorCtr="0">
            <a:noAutofit/>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If an agreement is reached in writing through the informal resolution process it may not be appealed through formal complaint process.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 party may terminate the informal resolution process at any time prior to reaching an informal resolution agreement by contacting the Campus Title IX Coordinator in writing, and the Campus Title IX Coordinator will notify the other party that the informal resolution process has been terminated and resume the formal complaint process.</a:t>
            </a:r>
          </a:p>
          <a:p>
            <a:pPr marL="0" indent="0">
              <a:lnSpc>
                <a:spcPct val="115000"/>
              </a:lnSpc>
              <a:buClr>
                <a:schemeClr val="dk1"/>
              </a:buClr>
              <a:buNone/>
            </a:pPr>
            <a:endParaRPr sz="1200" dirty="0">
              <a:solidFill>
                <a:schemeClr val="dk1"/>
              </a:solidFill>
            </a:endParaRPr>
          </a:p>
        </p:txBody>
      </p:sp>
    </p:spTree>
    <p:extLst>
      <p:ext uri="{BB962C8B-B14F-4D97-AF65-F5344CB8AC3E}">
        <p14:creationId xmlns:p14="http://schemas.microsoft.com/office/powerpoint/2010/main" val="20305248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rot="-3600118" flipH="1">
            <a:off x="1682245" y="1771522"/>
            <a:ext cx="2374941" cy="2054109"/>
          </a:xfrm>
          <a:prstGeom prst="triangl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Google Shape;10;p2"/>
          <p:cNvSpPr/>
          <p:nvPr/>
        </p:nvSpPr>
        <p:spPr>
          <a:xfrm flipH="1">
            <a:off x="3843900" y="-7875"/>
            <a:ext cx="5300100" cy="5143500"/>
          </a:xfrm>
          <a:prstGeom prst="snip1Rect">
            <a:avLst>
              <a:gd name="adj" fmla="val 22859"/>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11" name="Google Shape;11;p2"/>
          <p:cNvPicPr preferRelativeResize="0"/>
          <p:nvPr/>
        </p:nvPicPr>
        <p:blipFill rotWithShape="1">
          <a:blip r:embed="rId2">
            <a:alphaModFix/>
          </a:blip>
          <a:srcRect l="201" t="35073" r="15736"/>
          <a:stretch/>
        </p:blipFill>
        <p:spPr>
          <a:xfrm>
            <a:off x="0" y="1819275"/>
            <a:ext cx="7686677" cy="3339525"/>
          </a:xfrm>
          <a:prstGeom prst="rect">
            <a:avLst/>
          </a:prstGeom>
          <a:noFill/>
          <a:ln>
            <a:noFill/>
          </a:ln>
        </p:spPr>
      </p:pic>
      <p:sp>
        <p:nvSpPr>
          <p:cNvPr id="12" name="Google Shape;12;p2"/>
          <p:cNvSpPr txBox="1">
            <a:spLocks noGrp="1"/>
          </p:cNvSpPr>
          <p:nvPr>
            <p:ph type="ctrTitle"/>
          </p:nvPr>
        </p:nvSpPr>
        <p:spPr>
          <a:xfrm>
            <a:off x="4391781" y="482025"/>
            <a:ext cx="3961200" cy="17823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000000"/>
              </a:buClr>
              <a:buSzPts val="6000"/>
              <a:buNone/>
              <a:defRPr sz="4800"/>
            </a:lvl1pPr>
            <a:lvl2pPr lvl="1" rtl="0">
              <a:spcBef>
                <a:spcPts val="0"/>
              </a:spcBef>
              <a:spcAft>
                <a:spcPts val="0"/>
              </a:spcAft>
              <a:buClr>
                <a:srgbClr val="434343"/>
              </a:buClr>
              <a:buSzPts val="5200"/>
              <a:buNone/>
              <a:defRPr sz="5200">
                <a:solidFill>
                  <a:srgbClr val="434343"/>
                </a:solidFill>
              </a:defRPr>
            </a:lvl2pPr>
            <a:lvl3pPr lvl="2" rtl="0">
              <a:spcBef>
                <a:spcPts val="0"/>
              </a:spcBef>
              <a:spcAft>
                <a:spcPts val="0"/>
              </a:spcAft>
              <a:buClr>
                <a:srgbClr val="434343"/>
              </a:buClr>
              <a:buSzPts val="5200"/>
              <a:buNone/>
              <a:defRPr sz="5200">
                <a:solidFill>
                  <a:srgbClr val="434343"/>
                </a:solidFill>
              </a:defRPr>
            </a:lvl3pPr>
            <a:lvl4pPr lvl="3" rtl="0">
              <a:spcBef>
                <a:spcPts val="0"/>
              </a:spcBef>
              <a:spcAft>
                <a:spcPts val="0"/>
              </a:spcAft>
              <a:buClr>
                <a:srgbClr val="434343"/>
              </a:buClr>
              <a:buSzPts val="5200"/>
              <a:buNone/>
              <a:defRPr sz="5200">
                <a:solidFill>
                  <a:srgbClr val="434343"/>
                </a:solidFill>
              </a:defRPr>
            </a:lvl4pPr>
            <a:lvl5pPr lvl="4" rtl="0">
              <a:spcBef>
                <a:spcPts val="0"/>
              </a:spcBef>
              <a:spcAft>
                <a:spcPts val="0"/>
              </a:spcAft>
              <a:buClr>
                <a:srgbClr val="434343"/>
              </a:buClr>
              <a:buSzPts val="5200"/>
              <a:buNone/>
              <a:defRPr sz="5200">
                <a:solidFill>
                  <a:srgbClr val="434343"/>
                </a:solidFill>
              </a:defRPr>
            </a:lvl5pPr>
            <a:lvl6pPr lvl="5" rtl="0">
              <a:spcBef>
                <a:spcPts val="0"/>
              </a:spcBef>
              <a:spcAft>
                <a:spcPts val="0"/>
              </a:spcAft>
              <a:buClr>
                <a:srgbClr val="434343"/>
              </a:buClr>
              <a:buSzPts val="5200"/>
              <a:buNone/>
              <a:defRPr sz="5200">
                <a:solidFill>
                  <a:srgbClr val="434343"/>
                </a:solidFill>
              </a:defRPr>
            </a:lvl6pPr>
            <a:lvl7pPr lvl="6" rtl="0">
              <a:spcBef>
                <a:spcPts val="0"/>
              </a:spcBef>
              <a:spcAft>
                <a:spcPts val="0"/>
              </a:spcAft>
              <a:buClr>
                <a:srgbClr val="434343"/>
              </a:buClr>
              <a:buSzPts val="5200"/>
              <a:buNone/>
              <a:defRPr sz="5200">
                <a:solidFill>
                  <a:srgbClr val="434343"/>
                </a:solidFill>
              </a:defRPr>
            </a:lvl7pPr>
            <a:lvl8pPr lvl="7" rtl="0">
              <a:spcBef>
                <a:spcPts val="0"/>
              </a:spcBef>
              <a:spcAft>
                <a:spcPts val="0"/>
              </a:spcAft>
              <a:buClr>
                <a:srgbClr val="434343"/>
              </a:buClr>
              <a:buSzPts val="5200"/>
              <a:buNone/>
              <a:defRPr sz="5200">
                <a:solidFill>
                  <a:srgbClr val="434343"/>
                </a:solidFill>
              </a:defRPr>
            </a:lvl8pPr>
            <a:lvl9pPr lvl="8" rtl="0">
              <a:spcBef>
                <a:spcPts val="0"/>
              </a:spcBef>
              <a:spcAft>
                <a:spcPts val="0"/>
              </a:spcAft>
              <a:buClr>
                <a:srgbClr val="434343"/>
              </a:buClr>
              <a:buSzPts val="5200"/>
              <a:buNone/>
              <a:defRPr sz="5200">
                <a:solidFill>
                  <a:srgbClr val="434343"/>
                </a:solidFill>
              </a:defRPr>
            </a:lvl9pPr>
          </a:lstStyle>
          <a:p>
            <a:endParaRPr/>
          </a:p>
        </p:txBody>
      </p:sp>
      <p:sp>
        <p:nvSpPr>
          <p:cNvPr id="13" name="Google Shape;13;p2"/>
          <p:cNvSpPr txBox="1">
            <a:spLocks noGrp="1"/>
          </p:cNvSpPr>
          <p:nvPr>
            <p:ph type="subTitle" idx="1"/>
          </p:nvPr>
        </p:nvSpPr>
        <p:spPr>
          <a:xfrm>
            <a:off x="5885921" y="2006250"/>
            <a:ext cx="2402100" cy="717000"/>
          </a:xfrm>
          <a:prstGeom prst="rect">
            <a:avLst/>
          </a:prstGeom>
        </p:spPr>
        <p:txBody>
          <a:bodyPr spcFirstLastPara="1" wrap="square" lIns="91425" tIns="91425" rIns="91425" bIns="91425" anchor="b" anchorCtr="0">
            <a:noAutofit/>
          </a:bodyPr>
          <a:lstStyle>
            <a:lvl1pPr marR="14081" lvl="0" algn="r" rtl="0">
              <a:lnSpc>
                <a:spcPct val="100000"/>
              </a:lnSpc>
              <a:spcBef>
                <a:spcPts val="0"/>
              </a:spcBef>
              <a:spcAft>
                <a:spcPts val="0"/>
              </a:spcAft>
              <a:buClr>
                <a:srgbClr val="000000"/>
              </a:buClr>
              <a:buSzPts val="1800"/>
              <a:buNone/>
              <a:defRPr sz="1200">
                <a:solidFill>
                  <a:srgbClr val="000000"/>
                </a:solidFill>
              </a:defRPr>
            </a:lvl1pPr>
            <a:lvl2pPr lvl="1" algn="r" rtl="0">
              <a:lnSpc>
                <a:spcPct val="100000"/>
              </a:lnSpc>
              <a:spcBef>
                <a:spcPts val="0"/>
              </a:spcBef>
              <a:spcAft>
                <a:spcPts val="0"/>
              </a:spcAft>
              <a:buClr>
                <a:srgbClr val="434343"/>
              </a:buClr>
              <a:buSzPts val="2800"/>
              <a:buNone/>
              <a:defRPr sz="2800">
                <a:solidFill>
                  <a:srgbClr val="434343"/>
                </a:solidFill>
              </a:defRPr>
            </a:lvl2pPr>
            <a:lvl3pPr lvl="2" algn="r" rtl="0">
              <a:lnSpc>
                <a:spcPct val="100000"/>
              </a:lnSpc>
              <a:spcBef>
                <a:spcPts val="0"/>
              </a:spcBef>
              <a:spcAft>
                <a:spcPts val="0"/>
              </a:spcAft>
              <a:buClr>
                <a:srgbClr val="434343"/>
              </a:buClr>
              <a:buSzPts val="2800"/>
              <a:buNone/>
              <a:defRPr sz="2800">
                <a:solidFill>
                  <a:srgbClr val="434343"/>
                </a:solidFill>
              </a:defRPr>
            </a:lvl3pPr>
            <a:lvl4pPr lvl="3" algn="r" rtl="0">
              <a:lnSpc>
                <a:spcPct val="100000"/>
              </a:lnSpc>
              <a:spcBef>
                <a:spcPts val="0"/>
              </a:spcBef>
              <a:spcAft>
                <a:spcPts val="0"/>
              </a:spcAft>
              <a:buClr>
                <a:srgbClr val="434343"/>
              </a:buClr>
              <a:buSzPts val="2800"/>
              <a:buNone/>
              <a:defRPr sz="2800">
                <a:solidFill>
                  <a:srgbClr val="434343"/>
                </a:solidFill>
              </a:defRPr>
            </a:lvl4pPr>
            <a:lvl5pPr lvl="4" algn="r" rtl="0">
              <a:lnSpc>
                <a:spcPct val="100000"/>
              </a:lnSpc>
              <a:spcBef>
                <a:spcPts val="0"/>
              </a:spcBef>
              <a:spcAft>
                <a:spcPts val="0"/>
              </a:spcAft>
              <a:buClr>
                <a:srgbClr val="434343"/>
              </a:buClr>
              <a:buSzPts val="2800"/>
              <a:buNone/>
              <a:defRPr sz="2800">
                <a:solidFill>
                  <a:srgbClr val="434343"/>
                </a:solidFill>
              </a:defRPr>
            </a:lvl5pPr>
            <a:lvl6pPr lvl="5" algn="r" rtl="0">
              <a:lnSpc>
                <a:spcPct val="100000"/>
              </a:lnSpc>
              <a:spcBef>
                <a:spcPts val="0"/>
              </a:spcBef>
              <a:spcAft>
                <a:spcPts val="0"/>
              </a:spcAft>
              <a:buClr>
                <a:srgbClr val="434343"/>
              </a:buClr>
              <a:buSzPts val="2800"/>
              <a:buNone/>
              <a:defRPr sz="2800">
                <a:solidFill>
                  <a:srgbClr val="434343"/>
                </a:solidFill>
              </a:defRPr>
            </a:lvl6pPr>
            <a:lvl7pPr lvl="6" algn="r" rtl="0">
              <a:lnSpc>
                <a:spcPct val="100000"/>
              </a:lnSpc>
              <a:spcBef>
                <a:spcPts val="0"/>
              </a:spcBef>
              <a:spcAft>
                <a:spcPts val="0"/>
              </a:spcAft>
              <a:buClr>
                <a:srgbClr val="434343"/>
              </a:buClr>
              <a:buSzPts val="2800"/>
              <a:buNone/>
              <a:defRPr sz="2800">
                <a:solidFill>
                  <a:srgbClr val="434343"/>
                </a:solidFill>
              </a:defRPr>
            </a:lvl7pPr>
            <a:lvl8pPr lvl="7" algn="r" rtl="0">
              <a:lnSpc>
                <a:spcPct val="100000"/>
              </a:lnSpc>
              <a:spcBef>
                <a:spcPts val="0"/>
              </a:spcBef>
              <a:spcAft>
                <a:spcPts val="0"/>
              </a:spcAft>
              <a:buClr>
                <a:srgbClr val="434343"/>
              </a:buClr>
              <a:buSzPts val="2800"/>
              <a:buNone/>
              <a:defRPr sz="2800">
                <a:solidFill>
                  <a:srgbClr val="434343"/>
                </a:solidFill>
              </a:defRPr>
            </a:lvl8pPr>
            <a:lvl9pPr lvl="8" algn="r" rtl="0">
              <a:lnSpc>
                <a:spcPct val="100000"/>
              </a:lnSpc>
              <a:spcBef>
                <a:spcPts val="0"/>
              </a:spcBef>
              <a:spcAft>
                <a:spcPts val="0"/>
              </a:spcAft>
              <a:buClr>
                <a:srgbClr val="434343"/>
              </a:buClr>
              <a:buSzPts val="2800"/>
              <a:buNone/>
              <a:defRPr sz="2800">
                <a:solidFill>
                  <a:srgbClr val="434343"/>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hanks">
  <p:cSld name="CUSTOM_4">
    <p:spTree>
      <p:nvGrpSpPr>
        <p:cNvPr id="1" name="Shape 123"/>
        <p:cNvGrpSpPr/>
        <p:nvPr/>
      </p:nvGrpSpPr>
      <p:grpSpPr>
        <a:xfrm>
          <a:off x="0" y="0"/>
          <a:ext cx="0" cy="0"/>
          <a:chOff x="0" y="0"/>
          <a:chExt cx="0" cy="0"/>
        </a:xfrm>
      </p:grpSpPr>
      <p:sp>
        <p:nvSpPr>
          <p:cNvPr id="124" name="Google Shape;124;p21"/>
          <p:cNvSpPr txBox="1">
            <a:spLocks noGrp="1"/>
          </p:cNvSpPr>
          <p:nvPr>
            <p:ph type="ctrTitle"/>
          </p:nvPr>
        </p:nvSpPr>
        <p:spPr>
          <a:xfrm>
            <a:off x="564500" y="-169579"/>
            <a:ext cx="3867300" cy="20541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sz="4800"/>
            </a:lvl1pPr>
            <a:lvl2pPr lvl="1" rtl="0">
              <a:spcBef>
                <a:spcPts val="0"/>
              </a:spcBef>
              <a:spcAft>
                <a:spcPts val="0"/>
              </a:spcAft>
              <a:buClr>
                <a:srgbClr val="000000"/>
              </a:buClr>
              <a:buSzPts val="1600"/>
              <a:buNone/>
              <a:defRPr sz="1600">
                <a:solidFill>
                  <a:srgbClr val="000000"/>
                </a:solidFill>
              </a:defRPr>
            </a:lvl2pPr>
            <a:lvl3pPr lvl="2" rtl="0">
              <a:spcBef>
                <a:spcPts val="0"/>
              </a:spcBef>
              <a:spcAft>
                <a:spcPts val="0"/>
              </a:spcAft>
              <a:buClr>
                <a:srgbClr val="000000"/>
              </a:buClr>
              <a:buSzPts val="1600"/>
              <a:buNone/>
              <a:defRPr sz="1600">
                <a:solidFill>
                  <a:srgbClr val="000000"/>
                </a:solidFill>
              </a:defRPr>
            </a:lvl3pPr>
            <a:lvl4pPr lvl="3" rtl="0">
              <a:spcBef>
                <a:spcPts val="0"/>
              </a:spcBef>
              <a:spcAft>
                <a:spcPts val="0"/>
              </a:spcAft>
              <a:buClr>
                <a:srgbClr val="000000"/>
              </a:buClr>
              <a:buSzPts val="1600"/>
              <a:buNone/>
              <a:defRPr sz="1600">
                <a:solidFill>
                  <a:srgbClr val="000000"/>
                </a:solidFill>
              </a:defRPr>
            </a:lvl4pPr>
            <a:lvl5pPr lvl="4" rtl="0">
              <a:spcBef>
                <a:spcPts val="0"/>
              </a:spcBef>
              <a:spcAft>
                <a:spcPts val="0"/>
              </a:spcAft>
              <a:buClr>
                <a:srgbClr val="000000"/>
              </a:buClr>
              <a:buSzPts val="1600"/>
              <a:buNone/>
              <a:defRPr sz="1600">
                <a:solidFill>
                  <a:srgbClr val="000000"/>
                </a:solidFill>
              </a:defRPr>
            </a:lvl5pPr>
            <a:lvl6pPr lvl="5" rtl="0">
              <a:spcBef>
                <a:spcPts val="0"/>
              </a:spcBef>
              <a:spcAft>
                <a:spcPts val="0"/>
              </a:spcAft>
              <a:buClr>
                <a:srgbClr val="000000"/>
              </a:buClr>
              <a:buSzPts val="1600"/>
              <a:buNone/>
              <a:defRPr sz="1600">
                <a:solidFill>
                  <a:srgbClr val="000000"/>
                </a:solidFill>
              </a:defRPr>
            </a:lvl6pPr>
            <a:lvl7pPr lvl="6" rtl="0">
              <a:spcBef>
                <a:spcPts val="0"/>
              </a:spcBef>
              <a:spcAft>
                <a:spcPts val="0"/>
              </a:spcAft>
              <a:buClr>
                <a:srgbClr val="000000"/>
              </a:buClr>
              <a:buSzPts val="1600"/>
              <a:buNone/>
              <a:defRPr sz="1600">
                <a:solidFill>
                  <a:srgbClr val="000000"/>
                </a:solidFill>
              </a:defRPr>
            </a:lvl7pPr>
            <a:lvl8pPr lvl="7" rtl="0">
              <a:spcBef>
                <a:spcPts val="0"/>
              </a:spcBef>
              <a:spcAft>
                <a:spcPts val="0"/>
              </a:spcAft>
              <a:buClr>
                <a:srgbClr val="000000"/>
              </a:buClr>
              <a:buSzPts val="1600"/>
              <a:buNone/>
              <a:defRPr sz="1600">
                <a:solidFill>
                  <a:srgbClr val="000000"/>
                </a:solidFill>
              </a:defRPr>
            </a:lvl8pPr>
            <a:lvl9pPr lvl="8" rtl="0">
              <a:spcBef>
                <a:spcPts val="0"/>
              </a:spcBef>
              <a:spcAft>
                <a:spcPts val="0"/>
              </a:spcAft>
              <a:buClr>
                <a:srgbClr val="000000"/>
              </a:buClr>
              <a:buSzPts val="1600"/>
              <a:buNone/>
              <a:defRPr sz="1600">
                <a:solidFill>
                  <a:srgbClr val="000000"/>
                </a:solidFill>
              </a:defRPr>
            </a:lvl9pPr>
          </a:lstStyle>
          <a:p>
            <a:endParaRPr/>
          </a:p>
        </p:txBody>
      </p:sp>
      <p:sp>
        <p:nvSpPr>
          <p:cNvPr id="125" name="Google Shape;125;p21"/>
          <p:cNvSpPr txBox="1">
            <a:spLocks noGrp="1"/>
          </p:cNvSpPr>
          <p:nvPr>
            <p:ph type="subTitle" idx="1"/>
          </p:nvPr>
        </p:nvSpPr>
        <p:spPr>
          <a:xfrm>
            <a:off x="5234221" y="591825"/>
            <a:ext cx="2694900" cy="1784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None/>
              <a:defRPr sz="12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26" name="Google Shape;126;p21"/>
          <p:cNvSpPr txBox="1"/>
          <p:nvPr/>
        </p:nvSpPr>
        <p:spPr>
          <a:xfrm>
            <a:off x="4929425" y="3917896"/>
            <a:ext cx="3000000" cy="9315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300"/>
              </a:spcBef>
              <a:spcAft>
                <a:spcPts val="0"/>
              </a:spcAft>
              <a:buNone/>
            </a:pPr>
            <a:r>
              <a:rPr lang="en" sz="1000">
                <a:solidFill>
                  <a:schemeClr val="dk1"/>
                </a:solidFill>
                <a:latin typeface="Open Sans Light"/>
                <a:ea typeface="Open Sans Light"/>
                <a:cs typeface="Open Sans Light"/>
                <a:sym typeface="Open Sans Light"/>
              </a:rPr>
              <a:t>CREDITS: This presentation template was created by </a:t>
            </a:r>
            <a:r>
              <a:rPr lang="en" sz="1000">
                <a:solidFill>
                  <a:schemeClr val="dk1"/>
                </a:solidFill>
                <a:uFill>
                  <a:noFill/>
                </a:uFill>
                <a:latin typeface="Open Sans SemiBold"/>
                <a:ea typeface="Open Sans SemiBold"/>
                <a:cs typeface="Open Sans SemiBold"/>
                <a:sym typeface="Open Sans SemiBold"/>
                <a:hlinkClick r:id="rId2">
                  <a:extLst>
                    <a:ext uri="{A12FA001-AC4F-418D-AE19-62706E023703}">
                      <ahyp:hlinkClr xmlns:ahyp="http://schemas.microsoft.com/office/drawing/2018/hyperlinkcolor" val="tx"/>
                    </a:ext>
                  </a:extLst>
                </a:hlinkClick>
              </a:rPr>
              <a:t>Slidesgo</a:t>
            </a:r>
            <a:r>
              <a:rPr lang="en" sz="1000">
                <a:solidFill>
                  <a:schemeClr val="dk1"/>
                </a:solidFill>
                <a:latin typeface="Open Sans Light"/>
                <a:ea typeface="Open Sans Light"/>
                <a:cs typeface="Open Sans Light"/>
                <a:sym typeface="Open Sans Light"/>
              </a:rPr>
              <a:t>, including icons by </a:t>
            </a:r>
            <a:r>
              <a:rPr lang="en" sz="1000">
                <a:solidFill>
                  <a:schemeClr val="dk1"/>
                </a:solidFill>
                <a:uFill>
                  <a:noFill/>
                </a:uFill>
                <a:latin typeface="Open Sans SemiBold"/>
                <a:ea typeface="Open Sans SemiBold"/>
                <a:cs typeface="Open Sans SemiBold"/>
                <a:sym typeface="Open Sans SemiBold"/>
                <a:hlinkClick r:id="rId3">
                  <a:extLst>
                    <a:ext uri="{A12FA001-AC4F-418D-AE19-62706E023703}">
                      <ahyp:hlinkClr xmlns:ahyp="http://schemas.microsoft.com/office/drawing/2018/hyperlinkcolor" val="tx"/>
                    </a:ext>
                  </a:extLst>
                </a:hlinkClick>
              </a:rPr>
              <a:t>Flaticon</a:t>
            </a:r>
            <a:r>
              <a:rPr lang="en" sz="1000">
                <a:solidFill>
                  <a:schemeClr val="dk1"/>
                </a:solidFill>
                <a:latin typeface="Open Sans Light"/>
                <a:ea typeface="Open Sans Light"/>
                <a:cs typeface="Open Sans Light"/>
                <a:sym typeface="Open Sans Light"/>
              </a:rPr>
              <a:t>, and infographics &amp; images by </a:t>
            </a:r>
            <a:r>
              <a:rPr lang="en" sz="1000">
                <a:solidFill>
                  <a:schemeClr val="dk1"/>
                </a:solidFill>
                <a:uFill>
                  <a:noFill/>
                </a:uFill>
                <a:latin typeface="Open Sans SemiBold"/>
                <a:ea typeface="Open Sans SemiBold"/>
                <a:cs typeface="Open Sans SemiBold"/>
                <a:sym typeface="Open Sans SemiBold"/>
                <a:hlinkClick r:id="rId4">
                  <a:extLst>
                    <a:ext uri="{A12FA001-AC4F-418D-AE19-62706E023703}">
                      <ahyp:hlinkClr xmlns:ahyp="http://schemas.microsoft.com/office/drawing/2018/hyperlinkcolor" val="tx"/>
                    </a:ext>
                  </a:extLst>
                </a:hlinkClick>
              </a:rPr>
              <a:t>Freepik</a:t>
            </a:r>
            <a:endParaRPr dirty="0">
              <a:solidFill>
                <a:schemeClr val="dk1"/>
              </a:solidFill>
              <a:latin typeface="Open Sans SemiBold"/>
              <a:ea typeface="Open Sans SemiBold"/>
              <a:cs typeface="Open Sans SemiBold"/>
              <a:sym typeface="Open Sans SemiBold"/>
            </a:endParaRPr>
          </a:p>
          <a:p>
            <a:pPr marL="0" lvl="0" indent="0" algn="r" rtl="0">
              <a:spcBef>
                <a:spcPts val="0"/>
              </a:spcBef>
              <a:spcAft>
                <a:spcPts val="0"/>
              </a:spcAft>
              <a:buNone/>
            </a:pPr>
            <a:endParaRPr dirty="0">
              <a:solidFill>
                <a:schemeClr val="dk1"/>
              </a:solidFill>
              <a:latin typeface="Open Sans Light"/>
              <a:ea typeface="Open Sans Light"/>
              <a:cs typeface="Open Sans Light"/>
              <a:sym typeface="Open Sans Light"/>
            </a:endParaRPr>
          </a:p>
          <a:p>
            <a:pPr marL="0" lvl="0" indent="0" algn="r" rtl="0">
              <a:lnSpc>
                <a:spcPct val="115000"/>
              </a:lnSpc>
              <a:spcBef>
                <a:spcPts val="300"/>
              </a:spcBef>
              <a:spcAft>
                <a:spcPts val="0"/>
              </a:spcAft>
              <a:buNone/>
            </a:pPr>
            <a:endParaRPr sz="1000" dirty="0">
              <a:solidFill>
                <a:schemeClr val="dk1"/>
              </a:solidFill>
              <a:latin typeface="Open Sans Light"/>
              <a:ea typeface="Open Sans Light"/>
              <a:cs typeface="Open Sans Light"/>
              <a:sym typeface="Open Sans Light"/>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27"/>
        <p:cNvGrpSpPr/>
        <p:nvPr/>
      </p:nvGrpSpPr>
      <p:grpSpPr>
        <a:xfrm>
          <a:off x="0" y="0"/>
          <a:ext cx="0" cy="0"/>
          <a:chOff x="0" y="0"/>
          <a:chExt cx="0" cy="0"/>
        </a:xfrm>
      </p:grpSpPr>
      <p:sp>
        <p:nvSpPr>
          <p:cNvPr id="128" name="Google Shape;128;p22"/>
          <p:cNvSpPr txBox="1">
            <a:spLocks noGrp="1"/>
          </p:cNvSpPr>
          <p:nvPr>
            <p:ph type="body" idx="1"/>
          </p:nvPr>
        </p:nvSpPr>
        <p:spPr>
          <a:xfrm>
            <a:off x="642050" y="1096575"/>
            <a:ext cx="4463400" cy="3385500"/>
          </a:xfrm>
          <a:prstGeom prst="rect">
            <a:avLst/>
          </a:prstGeom>
        </p:spPr>
        <p:txBody>
          <a:bodyPr spcFirstLastPara="1" wrap="square" lIns="91425" tIns="91425" rIns="91425" bIns="91425" anchor="t" anchorCtr="0">
            <a:noAutofit/>
          </a:bodyPr>
          <a:lstStyle>
            <a:lvl1pPr marL="457200" lvl="0" indent="-304800" rtl="0">
              <a:lnSpc>
                <a:spcPct val="150000"/>
              </a:lnSpc>
              <a:spcBef>
                <a:spcPts val="0"/>
              </a:spcBef>
              <a:spcAft>
                <a:spcPts val="0"/>
              </a:spcAft>
              <a:buClr>
                <a:schemeClr val="lt1"/>
              </a:buClr>
              <a:buSzPts val="1200"/>
              <a:buFont typeface="Catamaran Thin"/>
              <a:buChar char="⬣"/>
              <a:defRPr>
                <a:solidFill>
                  <a:srgbClr val="000000"/>
                </a:solidFill>
              </a:defRPr>
            </a:lvl1pPr>
            <a:lvl2pPr marL="914400" lvl="1" indent="-304800" rtl="0">
              <a:spcBef>
                <a:spcPts val="1600"/>
              </a:spcBef>
              <a:spcAft>
                <a:spcPts val="0"/>
              </a:spcAft>
              <a:buClr>
                <a:srgbClr val="000000"/>
              </a:buClr>
              <a:buSzPts val="1200"/>
              <a:buFont typeface="Catamaran Thin"/>
              <a:buChar char="○"/>
              <a:defRPr>
                <a:solidFill>
                  <a:srgbClr val="000000"/>
                </a:solidFill>
              </a:defRPr>
            </a:lvl2pPr>
            <a:lvl3pPr marL="1371600" lvl="2" indent="-304800" rtl="0">
              <a:spcBef>
                <a:spcPts val="1600"/>
              </a:spcBef>
              <a:spcAft>
                <a:spcPts val="0"/>
              </a:spcAft>
              <a:buClr>
                <a:srgbClr val="000000"/>
              </a:buClr>
              <a:buSzPts val="1200"/>
              <a:buFont typeface="Catamaran Thin"/>
              <a:buChar char="■"/>
              <a:defRPr>
                <a:solidFill>
                  <a:srgbClr val="000000"/>
                </a:solidFill>
              </a:defRPr>
            </a:lvl3pPr>
            <a:lvl4pPr marL="1828800" lvl="3" indent="-304800" rtl="0">
              <a:spcBef>
                <a:spcPts val="1600"/>
              </a:spcBef>
              <a:spcAft>
                <a:spcPts val="0"/>
              </a:spcAft>
              <a:buClr>
                <a:srgbClr val="000000"/>
              </a:buClr>
              <a:buSzPts val="1200"/>
              <a:buFont typeface="Catamaran Thin"/>
              <a:buChar char="●"/>
              <a:defRPr>
                <a:solidFill>
                  <a:srgbClr val="000000"/>
                </a:solidFill>
              </a:defRPr>
            </a:lvl4pPr>
            <a:lvl5pPr marL="2286000" lvl="4" indent="-304800" rtl="0">
              <a:spcBef>
                <a:spcPts val="1600"/>
              </a:spcBef>
              <a:spcAft>
                <a:spcPts val="0"/>
              </a:spcAft>
              <a:buClr>
                <a:srgbClr val="000000"/>
              </a:buClr>
              <a:buSzPts val="1200"/>
              <a:buFont typeface="Catamaran Thin"/>
              <a:buAutoNum type="alphaLcPeriod"/>
              <a:defRPr>
                <a:solidFill>
                  <a:srgbClr val="000000"/>
                </a:solidFill>
              </a:defRPr>
            </a:lvl5pPr>
            <a:lvl6pPr marL="2743200" lvl="5" indent="-304800" rtl="0">
              <a:spcBef>
                <a:spcPts val="1600"/>
              </a:spcBef>
              <a:spcAft>
                <a:spcPts val="0"/>
              </a:spcAft>
              <a:buClr>
                <a:srgbClr val="000000"/>
              </a:buClr>
              <a:buSzPts val="1200"/>
              <a:buFont typeface="Catamaran Thin"/>
              <a:buAutoNum type="romanLcPeriod"/>
              <a:defRPr>
                <a:solidFill>
                  <a:srgbClr val="000000"/>
                </a:solidFill>
              </a:defRPr>
            </a:lvl6pPr>
            <a:lvl7pPr marL="3200400" lvl="6" indent="-304800" rtl="0">
              <a:spcBef>
                <a:spcPts val="1600"/>
              </a:spcBef>
              <a:spcAft>
                <a:spcPts val="0"/>
              </a:spcAft>
              <a:buClr>
                <a:srgbClr val="000000"/>
              </a:buClr>
              <a:buSzPts val="1200"/>
              <a:buFont typeface="Catamaran Thin"/>
              <a:buAutoNum type="arabicPeriod"/>
              <a:defRPr>
                <a:solidFill>
                  <a:srgbClr val="000000"/>
                </a:solidFill>
              </a:defRPr>
            </a:lvl7pPr>
            <a:lvl8pPr marL="3657600" lvl="7" indent="-304800" rtl="0">
              <a:spcBef>
                <a:spcPts val="1600"/>
              </a:spcBef>
              <a:spcAft>
                <a:spcPts val="0"/>
              </a:spcAft>
              <a:buClr>
                <a:srgbClr val="000000"/>
              </a:buClr>
              <a:buSzPts val="1200"/>
              <a:buFont typeface="Catamaran Thin"/>
              <a:buAutoNum type="alphaLcPeriod"/>
              <a:defRPr>
                <a:solidFill>
                  <a:srgbClr val="000000"/>
                </a:solidFill>
              </a:defRPr>
            </a:lvl8pPr>
            <a:lvl9pPr marL="4114800" lvl="8" indent="-304800" rtl="0">
              <a:spcBef>
                <a:spcPts val="1600"/>
              </a:spcBef>
              <a:spcAft>
                <a:spcPts val="1600"/>
              </a:spcAft>
              <a:buClr>
                <a:srgbClr val="000000"/>
              </a:buClr>
              <a:buSzPts val="1200"/>
              <a:buFont typeface="Catamaran Thin"/>
              <a:buAutoNum type="romanLcPeriod"/>
              <a:defRPr>
                <a:solidFill>
                  <a:srgbClr val="000000"/>
                </a:solidFill>
              </a:defRPr>
            </a:lvl9pPr>
          </a:lstStyle>
          <a:p>
            <a:endParaRPr/>
          </a:p>
        </p:txBody>
      </p:sp>
      <p:sp>
        <p:nvSpPr>
          <p:cNvPr id="129" name="Google Shape;129;p22"/>
          <p:cNvSpPr txBox="1">
            <a:spLocks noGrp="1"/>
          </p:cNvSpPr>
          <p:nvPr>
            <p:ph type="ctrTitle"/>
          </p:nvPr>
        </p:nvSpPr>
        <p:spPr>
          <a:xfrm>
            <a:off x="610474" y="371750"/>
            <a:ext cx="4372200" cy="946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2800"/>
              <a:buNone/>
              <a:defRPr sz="2200"/>
            </a:lvl1pPr>
            <a:lvl2pPr lvl="1" algn="r" rtl="0">
              <a:spcBef>
                <a:spcPts val="0"/>
              </a:spcBef>
              <a:spcAft>
                <a:spcPts val="0"/>
              </a:spcAft>
              <a:buClr>
                <a:srgbClr val="434343"/>
              </a:buClr>
              <a:buSzPts val="1800"/>
              <a:buNone/>
              <a:defRPr sz="1800">
                <a:solidFill>
                  <a:srgbClr val="434343"/>
                </a:solidFill>
              </a:defRPr>
            </a:lvl2pPr>
            <a:lvl3pPr lvl="2" algn="r" rtl="0">
              <a:spcBef>
                <a:spcPts val="0"/>
              </a:spcBef>
              <a:spcAft>
                <a:spcPts val="0"/>
              </a:spcAft>
              <a:buClr>
                <a:srgbClr val="434343"/>
              </a:buClr>
              <a:buSzPts val="1800"/>
              <a:buNone/>
              <a:defRPr sz="1800">
                <a:solidFill>
                  <a:srgbClr val="434343"/>
                </a:solidFill>
              </a:defRPr>
            </a:lvl3pPr>
            <a:lvl4pPr lvl="3" algn="r" rtl="0">
              <a:spcBef>
                <a:spcPts val="0"/>
              </a:spcBef>
              <a:spcAft>
                <a:spcPts val="0"/>
              </a:spcAft>
              <a:buClr>
                <a:srgbClr val="434343"/>
              </a:buClr>
              <a:buSzPts val="1800"/>
              <a:buNone/>
              <a:defRPr sz="1800">
                <a:solidFill>
                  <a:srgbClr val="434343"/>
                </a:solidFill>
              </a:defRPr>
            </a:lvl4pPr>
            <a:lvl5pPr lvl="4" algn="r" rtl="0">
              <a:spcBef>
                <a:spcPts val="0"/>
              </a:spcBef>
              <a:spcAft>
                <a:spcPts val="0"/>
              </a:spcAft>
              <a:buClr>
                <a:srgbClr val="434343"/>
              </a:buClr>
              <a:buSzPts val="1800"/>
              <a:buNone/>
              <a:defRPr sz="1800">
                <a:solidFill>
                  <a:srgbClr val="434343"/>
                </a:solidFill>
              </a:defRPr>
            </a:lvl5pPr>
            <a:lvl6pPr lvl="5" algn="r" rtl="0">
              <a:spcBef>
                <a:spcPts val="0"/>
              </a:spcBef>
              <a:spcAft>
                <a:spcPts val="0"/>
              </a:spcAft>
              <a:buClr>
                <a:srgbClr val="434343"/>
              </a:buClr>
              <a:buSzPts val="1800"/>
              <a:buNone/>
              <a:defRPr sz="1800">
                <a:solidFill>
                  <a:srgbClr val="434343"/>
                </a:solidFill>
              </a:defRPr>
            </a:lvl6pPr>
            <a:lvl7pPr lvl="6" algn="r" rtl="0">
              <a:spcBef>
                <a:spcPts val="0"/>
              </a:spcBef>
              <a:spcAft>
                <a:spcPts val="0"/>
              </a:spcAft>
              <a:buClr>
                <a:srgbClr val="434343"/>
              </a:buClr>
              <a:buSzPts val="1800"/>
              <a:buNone/>
              <a:defRPr sz="1800">
                <a:solidFill>
                  <a:srgbClr val="434343"/>
                </a:solidFill>
              </a:defRPr>
            </a:lvl7pPr>
            <a:lvl8pPr lvl="7" algn="r" rtl="0">
              <a:spcBef>
                <a:spcPts val="0"/>
              </a:spcBef>
              <a:spcAft>
                <a:spcPts val="0"/>
              </a:spcAft>
              <a:buClr>
                <a:srgbClr val="434343"/>
              </a:buClr>
              <a:buSzPts val="1800"/>
              <a:buNone/>
              <a:defRPr sz="1800">
                <a:solidFill>
                  <a:srgbClr val="434343"/>
                </a:solidFill>
              </a:defRPr>
            </a:lvl8pPr>
            <a:lvl9pPr lvl="8" algn="r" rtl="0">
              <a:spcBef>
                <a:spcPts val="0"/>
              </a:spcBef>
              <a:spcAft>
                <a:spcPts val="0"/>
              </a:spcAft>
              <a:buClr>
                <a:srgbClr val="434343"/>
              </a:buClr>
              <a:buSzPts val="1800"/>
              <a:buNone/>
              <a:defRPr sz="1800">
                <a:solidFill>
                  <a:srgbClr val="434343"/>
                </a:solidFill>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30"/>
        <p:cNvGrpSpPr/>
        <p:nvPr/>
      </p:nvGrpSpPr>
      <p:grpSpPr>
        <a:xfrm>
          <a:off x="0" y="0"/>
          <a:ext cx="0" cy="0"/>
          <a:chOff x="0" y="0"/>
          <a:chExt cx="0" cy="0"/>
        </a:xfrm>
      </p:grpSpPr>
      <p:sp>
        <p:nvSpPr>
          <p:cNvPr id="131" name="Google Shape;131;p23"/>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32"/>
        <p:cNvGrpSpPr/>
        <p:nvPr/>
      </p:nvGrpSpPr>
      <p:grpSpPr>
        <a:xfrm>
          <a:off x="0" y="0"/>
          <a:ext cx="0" cy="0"/>
          <a:chOff x="0" y="0"/>
          <a:chExt cx="0" cy="0"/>
        </a:xfrm>
      </p:grpSpPr>
      <p:sp>
        <p:nvSpPr>
          <p:cNvPr id="133" name="Google Shape;133;p24"/>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34" name="Google Shape;134;p24"/>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35" name="Google Shape;135;p24"/>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36"/>
        <p:cNvGrpSpPr/>
        <p:nvPr/>
      </p:nvGrpSpPr>
      <p:grpSpPr>
        <a:xfrm>
          <a:off x="0" y="0"/>
          <a:ext cx="0" cy="0"/>
          <a:chOff x="0" y="0"/>
          <a:chExt cx="0" cy="0"/>
        </a:xfrm>
      </p:grpSpPr>
      <p:sp>
        <p:nvSpPr>
          <p:cNvPr id="137" name="Google Shape;137;p25"/>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38"/>
        <p:cNvGrpSpPr/>
        <p:nvPr/>
      </p:nvGrpSpPr>
      <p:grpSpPr>
        <a:xfrm>
          <a:off x="0" y="0"/>
          <a:ext cx="0" cy="0"/>
          <a:chOff x="0" y="0"/>
          <a:chExt cx="0" cy="0"/>
        </a:xfrm>
      </p:grpSpPr>
      <p:sp>
        <p:nvSpPr>
          <p:cNvPr id="139" name="Google Shape;139;p26"/>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40" name="Google Shape;140;p26"/>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1"/>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3"/>
        <p:cNvGrpSpPr/>
        <p:nvPr/>
      </p:nvGrpSpPr>
      <p:grpSpPr>
        <a:xfrm>
          <a:off x="0" y="0"/>
          <a:ext cx="0" cy="0"/>
          <a:chOff x="0" y="0"/>
          <a:chExt cx="0" cy="0"/>
        </a:xfrm>
      </p:grpSpPr>
      <p:sp>
        <p:nvSpPr>
          <p:cNvPr id="34" name="Google Shape;34;p5"/>
          <p:cNvSpPr txBox="1">
            <a:spLocks noGrp="1"/>
          </p:cNvSpPr>
          <p:nvPr>
            <p:ph type="ctrTitle"/>
          </p:nvPr>
        </p:nvSpPr>
        <p:spPr>
          <a:xfrm>
            <a:off x="614078" y="1573299"/>
            <a:ext cx="3867300" cy="8574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Clr>
                <a:srgbClr val="000000"/>
              </a:buClr>
              <a:buSzPts val="1600"/>
              <a:buNone/>
              <a:defRPr sz="1600">
                <a:solidFill>
                  <a:srgbClr val="000000"/>
                </a:solidFill>
              </a:defRPr>
            </a:lvl2pPr>
            <a:lvl3pPr lvl="2" rtl="0">
              <a:spcBef>
                <a:spcPts val="0"/>
              </a:spcBef>
              <a:spcAft>
                <a:spcPts val="0"/>
              </a:spcAft>
              <a:buClr>
                <a:srgbClr val="000000"/>
              </a:buClr>
              <a:buSzPts val="1600"/>
              <a:buNone/>
              <a:defRPr sz="1600">
                <a:solidFill>
                  <a:srgbClr val="000000"/>
                </a:solidFill>
              </a:defRPr>
            </a:lvl3pPr>
            <a:lvl4pPr lvl="3" rtl="0">
              <a:spcBef>
                <a:spcPts val="0"/>
              </a:spcBef>
              <a:spcAft>
                <a:spcPts val="0"/>
              </a:spcAft>
              <a:buClr>
                <a:srgbClr val="000000"/>
              </a:buClr>
              <a:buSzPts val="1600"/>
              <a:buNone/>
              <a:defRPr sz="1600">
                <a:solidFill>
                  <a:srgbClr val="000000"/>
                </a:solidFill>
              </a:defRPr>
            </a:lvl4pPr>
            <a:lvl5pPr lvl="4" rtl="0">
              <a:spcBef>
                <a:spcPts val="0"/>
              </a:spcBef>
              <a:spcAft>
                <a:spcPts val="0"/>
              </a:spcAft>
              <a:buClr>
                <a:srgbClr val="000000"/>
              </a:buClr>
              <a:buSzPts val="1600"/>
              <a:buNone/>
              <a:defRPr sz="1600">
                <a:solidFill>
                  <a:srgbClr val="000000"/>
                </a:solidFill>
              </a:defRPr>
            </a:lvl5pPr>
            <a:lvl6pPr lvl="5" rtl="0">
              <a:spcBef>
                <a:spcPts val="0"/>
              </a:spcBef>
              <a:spcAft>
                <a:spcPts val="0"/>
              </a:spcAft>
              <a:buClr>
                <a:srgbClr val="000000"/>
              </a:buClr>
              <a:buSzPts val="1600"/>
              <a:buNone/>
              <a:defRPr sz="1600">
                <a:solidFill>
                  <a:srgbClr val="000000"/>
                </a:solidFill>
              </a:defRPr>
            </a:lvl6pPr>
            <a:lvl7pPr lvl="6" rtl="0">
              <a:spcBef>
                <a:spcPts val="0"/>
              </a:spcBef>
              <a:spcAft>
                <a:spcPts val="0"/>
              </a:spcAft>
              <a:buClr>
                <a:srgbClr val="000000"/>
              </a:buClr>
              <a:buSzPts val="1600"/>
              <a:buNone/>
              <a:defRPr sz="1600">
                <a:solidFill>
                  <a:srgbClr val="000000"/>
                </a:solidFill>
              </a:defRPr>
            </a:lvl7pPr>
            <a:lvl8pPr lvl="7" rtl="0">
              <a:spcBef>
                <a:spcPts val="0"/>
              </a:spcBef>
              <a:spcAft>
                <a:spcPts val="0"/>
              </a:spcAft>
              <a:buClr>
                <a:srgbClr val="000000"/>
              </a:buClr>
              <a:buSzPts val="1600"/>
              <a:buNone/>
              <a:defRPr sz="1600">
                <a:solidFill>
                  <a:srgbClr val="000000"/>
                </a:solidFill>
              </a:defRPr>
            </a:lvl8pPr>
            <a:lvl9pPr lvl="8" rtl="0">
              <a:spcBef>
                <a:spcPts val="0"/>
              </a:spcBef>
              <a:spcAft>
                <a:spcPts val="0"/>
              </a:spcAft>
              <a:buClr>
                <a:srgbClr val="000000"/>
              </a:buClr>
              <a:buSzPts val="1600"/>
              <a:buNone/>
              <a:defRPr sz="1600">
                <a:solidFill>
                  <a:srgbClr val="000000"/>
                </a:solidFill>
              </a:defRPr>
            </a:lvl9pPr>
          </a:lstStyle>
          <a:p>
            <a:endParaRPr/>
          </a:p>
        </p:txBody>
      </p:sp>
      <p:sp>
        <p:nvSpPr>
          <p:cNvPr id="35" name="Google Shape;35;p5"/>
          <p:cNvSpPr txBox="1">
            <a:spLocks noGrp="1"/>
          </p:cNvSpPr>
          <p:nvPr>
            <p:ph type="subTitle" idx="1"/>
          </p:nvPr>
        </p:nvSpPr>
        <p:spPr>
          <a:xfrm>
            <a:off x="614075" y="2314225"/>
            <a:ext cx="3195300" cy="178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2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6" name="Google Shape;36;p5"/>
          <p:cNvSpPr/>
          <p:nvPr/>
        </p:nvSpPr>
        <p:spPr>
          <a:xfrm flipH="1">
            <a:off x="4321500" y="2430600"/>
            <a:ext cx="4822500" cy="2762100"/>
          </a:xfrm>
          <a:prstGeom prst="snip1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432350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1" type="titleOnly">
  <p:cSld name="Title only 1">
    <p:spTree>
      <p:nvGrpSpPr>
        <p:cNvPr id="1" name="Shape 43"/>
        <p:cNvGrpSpPr/>
        <p:nvPr/>
      </p:nvGrpSpPr>
      <p:grpSpPr>
        <a:xfrm>
          <a:off x="0" y="0"/>
          <a:ext cx="0" cy="0"/>
          <a:chOff x="0" y="0"/>
          <a:chExt cx="0" cy="0"/>
        </a:xfrm>
      </p:grpSpPr>
      <p:sp>
        <p:nvSpPr>
          <p:cNvPr id="44" name="Google Shape;44;p7"/>
          <p:cNvSpPr txBox="1">
            <a:spLocks noGrp="1"/>
          </p:cNvSpPr>
          <p:nvPr>
            <p:ph type="ctrTitle"/>
          </p:nvPr>
        </p:nvSpPr>
        <p:spPr>
          <a:xfrm>
            <a:off x="610477" y="371745"/>
            <a:ext cx="2558400" cy="946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2800"/>
              <a:buNone/>
              <a:defRPr sz="2200"/>
            </a:lvl1pPr>
            <a:lvl2pPr lvl="1" algn="r" rtl="0">
              <a:spcBef>
                <a:spcPts val="0"/>
              </a:spcBef>
              <a:spcAft>
                <a:spcPts val="0"/>
              </a:spcAft>
              <a:buClr>
                <a:srgbClr val="434343"/>
              </a:buClr>
              <a:buSzPts val="1800"/>
              <a:buNone/>
              <a:defRPr sz="1800">
                <a:solidFill>
                  <a:srgbClr val="434343"/>
                </a:solidFill>
              </a:defRPr>
            </a:lvl2pPr>
            <a:lvl3pPr lvl="2" algn="r" rtl="0">
              <a:spcBef>
                <a:spcPts val="0"/>
              </a:spcBef>
              <a:spcAft>
                <a:spcPts val="0"/>
              </a:spcAft>
              <a:buClr>
                <a:srgbClr val="434343"/>
              </a:buClr>
              <a:buSzPts val="1800"/>
              <a:buNone/>
              <a:defRPr sz="1800">
                <a:solidFill>
                  <a:srgbClr val="434343"/>
                </a:solidFill>
              </a:defRPr>
            </a:lvl3pPr>
            <a:lvl4pPr lvl="3" algn="r" rtl="0">
              <a:spcBef>
                <a:spcPts val="0"/>
              </a:spcBef>
              <a:spcAft>
                <a:spcPts val="0"/>
              </a:spcAft>
              <a:buClr>
                <a:srgbClr val="434343"/>
              </a:buClr>
              <a:buSzPts val="1800"/>
              <a:buNone/>
              <a:defRPr sz="1800">
                <a:solidFill>
                  <a:srgbClr val="434343"/>
                </a:solidFill>
              </a:defRPr>
            </a:lvl4pPr>
            <a:lvl5pPr lvl="4" algn="r" rtl="0">
              <a:spcBef>
                <a:spcPts val="0"/>
              </a:spcBef>
              <a:spcAft>
                <a:spcPts val="0"/>
              </a:spcAft>
              <a:buClr>
                <a:srgbClr val="434343"/>
              </a:buClr>
              <a:buSzPts val="1800"/>
              <a:buNone/>
              <a:defRPr sz="1800">
                <a:solidFill>
                  <a:srgbClr val="434343"/>
                </a:solidFill>
              </a:defRPr>
            </a:lvl5pPr>
            <a:lvl6pPr lvl="5" algn="r" rtl="0">
              <a:spcBef>
                <a:spcPts val="0"/>
              </a:spcBef>
              <a:spcAft>
                <a:spcPts val="0"/>
              </a:spcAft>
              <a:buClr>
                <a:srgbClr val="434343"/>
              </a:buClr>
              <a:buSzPts val="1800"/>
              <a:buNone/>
              <a:defRPr sz="1800">
                <a:solidFill>
                  <a:srgbClr val="434343"/>
                </a:solidFill>
              </a:defRPr>
            </a:lvl6pPr>
            <a:lvl7pPr lvl="6" algn="r" rtl="0">
              <a:spcBef>
                <a:spcPts val="0"/>
              </a:spcBef>
              <a:spcAft>
                <a:spcPts val="0"/>
              </a:spcAft>
              <a:buClr>
                <a:srgbClr val="434343"/>
              </a:buClr>
              <a:buSzPts val="1800"/>
              <a:buNone/>
              <a:defRPr sz="1800">
                <a:solidFill>
                  <a:srgbClr val="434343"/>
                </a:solidFill>
              </a:defRPr>
            </a:lvl7pPr>
            <a:lvl8pPr lvl="7" algn="r" rtl="0">
              <a:spcBef>
                <a:spcPts val="0"/>
              </a:spcBef>
              <a:spcAft>
                <a:spcPts val="0"/>
              </a:spcAft>
              <a:buClr>
                <a:srgbClr val="434343"/>
              </a:buClr>
              <a:buSzPts val="1800"/>
              <a:buNone/>
              <a:defRPr sz="1800">
                <a:solidFill>
                  <a:srgbClr val="434343"/>
                </a:solidFill>
              </a:defRPr>
            </a:lvl8pPr>
            <a:lvl9pPr lvl="8" algn="r" rtl="0">
              <a:spcBef>
                <a:spcPts val="0"/>
              </a:spcBef>
              <a:spcAft>
                <a:spcPts val="0"/>
              </a:spcAft>
              <a:buClr>
                <a:srgbClr val="434343"/>
              </a:buClr>
              <a:buSzPts val="1800"/>
              <a:buNone/>
              <a:defRPr sz="1800">
                <a:solidFill>
                  <a:srgbClr val="434343"/>
                </a:solidFill>
              </a:defRPr>
            </a:lvl9pPr>
          </a:lstStyle>
          <a:p>
            <a:endParaRPr/>
          </a:p>
        </p:txBody>
      </p:sp>
      <p:sp>
        <p:nvSpPr>
          <p:cNvPr id="45" name="Google Shape;45;p7"/>
          <p:cNvSpPr/>
          <p:nvPr/>
        </p:nvSpPr>
        <p:spPr>
          <a:xfrm>
            <a:off x="-1774550" y="3619350"/>
            <a:ext cx="5300100" cy="2762100"/>
          </a:xfrm>
          <a:prstGeom prst="snip1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253019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96"/>
        <p:cNvGrpSpPr/>
        <p:nvPr/>
      </p:nvGrpSpPr>
      <p:grpSpPr>
        <a:xfrm>
          <a:off x="0" y="0"/>
          <a:ext cx="0" cy="0"/>
          <a:chOff x="0" y="0"/>
          <a:chExt cx="0" cy="0"/>
        </a:xfrm>
      </p:grpSpPr>
      <p:sp>
        <p:nvSpPr>
          <p:cNvPr id="197" name="Google Shape;197;p37"/>
          <p:cNvSpPr/>
          <p:nvPr/>
        </p:nvSpPr>
        <p:spPr>
          <a:xfrm>
            <a:off x="5179831" y="-673306"/>
            <a:ext cx="4430900" cy="2580625"/>
          </a:xfrm>
          <a:prstGeom prst="flowChartPreparation">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8" name="Google Shape;198;p37"/>
          <p:cNvSpPr txBox="1">
            <a:spLocks noGrp="1"/>
          </p:cNvSpPr>
          <p:nvPr>
            <p:ph type="subTitle" idx="1"/>
          </p:nvPr>
        </p:nvSpPr>
        <p:spPr>
          <a:xfrm>
            <a:off x="4767706" y="641536"/>
            <a:ext cx="3156000" cy="6318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1400">
                <a:solidFill>
                  <a:schemeClr val="dk1"/>
                </a:solidFill>
                <a:latin typeface="Abel"/>
                <a:ea typeface="Abel"/>
                <a:cs typeface="Abel"/>
                <a:sym typeface="Abel"/>
              </a:defRPr>
            </a:lvl1pPr>
            <a:lvl2pPr lvl="1" algn="r" rtl="0">
              <a:spcBef>
                <a:spcPts val="1600"/>
              </a:spcBef>
              <a:spcAft>
                <a:spcPts val="0"/>
              </a:spcAft>
              <a:buNone/>
              <a:defRPr>
                <a:solidFill>
                  <a:schemeClr val="dk1"/>
                </a:solidFill>
                <a:latin typeface="Abel"/>
                <a:ea typeface="Abel"/>
                <a:cs typeface="Abel"/>
                <a:sym typeface="Abel"/>
              </a:defRPr>
            </a:lvl2pPr>
            <a:lvl3pPr lvl="2" algn="r" rtl="0">
              <a:spcBef>
                <a:spcPts val="1600"/>
              </a:spcBef>
              <a:spcAft>
                <a:spcPts val="0"/>
              </a:spcAft>
              <a:buNone/>
              <a:defRPr>
                <a:solidFill>
                  <a:schemeClr val="dk1"/>
                </a:solidFill>
                <a:latin typeface="Abel"/>
                <a:ea typeface="Abel"/>
                <a:cs typeface="Abel"/>
                <a:sym typeface="Abel"/>
              </a:defRPr>
            </a:lvl3pPr>
            <a:lvl4pPr lvl="3" algn="r" rtl="0">
              <a:spcBef>
                <a:spcPts val="1600"/>
              </a:spcBef>
              <a:spcAft>
                <a:spcPts val="0"/>
              </a:spcAft>
              <a:buNone/>
              <a:defRPr>
                <a:solidFill>
                  <a:schemeClr val="dk1"/>
                </a:solidFill>
                <a:latin typeface="Abel"/>
                <a:ea typeface="Abel"/>
                <a:cs typeface="Abel"/>
                <a:sym typeface="Abel"/>
              </a:defRPr>
            </a:lvl4pPr>
            <a:lvl5pPr lvl="4" algn="r" rtl="0">
              <a:spcBef>
                <a:spcPts val="1600"/>
              </a:spcBef>
              <a:spcAft>
                <a:spcPts val="0"/>
              </a:spcAft>
              <a:buNone/>
              <a:defRPr>
                <a:solidFill>
                  <a:schemeClr val="dk1"/>
                </a:solidFill>
                <a:latin typeface="Abel"/>
                <a:ea typeface="Abel"/>
                <a:cs typeface="Abel"/>
                <a:sym typeface="Abel"/>
              </a:defRPr>
            </a:lvl5pPr>
            <a:lvl6pPr lvl="5" algn="r" rtl="0">
              <a:spcBef>
                <a:spcPts val="1600"/>
              </a:spcBef>
              <a:spcAft>
                <a:spcPts val="0"/>
              </a:spcAft>
              <a:buNone/>
              <a:defRPr>
                <a:solidFill>
                  <a:schemeClr val="dk1"/>
                </a:solidFill>
                <a:latin typeface="Abel"/>
                <a:ea typeface="Abel"/>
                <a:cs typeface="Abel"/>
                <a:sym typeface="Abel"/>
              </a:defRPr>
            </a:lvl6pPr>
            <a:lvl7pPr lvl="6" algn="r" rtl="0">
              <a:spcBef>
                <a:spcPts val="1600"/>
              </a:spcBef>
              <a:spcAft>
                <a:spcPts val="0"/>
              </a:spcAft>
              <a:buNone/>
              <a:defRPr>
                <a:solidFill>
                  <a:schemeClr val="dk1"/>
                </a:solidFill>
                <a:latin typeface="Abel"/>
                <a:ea typeface="Abel"/>
                <a:cs typeface="Abel"/>
                <a:sym typeface="Abel"/>
              </a:defRPr>
            </a:lvl7pPr>
            <a:lvl8pPr lvl="7" algn="r" rtl="0">
              <a:spcBef>
                <a:spcPts val="1600"/>
              </a:spcBef>
              <a:spcAft>
                <a:spcPts val="0"/>
              </a:spcAft>
              <a:buNone/>
              <a:defRPr>
                <a:solidFill>
                  <a:schemeClr val="dk1"/>
                </a:solidFill>
                <a:latin typeface="Abel"/>
                <a:ea typeface="Abel"/>
                <a:cs typeface="Abel"/>
                <a:sym typeface="Abel"/>
              </a:defRPr>
            </a:lvl8pPr>
            <a:lvl9pPr lvl="8" algn="r" rtl="0">
              <a:spcBef>
                <a:spcPts val="1600"/>
              </a:spcBef>
              <a:spcAft>
                <a:spcPts val="1600"/>
              </a:spcAft>
              <a:buNone/>
              <a:defRPr>
                <a:solidFill>
                  <a:schemeClr val="dk1"/>
                </a:solidFill>
                <a:latin typeface="Abel"/>
                <a:ea typeface="Abel"/>
                <a:cs typeface="Abel"/>
                <a:sym typeface="Abel"/>
              </a:defRPr>
            </a:lvl9pPr>
          </a:lstStyle>
          <a:p>
            <a:endParaRPr/>
          </a:p>
        </p:txBody>
      </p:sp>
      <p:sp>
        <p:nvSpPr>
          <p:cNvPr id="199" name="Google Shape;199;p37"/>
          <p:cNvSpPr txBox="1">
            <a:spLocks noGrp="1"/>
          </p:cNvSpPr>
          <p:nvPr>
            <p:ph type="subTitle" idx="2"/>
          </p:nvPr>
        </p:nvSpPr>
        <p:spPr>
          <a:xfrm>
            <a:off x="6102706" y="1461846"/>
            <a:ext cx="1821000" cy="2130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1200">
                <a:solidFill>
                  <a:schemeClr val="dk1"/>
                </a:solidFill>
              </a:defRPr>
            </a:lvl1pPr>
            <a:lvl2pPr lvl="1" rtl="0">
              <a:spcBef>
                <a:spcPts val="1600"/>
              </a:spcBef>
              <a:spcAft>
                <a:spcPts val="0"/>
              </a:spcAft>
              <a:buNone/>
              <a:defRPr sz="1200">
                <a:solidFill>
                  <a:schemeClr val="dk1"/>
                </a:solidFill>
              </a:defRPr>
            </a:lvl2pPr>
            <a:lvl3pPr lvl="2" rtl="0">
              <a:spcBef>
                <a:spcPts val="1600"/>
              </a:spcBef>
              <a:spcAft>
                <a:spcPts val="0"/>
              </a:spcAft>
              <a:buNone/>
              <a:defRPr sz="1200">
                <a:solidFill>
                  <a:schemeClr val="dk1"/>
                </a:solidFill>
              </a:defRPr>
            </a:lvl3pPr>
            <a:lvl4pPr lvl="3" rtl="0">
              <a:spcBef>
                <a:spcPts val="1600"/>
              </a:spcBef>
              <a:spcAft>
                <a:spcPts val="0"/>
              </a:spcAft>
              <a:buNone/>
              <a:defRPr sz="1200">
                <a:solidFill>
                  <a:schemeClr val="dk1"/>
                </a:solidFill>
              </a:defRPr>
            </a:lvl4pPr>
            <a:lvl5pPr lvl="4" rtl="0">
              <a:spcBef>
                <a:spcPts val="1600"/>
              </a:spcBef>
              <a:spcAft>
                <a:spcPts val="0"/>
              </a:spcAft>
              <a:buNone/>
              <a:defRPr sz="1200">
                <a:solidFill>
                  <a:schemeClr val="dk1"/>
                </a:solidFill>
              </a:defRPr>
            </a:lvl5pPr>
            <a:lvl6pPr lvl="5" rtl="0">
              <a:spcBef>
                <a:spcPts val="1600"/>
              </a:spcBef>
              <a:spcAft>
                <a:spcPts val="0"/>
              </a:spcAft>
              <a:buNone/>
              <a:defRPr sz="1200">
                <a:solidFill>
                  <a:schemeClr val="dk1"/>
                </a:solidFill>
              </a:defRPr>
            </a:lvl6pPr>
            <a:lvl7pPr lvl="6" rtl="0">
              <a:spcBef>
                <a:spcPts val="1600"/>
              </a:spcBef>
              <a:spcAft>
                <a:spcPts val="0"/>
              </a:spcAft>
              <a:buNone/>
              <a:defRPr sz="1200">
                <a:solidFill>
                  <a:schemeClr val="dk1"/>
                </a:solidFill>
              </a:defRPr>
            </a:lvl7pPr>
            <a:lvl8pPr lvl="7" rtl="0">
              <a:spcBef>
                <a:spcPts val="1600"/>
              </a:spcBef>
              <a:spcAft>
                <a:spcPts val="0"/>
              </a:spcAft>
              <a:buNone/>
              <a:defRPr sz="1200">
                <a:solidFill>
                  <a:schemeClr val="dk1"/>
                </a:solidFill>
              </a:defRPr>
            </a:lvl8pPr>
            <a:lvl9pPr lvl="8" rtl="0">
              <a:spcBef>
                <a:spcPts val="1600"/>
              </a:spcBef>
              <a:spcAft>
                <a:spcPts val="1600"/>
              </a:spcAft>
              <a:buNone/>
              <a:defRPr sz="1200">
                <a:solidFill>
                  <a:schemeClr val="dk1"/>
                </a:solidFill>
              </a:defRPr>
            </a:lvl9pPr>
          </a:lstStyle>
          <a:p>
            <a:endParaRPr/>
          </a:p>
        </p:txBody>
      </p:sp>
    </p:spTree>
    <p:extLst>
      <p:ext uri="{BB962C8B-B14F-4D97-AF65-F5344CB8AC3E}">
        <p14:creationId xmlns:p14="http://schemas.microsoft.com/office/powerpoint/2010/main" val="34815056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4"/>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48"/>
        <p:cNvGrpSpPr/>
        <p:nvPr/>
      </p:nvGrpSpPr>
      <p:grpSpPr>
        <a:xfrm>
          <a:off x="0" y="0"/>
          <a:ext cx="0" cy="0"/>
          <a:chOff x="0" y="0"/>
          <a:chExt cx="0" cy="0"/>
        </a:xfrm>
      </p:grpSpPr>
      <p:sp>
        <p:nvSpPr>
          <p:cNvPr id="49" name="Google Shape;49;p9"/>
          <p:cNvSpPr/>
          <p:nvPr/>
        </p:nvSpPr>
        <p:spPr>
          <a:xfrm rot="5400000">
            <a:off x="3056930" y="1749400"/>
            <a:ext cx="3043875" cy="2428325"/>
          </a:xfrm>
          <a:prstGeom prst="flowChartPreparation">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 name="Google Shape;50;p9"/>
          <p:cNvSpPr/>
          <p:nvPr/>
        </p:nvSpPr>
        <p:spPr>
          <a:xfrm rot="5400000">
            <a:off x="6238638" y="203500"/>
            <a:ext cx="4230650" cy="2428325"/>
          </a:xfrm>
          <a:prstGeom prst="flowChartPreparation">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 name="Google Shape;51;p9"/>
          <p:cNvSpPr/>
          <p:nvPr/>
        </p:nvSpPr>
        <p:spPr>
          <a:xfrm rot="5400000">
            <a:off x="-1451700" y="2830175"/>
            <a:ext cx="4230650" cy="2428325"/>
          </a:xfrm>
          <a:prstGeom prst="flowChartPreparation">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 name="Google Shape;52;p9"/>
          <p:cNvSpPr txBox="1">
            <a:spLocks noGrp="1"/>
          </p:cNvSpPr>
          <p:nvPr>
            <p:ph type="subTitle" idx="1"/>
          </p:nvPr>
        </p:nvSpPr>
        <p:spPr>
          <a:xfrm>
            <a:off x="865200" y="2807050"/>
            <a:ext cx="18180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1000"/>
              <a:buNone/>
              <a:defRPr sz="1200">
                <a:solidFill>
                  <a:schemeClr val="dk1"/>
                </a:solidFill>
              </a:defRPr>
            </a:lvl1pPr>
            <a:lvl2pPr lvl="1" algn="ctr" rtl="0">
              <a:lnSpc>
                <a:spcPct val="100000"/>
              </a:lnSpc>
              <a:spcBef>
                <a:spcPts val="0"/>
              </a:spcBef>
              <a:spcAft>
                <a:spcPts val="0"/>
              </a:spcAft>
              <a:buClr>
                <a:srgbClr val="000000"/>
              </a:buClr>
              <a:buSzPts val="1000"/>
              <a:buNone/>
              <a:defRPr sz="1000">
                <a:solidFill>
                  <a:srgbClr val="000000"/>
                </a:solidFill>
              </a:defRPr>
            </a:lvl2pPr>
            <a:lvl3pPr lvl="2" algn="ctr" rtl="0">
              <a:lnSpc>
                <a:spcPct val="100000"/>
              </a:lnSpc>
              <a:spcBef>
                <a:spcPts val="0"/>
              </a:spcBef>
              <a:spcAft>
                <a:spcPts val="0"/>
              </a:spcAft>
              <a:buClr>
                <a:srgbClr val="000000"/>
              </a:buClr>
              <a:buSzPts val="1000"/>
              <a:buNone/>
              <a:defRPr sz="1000">
                <a:solidFill>
                  <a:srgbClr val="000000"/>
                </a:solidFill>
              </a:defRPr>
            </a:lvl3pPr>
            <a:lvl4pPr lvl="3" algn="ctr" rtl="0">
              <a:lnSpc>
                <a:spcPct val="100000"/>
              </a:lnSpc>
              <a:spcBef>
                <a:spcPts val="0"/>
              </a:spcBef>
              <a:spcAft>
                <a:spcPts val="0"/>
              </a:spcAft>
              <a:buClr>
                <a:srgbClr val="000000"/>
              </a:buClr>
              <a:buSzPts val="1000"/>
              <a:buNone/>
              <a:defRPr sz="1000">
                <a:solidFill>
                  <a:srgbClr val="000000"/>
                </a:solidFill>
              </a:defRPr>
            </a:lvl4pPr>
            <a:lvl5pPr lvl="4" algn="ctr" rtl="0">
              <a:lnSpc>
                <a:spcPct val="100000"/>
              </a:lnSpc>
              <a:spcBef>
                <a:spcPts val="0"/>
              </a:spcBef>
              <a:spcAft>
                <a:spcPts val="0"/>
              </a:spcAft>
              <a:buClr>
                <a:srgbClr val="000000"/>
              </a:buClr>
              <a:buSzPts val="1000"/>
              <a:buNone/>
              <a:defRPr sz="1000">
                <a:solidFill>
                  <a:srgbClr val="000000"/>
                </a:solidFill>
              </a:defRPr>
            </a:lvl5pPr>
            <a:lvl6pPr lvl="5" algn="ctr" rtl="0">
              <a:lnSpc>
                <a:spcPct val="100000"/>
              </a:lnSpc>
              <a:spcBef>
                <a:spcPts val="0"/>
              </a:spcBef>
              <a:spcAft>
                <a:spcPts val="0"/>
              </a:spcAft>
              <a:buClr>
                <a:srgbClr val="000000"/>
              </a:buClr>
              <a:buSzPts val="1000"/>
              <a:buNone/>
              <a:defRPr sz="1000">
                <a:solidFill>
                  <a:srgbClr val="000000"/>
                </a:solidFill>
              </a:defRPr>
            </a:lvl6pPr>
            <a:lvl7pPr lvl="6" algn="ctr" rtl="0">
              <a:lnSpc>
                <a:spcPct val="100000"/>
              </a:lnSpc>
              <a:spcBef>
                <a:spcPts val="0"/>
              </a:spcBef>
              <a:spcAft>
                <a:spcPts val="0"/>
              </a:spcAft>
              <a:buClr>
                <a:srgbClr val="000000"/>
              </a:buClr>
              <a:buSzPts val="1000"/>
              <a:buNone/>
              <a:defRPr sz="1000">
                <a:solidFill>
                  <a:srgbClr val="000000"/>
                </a:solidFill>
              </a:defRPr>
            </a:lvl7pPr>
            <a:lvl8pPr lvl="7" algn="ctr" rtl="0">
              <a:lnSpc>
                <a:spcPct val="100000"/>
              </a:lnSpc>
              <a:spcBef>
                <a:spcPts val="0"/>
              </a:spcBef>
              <a:spcAft>
                <a:spcPts val="0"/>
              </a:spcAft>
              <a:buClr>
                <a:srgbClr val="000000"/>
              </a:buClr>
              <a:buSzPts val="1000"/>
              <a:buNone/>
              <a:defRPr sz="1000">
                <a:solidFill>
                  <a:srgbClr val="000000"/>
                </a:solidFill>
              </a:defRPr>
            </a:lvl8pPr>
            <a:lvl9pPr lvl="8" algn="ctr"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53" name="Google Shape;53;p9"/>
          <p:cNvSpPr txBox="1">
            <a:spLocks noGrp="1"/>
          </p:cNvSpPr>
          <p:nvPr>
            <p:ph type="subTitle" idx="2"/>
          </p:nvPr>
        </p:nvSpPr>
        <p:spPr>
          <a:xfrm>
            <a:off x="3669867" y="2807050"/>
            <a:ext cx="18180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1000"/>
              <a:buNone/>
              <a:defRPr sz="1200">
                <a:solidFill>
                  <a:schemeClr val="dk1"/>
                </a:solidFill>
              </a:defRPr>
            </a:lvl1pPr>
            <a:lvl2pPr lvl="1" algn="ctr" rtl="0">
              <a:lnSpc>
                <a:spcPct val="100000"/>
              </a:lnSpc>
              <a:spcBef>
                <a:spcPts val="0"/>
              </a:spcBef>
              <a:spcAft>
                <a:spcPts val="0"/>
              </a:spcAft>
              <a:buClr>
                <a:srgbClr val="000000"/>
              </a:buClr>
              <a:buSzPts val="1000"/>
              <a:buNone/>
              <a:defRPr sz="1000">
                <a:solidFill>
                  <a:srgbClr val="000000"/>
                </a:solidFill>
              </a:defRPr>
            </a:lvl2pPr>
            <a:lvl3pPr lvl="2" algn="ctr" rtl="0">
              <a:lnSpc>
                <a:spcPct val="100000"/>
              </a:lnSpc>
              <a:spcBef>
                <a:spcPts val="0"/>
              </a:spcBef>
              <a:spcAft>
                <a:spcPts val="0"/>
              </a:spcAft>
              <a:buClr>
                <a:srgbClr val="000000"/>
              </a:buClr>
              <a:buSzPts val="1000"/>
              <a:buNone/>
              <a:defRPr sz="1000">
                <a:solidFill>
                  <a:srgbClr val="000000"/>
                </a:solidFill>
              </a:defRPr>
            </a:lvl3pPr>
            <a:lvl4pPr lvl="3" algn="ctr" rtl="0">
              <a:lnSpc>
                <a:spcPct val="100000"/>
              </a:lnSpc>
              <a:spcBef>
                <a:spcPts val="0"/>
              </a:spcBef>
              <a:spcAft>
                <a:spcPts val="0"/>
              </a:spcAft>
              <a:buClr>
                <a:srgbClr val="000000"/>
              </a:buClr>
              <a:buSzPts val="1000"/>
              <a:buNone/>
              <a:defRPr sz="1000">
                <a:solidFill>
                  <a:srgbClr val="000000"/>
                </a:solidFill>
              </a:defRPr>
            </a:lvl4pPr>
            <a:lvl5pPr lvl="4" algn="ctr" rtl="0">
              <a:lnSpc>
                <a:spcPct val="100000"/>
              </a:lnSpc>
              <a:spcBef>
                <a:spcPts val="0"/>
              </a:spcBef>
              <a:spcAft>
                <a:spcPts val="0"/>
              </a:spcAft>
              <a:buClr>
                <a:srgbClr val="000000"/>
              </a:buClr>
              <a:buSzPts val="1000"/>
              <a:buNone/>
              <a:defRPr sz="1000">
                <a:solidFill>
                  <a:srgbClr val="000000"/>
                </a:solidFill>
              </a:defRPr>
            </a:lvl5pPr>
            <a:lvl6pPr lvl="5" algn="ctr" rtl="0">
              <a:lnSpc>
                <a:spcPct val="100000"/>
              </a:lnSpc>
              <a:spcBef>
                <a:spcPts val="0"/>
              </a:spcBef>
              <a:spcAft>
                <a:spcPts val="0"/>
              </a:spcAft>
              <a:buClr>
                <a:srgbClr val="000000"/>
              </a:buClr>
              <a:buSzPts val="1000"/>
              <a:buNone/>
              <a:defRPr sz="1000">
                <a:solidFill>
                  <a:srgbClr val="000000"/>
                </a:solidFill>
              </a:defRPr>
            </a:lvl6pPr>
            <a:lvl7pPr lvl="6" algn="ctr" rtl="0">
              <a:lnSpc>
                <a:spcPct val="100000"/>
              </a:lnSpc>
              <a:spcBef>
                <a:spcPts val="0"/>
              </a:spcBef>
              <a:spcAft>
                <a:spcPts val="0"/>
              </a:spcAft>
              <a:buClr>
                <a:srgbClr val="000000"/>
              </a:buClr>
              <a:buSzPts val="1000"/>
              <a:buNone/>
              <a:defRPr sz="1000">
                <a:solidFill>
                  <a:srgbClr val="000000"/>
                </a:solidFill>
              </a:defRPr>
            </a:lvl7pPr>
            <a:lvl8pPr lvl="7" algn="ctr" rtl="0">
              <a:lnSpc>
                <a:spcPct val="100000"/>
              </a:lnSpc>
              <a:spcBef>
                <a:spcPts val="0"/>
              </a:spcBef>
              <a:spcAft>
                <a:spcPts val="0"/>
              </a:spcAft>
              <a:buClr>
                <a:srgbClr val="000000"/>
              </a:buClr>
              <a:buSzPts val="1000"/>
              <a:buNone/>
              <a:defRPr sz="1000">
                <a:solidFill>
                  <a:srgbClr val="000000"/>
                </a:solidFill>
              </a:defRPr>
            </a:lvl8pPr>
            <a:lvl9pPr lvl="8" algn="ctr"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54" name="Google Shape;54;p9"/>
          <p:cNvSpPr txBox="1">
            <a:spLocks noGrp="1"/>
          </p:cNvSpPr>
          <p:nvPr>
            <p:ph type="ctrTitle"/>
          </p:nvPr>
        </p:nvSpPr>
        <p:spPr>
          <a:xfrm>
            <a:off x="471467" y="2544536"/>
            <a:ext cx="2619300" cy="3849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rgbClr val="000000"/>
              </a:buClr>
              <a:buSzPts val="1600"/>
              <a:buNone/>
              <a:defRPr sz="1600" b="0"/>
            </a:lvl1pPr>
            <a:lvl2pPr lvl="1" algn="ctr" rtl="0">
              <a:spcBef>
                <a:spcPts val="0"/>
              </a:spcBef>
              <a:spcAft>
                <a:spcPts val="0"/>
              </a:spcAft>
              <a:buClr>
                <a:srgbClr val="000000"/>
              </a:buClr>
              <a:buSzPts val="1600"/>
              <a:buNone/>
              <a:defRPr sz="1600" b="0">
                <a:solidFill>
                  <a:srgbClr val="000000"/>
                </a:solidFill>
              </a:defRPr>
            </a:lvl2pPr>
            <a:lvl3pPr lvl="2" algn="ctr" rtl="0">
              <a:spcBef>
                <a:spcPts val="0"/>
              </a:spcBef>
              <a:spcAft>
                <a:spcPts val="0"/>
              </a:spcAft>
              <a:buClr>
                <a:srgbClr val="000000"/>
              </a:buClr>
              <a:buSzPts val="1600"/>
              <a:buNone/>
              <a:defRPr sz="1600" b="0">
                <a:solidFill>
                  <a:srgbClr val="000000"/>
                </a:solidFill>
              </a:defRPr>
            </a:lvl3pPr>
            <a:lvl4pPr lvl="3" algn="ctr" rtl="0">
              <a:spcBef>
                <a:spcPts val="0"/>
              </a:spcBef>
              <a:spcAft>
                <a:spcPts val="0"/>
              </a:spcAft>
              <a:buClr>
                <a:srgbClr val="000000"/>
              </a:buClr>
              <a:buSzPts val="1600"/>
              <a:buNone/>
              <a:defRPr sz="1600" b="0">
                <a:solidFill>
                  <a:srgbClr val="000000"/>
                </a:solidFill>
              </a:defRPr>
            </a:lvl4pPr>
            <a:lvl5pPr lvl="4" algn="ctr" rtl="0">
              <a:spcBef>
                <a:spcPts val="0"/>
              </a:spcBef>
              <a:spcAft>
                <a:spcPts val="0"/>
              </a:spcAft>
              <a:buClr>
                <a:srgbClr val="000000"/>
              </a:buClr>
              <a:buSzPts val="1600"/>
              <a:buNone/>
              <a:defRPr sz="1600" b="0">
                <a:solidFill>
                  <a:srgbClr val="000000"/>
                </a:solidFill>
              </a:defRPr>
            </a:lvl5pPr>
            <a:lvl6pPr lvl="5" algn="ctr" rtl="0">
              <a:spcBef>
                <a:spcPts val="0"/>
              </a:spcBef>
              <a:spcAft>
                <a:spcPts val="0"/>
              </a:spcAft>
              <a:buClr>
                <a:srgbClr val="000000"/>
              </a:buClr>
              <a:buSzPts val="1600"/>
              <a:buNone/>
              <a:defRPr sz="1600" b="0">
                <a:solidFill>
                  <a:srgbClr val="000000"/>
                </a:solidFill>
              </a:defRPr>
            </a:lvl6pPr>
            <a:lvl7pPr lvl="6" algn="ctr" rtl="0">
              <a:spcBef>
                <a:spcPts val="0"/>
              </a:spcBef>
              <a:spcAft>
                <a:spcPts val="0"/>
              </a:spcAft>
              <a:buClr>
                <a:srgbClr val="000000"/>
              </a:buClr>
              <a:buSzPts val="1600"/>
              <a:buNone/>
              <a:defRPr sz="1600" b="0">
                <a:solidFill>
                  <a:srgbClr val="000000"/>
                </a:solidFill>
              </a:defRPr>
            </a:lvl7pPr>
            <a:lvl8pPr lvl="7" algn="ctr" rtl="0">
              <a:spcBef>
                <a:spcPts val="0"/>
              </a:spcBef>
              <a:spcAft>
                <a:spcPts val="0"/>
              </a:spcAft>
              <a:buClr>
                <a:srgbClr val="000000"/>
              </a:buClr>
              <a:buSzPts val="1600"/>
              <a:buNone/>
              <a:defRPr sz="1600" b="0">
                <a:solidFill>
                  <a:srgbClr val="000000"/>
                </a:solidFill>
              </a:defRPr>
            </a:lvl8pPr>
            <a:lvl9pPr lvl="8" algn="ctr" rtl="0">
              <a:spcBef>
                <a:spcPts val="0"/>
              </a:spcBef>
              <a:spcAft>
                <a:spcPts val="0"/>
              </a:spcAft>
              <a:buClr>
                <a:srgbClr val="000000"/>
              </a:buClr>
              <a:buSzPts val="1600"/>
              <a:buNone/>
              <a:defRPr sz="1600" b="0">
                <a:solidFill>
                  <a:srgbClr val="000000"/>
                </a:solidFill>
              </a:defRPr>
            </a:lvl9pPr>
          </a:lstStyle>
          <a:p>
            <a:endParaRPr/>
          </a:p>
        </p:txBody>
      </p:sp>
      <p:sp>
        <p:nvSpPr>
          <p:cNvPr id="55" name="Google Shape;55;p9"/>
          <p:cNvSpPr txBox="1">
            <a:spLocks noGrp="1"/>
          </p:cNvSpPr>
          <p:nvPr>
            <p:ph type="ctrTitle" idx="3"/>
          </p:nvPr>
        </p:nvSpPr>
        <p:spPr>
          <a:xfrm>
            <a:off x="3269217" y="2544536"/>
            <a:ext cx="2619300" cy="3849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rgbClr val="000000"/>
              </a:buClr>
              <a:buSzPts val="1600"/>
              <a:buNone/>
              <a:defRPr sz="1600" b="0"/>
            </a:lvl1pPr>
            <a:lvl2pPr lvl="1" algn="ctr" rtl="0">
              <a:spcBef>
                <a:spcPts val="0"/>
              </a:spcBef>
              <a:spcAft>
                <a:spcPts val="0"/>
              </a:spcAft>
              <a:buClr>
                <a:srgbClr val="000000"/>
              </a:buClr>
              <a:buSzPts val="1600"/>
              <a:buNone/>
              <a:defRPr sz="1600" b="0">
                <a:solidFill>
                  <a:srgbClr val="000000"/>
                </a:solidFill>
              </a:defRPr>
            </a:lvl2pPr>
            <a:lvl3pPr lvl="2" algn="ctr" rtl="0">
              <a:spcBef>
                <a:spcPts val="0"/>
              </a:spcBef>
              <a:spcAft>
                <a:spcPts val="0"/>
              </a:spcAft>
              <a:buClr>
                <a:srgbClr val="000000"/>
              </a:buClr>
              <a:buSzPts val="1600"/>
              <a:buNone/>
              <a:defRPr sz="1600" b="0">
                <a:solidFill>
                  <a:srgbClr val="000000"/>
                </a:solidFill>
              </a:defRPr>
            </a:lvl3pPr>
            <a:lvl4pPr lvl="3" algn="ctr" rtl="0">
              <a:spcBef>
                <a:spcPts val="0"/>
              </a:spcBef>
              <a:spcAft>
                <a:spcPts val="0"/>
              </a:spcAft>
              <a:buClr>
                <a:srgbClr val="000000"/>
              </a:buClr>
              <a:buSzPts val="1600"/>
              <a:buNone/>
              <a:defRPr sz="1600" b="0">
                <a:solidFill>
                  <a:srgbClr val="000000"/>
                </a:solidFill>
              </a:defRPr>
            </a:lvl4pPr>
            <a:lvl5pPr lvl="4" algn="ctr" rtl="0">
              <a:spcBef>
                <a:spcPts val="0"/>
              </a:spcBef>
              <a:spcAft>
                <a:spcPts val="0"/>
              </a:spcAft>
              <a:buClr>
                <a:srgbClr val="000000"/>
              </a:buClr>
              <a:buSzPts val="1600"/>
              <a:buNone/>
              <a:defRPr sz="1600" b="0">
                <a:solidFill>
                  <a:srgbClr val="000000"/>
                </a:solidFill>
              </a:defRPr>
            </a:lvl5pPr>
            <a:lvl6pPr lvl="5" algn="ctr" rtl="0">
              <a:spcBef>
                <a:spcPts val="0"/>
              </a:spcBef>
              <a:spcAft>
                <a:spcPts val="0"/>
              </a:spcAft>
              <a:buClr>
                <a:srgbClr val="000000"/>
              </a:buClr>
              <a:buSzPts val="1600"/>
              <a:buNone/>
              <a:defRPr sz="1600" b="0">
                <a:solidFill>
                  <a:srgbClr val="000000"/>
                </a:solidFill>
              </a:defRPr>
            </a:lvl6pPr>
            <a:lvl7pPr lvl="6" algn="ctr" rtl="0">
              <a:spcBef>
                <a:spcPts val="0"/>
              </a:spcBef>
              <a:spcAft>
                <a:spcPts val="0"/>
              </a:spcAft>
              <a:buClr>
                <a:srgbClr val="000000"/>
              </a:buClr>
              <a:buSzPts val="1600"/>
              <a:buNone/>
              <a:defRPr sz="1600" b="0">
                <a:solidFill>
                  <a:srgbClr val="000000"/>
                </a:solidFill>
              </a:defRPr>
            </a:lvl7pPr>
            <a:lvl8pPr lvl="7" algn="ctr" rtl="0">
              <a:spcBef>
                <a:spcPts val="0"/>
              </a:spcBef>
              <a:spcAft>
                <a:spcPts val="0"/>
              </a:spcAft>
              <a:buClr>
                <a:srgbClr val="000000"/>
              </a:buClr>
              <a:buSzPts val="1600"/>
              <a:buNone/>
              <a:defRPr sz="1600" b="0">
                <a:solidFill>
                  <a:srgbClr val="000000"/>
                </a:solidFill>
              </a:defRPr>
            </a:lvl8pPr>
            <a:lvl9pPr lvl="8" algn="ctr" rtl="0">
              <a:spcBef>
                <a:spcPts val="0"/>
              </a:spcBef>
              <a:spcAft>
                <a:spcPts val="0"/>
              </a:spcAft>
              <a:buClr>
                <a:srgbClr val="000000"/>
              </a:buClr>
              <a:buSzPts val="1600"/>
              <a:buNone/>
              <a:defRPr sz="1600" b="0">
                <a:solidFill>
                  <a:srgbClr val="000000"/>
                </a:solidFill>
              </a:defRPr>
            </a:lvl9pPr>
          </a:lstStyle>
          <a:p>
            <a:endParaRPr/>
          </a:p>
        </p:txBody>
      </p:sp>
      <p:sp>
        <p:nvSpPr>
          <p:cNvPr id="56" name="Google Shape;56;p9"/>
          <p:cNvSpPr txBox="1">
            <a:spLocks noGrp="1"/>
          </p:cNvSpPr>
          <p:nvPr>
            <p:ph type="subTitle" idx="4"/>
          </p:nvPr>
        </p:nvSpPr>
        <p:spPr>
          <a:xfrm>
            <a:off x="6460750" y="2807050"/>
            <a:ext cx="18180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1000"/>
              <a:buNone/>
              <a:defRPr sz="1200">
                <a:solidFill>
                  <a:schemeClr val="dk1"/>
                </a:solidFill>
              </a:defRPr>
            </a:lvl1pPr>
            <a:lvl2pPr lvl="1" algn="ctr" rtl="0">
              <a:lnSpc>
                <a:spcPct val="100000"/>
              </a:lnSpc>
              <a:spcBef>
                <a:spcPts val="0"/>
              </a:spcBef>
              <a:spcAft>
                <a:spcPts val="0"/>
              </a:spcAft>
              <a:buClr>
                <a:srgbClr val="000000"/>
              </a:buClr>
              <a:buSzPts val="1000"/>
              <a:buNone/>
              <a:defRPr sz="1000">
                <a:solidFill>
                  <a:srgbClr val="000000"/>
                </a:solidFill>
              </a:defRPr>
            </a:lvl2pPr>
            <a:lvl3pPr lvl="2" algn="ctr" rtl="0">
              <a:lnSpc>
                <a:spcPct val="100000"/>
              </a:lnSpc>
              <a:spcBef>
                <a:spcPts val="0"/>
              </a:spcBef>
              <a:spcAft>
                <a:spcPts val="0"/>
              </a:spcAft>
              <a:buClr>
                <a:srgbClr val="000000"/>
              </a:buClr>
              <a:buSzPts val="1000"/>
              <a:buNone/>
              <a:defRPr sz="1000">
                <a:solidFill>
                  <a:srgbClr val="000000"/>
                </a:solidFill>
              </a:defRPr>
            </a:lvl3pPr>
            <a:lvl4pPr lvl="3" algn="ctr" rtl="0">
              <a:lnSpc>
                <a:spcPct val="100000"/>
              </a:lnSpc>
              <a:spcBef>
                <a:spcPts val="0"/>
              </a:spcBef>
              <a:spcAft>
                <a:spcPts val="0"/>
              </a:spcAft>
              <a:buClr>
                <a:srgbClr val="000000"/>
              </a:buClr>
              <a:buSzPts val="1000"/>
              <a:buNone/>
              <a:defRPr sz="1000">
                <a:solidFill>
                  <a:srgbClr val="000000"/>
                </a:solidFill>
              </a:defRPr>
            </a:lvl4pPr>
            <a:lvl5pPr lvl="4" algn="ctr" rtl="0">
              <a:lnSpc>
                <a:spcPct val="100000"/>
              </a:lnSpc>
              <a:spcBef>
                <a:spcPts val="0"/>
              </a:spcBef>
              <a:spcAft>
                <a:spcPts val="0"/>
              </a:spcAft>
              <a:buClr>
                <a:srgbClr val="000000"/>
              </a:buClr>
              <a:buSzPts val="1000"/>
              <a:buNone/>
              <a:defRPr sz="1000">
                <a:solidFill>
                  <a:srgbClr val="000000"/>
                </a:solidFill>
              </a:defRPr>
            </a:lvl5pPr>
            <a:lvl6pPr lvl="5" algn="ctr" rtl="0">
              <a:lnSpc>
                <a:spcPct val="100000"/>
              </a:lnSpc>
              <a:spcBef>
                <a:spcPts val="0"/>
              </a:spcBef>
              <a:spcAft>
                <a:spcPts val="0"/>
              </a:spcAft>
              <a:buClr>
                <a:srgbClr val="000000"/>
              </a:buClr>
              <a:buSzPts val="1000"/>
              <a:buNone/>
              <a:defRPr sz="1000">
                <a:solidFill>
                  <a:srgbClr val="000000"/>
                </a:solidFill>
              </a:defRPr>
            </a:lvl6pPr>
            <a:lvl7pPr lvl="6" algn="ctr" rtl="0">
              <a:lnSpc>
                <a:spcPct val="100000"/>
              </a:lnSpc>
              <a:spcBef>
                <a:spcPts val="0"/>
              </a:spcBef>
              <a:spcAft>
                <a:spcPts val="0"/>
              </a:spcAft>
              <a:buClr>
                <a:srgbClr val="000000"/>
              </a:buClr>
              <a:buSzPts val="1000"/>
              <a:buNone/>
              <a:defRPr sz="1000">
                <a:solidFill>
                  <a:srgbClr val="000000"/>
                </a:solidFill>
              </a:defRPr>
            </a:lvl7pPr>
            <a:lvl8pPr lvl="7" algn="ctr" rtl="0">
              <a:lnSpc>
                <a:spcPct val="100000"/>
              </a:lnSpc>
              <a:spcBef>
                <a:spcPts val="0"/>
              </a:spcBef>
              <a:spcAft>
                <a:spcPts val="0"/>
              </a:spcAft>
              <a:buClr>
                <a:srgbClr val="000000"/>
              </a:buClr>
              <a:buSzPts val="1000"/>
              <a:buNone/>
              <a:defRPr sz="1000">
                <a:solidFill>
                  <a:srgbClr val="000000"/>
                </a:solidFill>
              </a:defRPr>
            </a:lvl8pPr>
            <a:lvl9pPr lvl="8" algn="ctr"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57" name="Google Shape;57;p9"/>
          <p:cNvSpPr txBox="1">
            <a:spLocks noGrp="1"/>
          </p:cNvSpPr>
          <p:nvPr>
            <p:ph type="ctrTitle" idx="5"/>
          </p:nvPr>
        </p:nvSpPr>
        <p:spPr>
          <a:xfrm>
            <a:off x="6066967" y="2544536"/>
            <a:ext cx="2619300" cy="3849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rgbClr val="000000"/>
              </a:buClr>
              <a:buSzPts val="1600"/>
              <a:buNone/>
              <a:defRPr sz="1600" b="0"/>
            </a:lvl1pPr>
            <a:lvl2pPr lvl="1" algn="ctr" rtl="0">
              <a:spcBef>
                <a:spcPts val="0"/>
              </a:spcBef>
              <a:spcAft>
                <a:spcPts val="0"/>
              </a:spcAft>
              <a:buClr>
                <a:srgbClr val="000000"/>
              </a:buClr>
              <a:buSzPts val="1600"/>
              <a:buNone/>
              <a:defRPr sz="1600" b="0">
                <a:solidFill>
                  <a:srgbClr val="000000"/>
                </a:solidFill>
              </a:defRPr>
            </a:lvl2pPr>
            <a:lvl3pPr lvl="2" algn="ctr" rtl="0">
              <a:spcBef>
                <a:spcPts val="0"/>
              </a:spcBef>
              <a:spcAft>
                <a:spcPts val="0"/>
              </a:spcAft>
              <a:buClr>
                <a:srgbClr val="000000"/>
              </a:buClr>
              <a:buSzPts val="1600"/>
              <a:buNone/>
              <a:defRPr sz="1600" b="0">
                <a:solidFill>
                  <a:srgbClr val="000000"/>
                </a:solidFill>
              </a:defRPr>
            </a:lvl3pPr>
            <a:lvl4pPr lvl="3" algn="ctr" rtl="0">
              <a:spcBef>
                <a:spcPts val="0"/>
              </a:spcBef>
              <a:spcAft>
                <a:spcPts val="0"/>
              </a:spcAft>
              <a:buClr>
                <a:srgbClr val="000000"/>
              </a:buClr>
              <a:buSzPts val="1600"/>
              <a:buNone/>
              <a:defRPr sz="1600" b="0">
                <a:solidFill>
                  <a:srgbClr val="000000"/>
                </a:solidFill>
              </a:defRPr>
            </a:lvl4pPr>
            <a:lvl5pPr lvl="4" algn="ctr" rtl="0">
              <a:spcBef>
                <a:spcPts val="0"/>
              </a:spcBef>
              <a:spcAft>
                <a:spcPts val="0"/>
              </a:spcAft>
              <a:buClr>
                <a:srgbClr val="000000"/>
              </a:buClr>
              <a:buSzPts val="1600"/>
              <a:buNone/>
              <a:defRPr sz="1600" b="0">
                <a:solidFill>
                  <a:srgbClr val="000000"/>
                </a:solidFill>
              </a:defRPr>
            </a:lvl5pPr>
            <a:lvl6pPr lvl="5" algn="ctr" rtl="0">
              <a:spcBef>
                <a:spcPts val="0"/>
              </a:spcBef>
              <a:spcAft>
                <a:spcPts val="0"/>
              </a:spcAft>
              <a:buClr>
                <a:srgbClr val="000000"/>
              </a:buClr>
              <a:buSzPts val="1600"/>
              <a:buNone/>
              <a:defRPr sz="1600" b="0">
                <a:solidFill>
                  <a:srgbClr val="000000"/>
                </a:solidFill>
              </a:defRPr>
            </a:lvl6pPr>
            <a:lvl7pPr lvl="6" algn="ctr" rtl="0">
              <a:spcBef>
                <a:spcPts val="0"/>
              </a:spcBef>
              <a:spcAft>
                <a:spcPts val="0"/>
              </a:spcAft>
              <a:buClr>
                <a:srgbClr val="000000"/>
              </a:buClr>
              <a:buSzPts val="1600"/>
              <a:buNone/>
              <a:defRPr sz="1600" b="0">
                <a:solidFill>
                  <a:srgbClr val="000000"/>
                </a:solidFill>
              </a:defRPr>
            </a:lvl7pPr>
            <a:lvl8pPr lvl="7" algn="ctr" rtl="0">
              <a:spcBef>
                <a:spcPts val="0"/>
              </a:spcBef>
              <a:spcAft>
                <a:spcPts val="0"/>
              </a:spcAft>
              <a:buClr>
                <a:srgbClr val="000000"/>
              </a:buClr>
              <a:buSzPts val="1600"/>
              <a:buNone/>
              <a:defRPr sz="1600" b="0">
                <a:solidFill>
                  <a:srgbClr val="000000"/>
                </a:solidFill>
              </a:defRPr>
            </a:lvl8pPr>
            <a:lvl9pPr lvl="8" algn="ctr" rtl="0">
              <a:spcBef>
                <a:spcPts val="0"/>
              </a:spcBef>
              <a:spcAft>
                <a:spcPts val="0"/>
              </a:spcAft>
              <a:buClr>
                <a:srgbClr val="000000"/>
              </a:buClr>
              <a:buSzPts val="1600"/>
              <a:buNone/>
              <a:defRPr sz="1600" b="0">
                <a:solidFill>
                  <a:srgbClr val="000000"/>
                </a:solidFill>
              </a:defRPr>
            </a:lvl9pPr>
          </a:lstStyle>
          <a:p>
            <a:endParaRPr/>
          </a:p>
        </p:txBody>
      </p:sp>
      <p:sp>
        <p:nvSpPr>
          <p:cNvPr id="58" name="Google Shape;58;p9"/>
          <p:cNvSpPr txBox="1">
            <a:spLocks noGrp="1"/>
          </p:cNvSpPr>
          <p:nvPr>
            <p:ph type="ctrTitle" idx="6"/>
          </p:nvPr>
        </p:nvSpPr>
        <p:spPr>
          <a:xfrm>
            <a:off x="610477" y="371745"/>
            <a:ext cx="2558400" cy="946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2800"/>
              <a:buNone/>
              <a:defRPr sz="2200"/>
            </a:lvl1pPr>
            <a:lvl2pPr lvl="1" algn="r" rtl="0">
              <a:spcBef>
                <a:spcPts val="0"/>
              </a:spcBef>
              <a:spcAft>
                <a:spcPts val="0"/>
              </a:spcAft>
              <a:buClr>
                <a:srgbClr val="434343"/>
              </a:buClr>
              <a:buSzPts val="1800"/>
              <a:buNone/>
              <a:defRPr sz="1800">
                <a:solidFill>
                  <a:srgbClr val="434343"/>
                </a:solidFill>
              </a:defRPr>
            </a:lvl2pPr>
            <a:lvl3pPr lvl="2" algn="r" rtl="0">
              <a:spcBef>
                <a:spcPts val="0"/>
              </a:spcBef>
              <a:spcAft>
                <a:spcPts val="0"/>
              </a:spcAft>
              <a:buClr>
                <a:srgbClr val="434343"/>
              </a:buClr>
              <a:buSzPts val="1800"/>
              <a:buNone/>
              <a:defRPr sz="1800">
                <a:solidFill>
                  <a:srgbClr val="434343"/>
                </a:solidFill>
              </a:defRPr>
            </a:lvl3pPr>
            <a:lvl4pPr lvl="3" algn="r" rtl="0">
              <a:spcBef>
                <a:spcPts val="0"/>
              </a:spcBef>
              <a:spcAft>
                <a:spcPts val="0"/>
              </a:spcAft>
              <a:buClr>
                <a:srgbClr val="434343"/>
              </a:buClr>
              <a:buSzPts val="1800"/>
              <a:buNone/>
              <a:defRPr sz="1800">
                <a:solidFill>
                  <a:srgbClr val="434343"/>
                </a:solidFill>
              </a:defRPr>
            </a:lvl4pPr>
            <a:lvl5pPr lvl="4" algn="r" rtl="0">
              <a:spcBef>
                <a:spcPts val="0"/>
              </a:spcBef>
              <a:spcAft>
                <a:spcPts val="0"/>
              </a:spcAft>
              <a:buClr>
                <a:srgbClr val="434343"/>
              </a:buClr>
              <a:buSzPts val="1800"/>
              <a:buNone/>
              <a:defRPr sz="1800">
                <a:solidFill>
                  <a:srgbClr val="434343"/>
                </a:solidFill>
              </a:defRPr>
            </a:lvl5pPr>
            <a:lvl6pPr lvl="5" algn="r" rtl="0">
              <a:spcBef>
                <a:spcPts val="0"/>
              </a:spcBef>
              <a:spcAft>
                <a:spcPts val="0"/>
              </a:spcAft>
              <a:buClr>
                <a:srgbClr val="434343"/>
              </a:buClr>
              <a:buSzPts val="1800"/>
              <a:buNone/>
              <a:defRPr sz="1800">
                <a:solidFill>
                  <a:srgbClr val="434343"/>
                </a:solidFill>
              </a:defRPr>
            </a:lvl6pPr>
            <a:lvl7pPr lvl="6" algn="r" rtl="0">
              <a:spcBef>
                <a:spcPts val="0"/>
              </a:spcBef>
              <a:spcAft>
                <a:spcPts val="0"/>
              </a:spcAft>
              <a:buClr>
                <a:srgbClr val="434343"/>
              </a:buClr>
              <a:buSzPts val="1800"/>
              <a:buNone/>
              <a:defRPr sz="1800">
                <a:solidFill>
                  <a:srgbClr val="434343"/>
                </a:solidFill>
              </a:defRPr>
            </a:lvl7pPr>
            <a:lvl8pPr lvl="7" algn="r" rtl="0">
              <a:spcBef>
                <a:spcPts val="0"/>
              </a:spcBef>
              <a:spcAft>
                <a:spcPts val="0"/>
              </a:spcAft>
              <a:buClr>
                <a:srgbClr val="434343"/>
              </a:buClr>
              <a:buSzPts val="1800"/>
              <a:buNone/>
              <a:defRPr sz="1800">
                <a:solidFill>
                  <a:srgbClr val="434343"/>
                </a:solidFill>
              </a:defRPr>
            </a:lvl8pPr>
            <a:lvl9pPr lvl="8" algn="r" rtl="0">
              <a:spcBef>
                <a:spcPts val="0"/>
              </a:spcBef>
              <a:spcAft>
                <a:spcPts val="0"/>
              </a:spcAft>
              <a:buClr>
                <a:srgbClr val="434343"/>
              </a:buClr>
              <a:buSzPts val="1800"/>
              <a:buNone/>
              <a:defRPr sz="1800">
                <a:solidFill>
                  <a:srgbClr val="434343"/>
                </a:solidFill>
              </a:defRPr>
            </a:lvl9pPr>
          </a:lstStyle>
          <a:p>
            <a:endParaRPr/>
          </a:p>
        </p:txBody>
      </p:sp>
    </p:spTree>
    <p:extLst>
      <p:ext uri="{BB962C8B-B14F-4D97-AF65-F5344CB8AC3E}">
        <p14:creationId xmlns:p14="http://schemas.microsoft.com/office/powerpoint/2010/main" val="3422432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rot="-3600118" flipH="1">
            <a:off x="1682245" y="1771522"/>
            <a:ext cx="2374941" cy="2054109"/>
          </a:xfrm>
          <a:prstGeom prst="triangl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Google Shape;10;p2"/>
          <p:cNvSpPr/>
          <p:nvPr/>
        </p:nvSpPr>
        <p:spPr>
          <a:xfrm flipH="1">
            <a:off x="3843900" y="-7875"/>
            <a:ext cx="5300100" cy="5143500"/>
          </a:xfrm>
          <a:prstGeom prst="snip1Rect">
            <a:avLst>
              <a:gd name="adj" fmla="val 22859"/>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11" name="Google Shape;11;p2"/>
          <p:cNvPicPr preferRelativeResize="0"/>
          <p:nvPr/>
        </p:nvPicPr>
        <p:blipFill rotWithShape="1">
          <a:blip r:embed="rId2">
            <a:alphaModFix/>
          </a:blip>
          <a:srcRect l="201" t="35073" r="15736"/>
          <a:stretch/>
        </p:blipFill>
        <p:spPr>
          <a:xfrm>
            <a:off x="0" y="1819275"/>
            <a:ext cx="7686677" cy="3339525"/>
          </a:xfrm>
          <a:prstGeom prst="rect">
            <a:avLst/>
          </a:prstGeom>
          <a:noFill/>
          <a:ln>
            <a:noFill/>
          </a:ln>
        </p:spPr>
      </p:pic>
      <p:sp>
        <p:nvSpPr>
          <p:cNvPr id="12" name="Google Shape;12;p2"/>
          <p:cNvSpPr txBox="1">
            <a:spLocks noGrp="1"/>
          </p:cNvSpPr>
          <p:nvPr>
            <p:ph type="ctrTitle"/>
          </p:nvPr>
        </p:nvSpPr>
        <p:spPr>
          <a:xfrm>
            <a:off x="4391781" y="482025"/>
            <a:ext cx="3961200" cy="17823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000000"/>
              </a:buClr>
              <a:buSzPts val="6000"/>
              <a:buNone/>
              <a:defRPr sz="4800"/>
            </a:lvl1pPr>
            <a:lvl2pPr lvl="1" rtl="0">
              <a:spcBef>
                <a:spcPts val="0"/>
              </a:spcBef>
              <a:spcAft>
                <a:spcPts val="0"/>
              </a:spcAft>
              <a:buClr>
                <a:srgbClr val="434343"/>
              </a:buClr>
              <a:buSzPts val="5200"/>
              <a:buNone/>
              <a:defRPr sz="5200">
                <a:solidFill>
                  <a:srgbClr val="434343"/>
                </a:solidFill>
              </a:defRPr>
            </a:lvl2pPr>
            <a:lvl3pPr lvl="2" rtl="0">
              <a:spcBef>
                <a:spcPts val="0"/>
              </a:spcBef>
              <a:spcAft>
                <a:spcPts val="0"/>
              </a:spcAft>
              <a:buClr>
                <a:srgbClr val="434343"/>
              </a:buClr>
              <a:buSzPts val="5200"/>
              <a:buNone/>
              <a:defRPr sz="5200">
                <a:solidFill>
                  <a:srgbClr val="434343"/>
                </a:solidFill>
              </a:defRPr>
            </a:lvl3pPr>
            <a:lvl4pPr lvl="3" rtl="0">
              <a:spcBef>
                <a:spcPts val="0"/>
              </a:spcBef>
              <a:spcAft>
                <a:spcPts val="0"/>
              </a:spcAft>
              <a:buClr>
                <a:srgbClr val="434343"/>
              </a:buClr>
              <a:buSzPts val="5200"/>
              <a:buNone/>
              <a:defRPr sz="5200">
                <a:solidFill>
                  <a:srgbClr val="434343"/>
                </a:solidFill>
              </a:defRPr>
            </a:lvl4pPr>
            <a:lvl5pPr lvl="4" rtl="0">
              <a:spcBef>
                <a:spcPts val="0"/>
              </a:spcBef>
              <a:spcAft>
                <a:spcPts val="0"/>
              </a:spcAft>
              <a:buClr>
                <a:srgbClr val="434343"/>
              </a:buClr>
              <a:buSzPts val="5200"/>
              <a:buNone/>
              <a:defRPr sz="5200">
                <a:solidFill>
                  <a:srgbClr val="434343"/>
                </a:solidFill>
              </a:defRPr>
            </a:lvl5pPr>
            <a:lvl6pPr lvl="5" rtl="0">
              <a:spcBef>
                <a:spcPts val="0"/>
              </a:spcBef>
              <a:spcAft>
                <a:spcPts val="0"/>
              </a:spcAft>
              <a:buClr>
                <a:srgbClr val="434343"/>
              </a:buClr>
              <a:buSzPts val="5200"/>
              <a:buNone/>
              <a:defRPr sz="5200">
                <a:solidFill>
                  <a:srgbClr val="434343"/>
                </a:solidFill>
              </a:defRPr>
            </a:lvl6pPr>
            <a:lvl7pPr lvl="6" rtl="0">
              <a:spcBef>
                <a:spcPts val="0"/>
              </a:spcBef>
              <a:spcAft>
                <a:spcPts val="0"/>
              </a:spcAft>
              <a:buClr>
                <a:srgbClr val="434343"/>
              </a:buClr>
              <a:buSzPts val="5200"/>
              <a:buNone/>
              <a:defRPr sz="5200">
                <a:solidFill>
                  <a:srgbClr val="434343"/>
                </a:solidFill>
              </a:defRPr>
            </a:lvl7pPr>
            <a:lvl8pPr lvl="7" rtl="0">
              <a:spcBef>
                <a:spcPts val="0"/>
              </a:spcBef>
              <a:spcAft>
                <a:spcPts val="0"/>
              </a:spcAft>
              <a:buClr>
                <a:srgbClr val="434343"/>
              </a:buClr>
              <a:buSzPts val="5200"/>
              <a:buNone/>
              <a:defRPr sz="5200">
                <a:solidFill>
                  <a:srgbClr val="434343"/>
                </a:solidFill>
              </a:defRPr>
            </a:lvl8pPr>
            <a:lvl9pPr lvl="8" rtl="0">
              <a:spcBef>
                <a:spcPts val="0"/>
              </a:spcBef>
              <a:spcAft>
                <a:spcPts val="0"/>
              </a:spcAft>
              <a:buClr>
                <a:srgbClr val="434343"/>
              </a:buClr>
              <a:buSzPts val="5200"/>
              <a:buNone/>
              <a:defRPr sz="5200">
                <a:solidFill>
                  <a:srgbClr val="434343"/>
                </a:solidFill>
              </a:defRPr>
            </a:lvl9pPr>
          </a:lstStyle>
          <a:p>
            <a:endParaRPr/>
          </a:p>
        </p:txBody>
      </p:sp>
      <p:sp>
        <p:nvSpPr>
          <p:cNvPr id="13" name="Google Shape;13;p2"/>
          <p:cNvSpPr txBox="1">
            <a:spLocks noGrp="1"/>
          </p:cNvSpPr>
          <p:nvPr>
            <p:ph type="subTitle" idx="1"/>
          </p:nvPr>
        </p:nvSpPr>
        <p:spPr>
          <a:xfrm>
            <a:off x="5885921" y="2006250"/>
            <a:ext cx="2402100" cy="717000"/>
          </a:xfrm>
          <a:prstGeom prst="rect">
            <a:avLst/>
          </a:prstGeom>
        </p:spPr>
        <p:txBody>
          <a:bodyPr spcFirstLastPara="1" wrap="square" lIns="91425" tIns="91425" rIns="91425" bIns="91425" anchor="b" anchorCtr="0">
            <a:noAutofit/>
          </a:bodyPr>
          <a:lstStyle>
            <a:lvl1pPr marR="14081" lvl="0" algn="r" rtl="0">
              <a:lnSpc>
                <a:spcPct val="100000"/>
              </a:lnSpc>
              <a:spcBef>
                <a:spcPts val="0"/>
              </a:spcBef>
              <a:spcAft>
                <a:spcPts val="0"/>
              </a:spcAft>
              <a:buClr>
                <a:srgbClr val="000000"/>
              </a:buClr>
              <a:buSzPts val="1800"/>
              <a:buNone/>
              <a:defRPr sz="1200">
                <a:solidFill>
                  <a:srgbClr val="000000"/>
                </a:solidFill>
              </a:defRPr>
            </a:lvl1pPr>
            <a:lvl2pPr lvl="1" algn="r" rtl="0">
              <a:lnSpc>
                <a:spcPct val="100000"/>
              </a:lnSpc>
              <a:spcBef>
                <a:spcPts val="0"/>
              </a:spcBef>
              <a:spcAft>
                <a:spcPts val="0"/>
              </a:spcAft>
              <a:buClr>
                <a:srgbClr val="434343"/>
              </a:buClr>
              <a:buSzPts val="2800"/>
              <a:buNone/>
              <a:defRPr sz="2800">
                <a:solidFill>
                  <a:srgbClr val="434343"/>
                </a:solidFill>
              </a:defRPr>
            </a:lvl2pPr>
            <a:lvl3pPr lvl="2" algn="r" rtl="0">
              <a:lnSpc>
                <a:spcPct val="100000"/>
              </a:lnSpc>
              <a:spcBef>
                <a:spcPts val="0"/>
              </a:spcBef>
              <a:spcAft>
                <a:spcPts val="0"/>
              </a:spcAft>
              <a:buClr>
                <a:srgbClr val="434343"/>
              </a:buClr>
              <a:buSzPts val="2800"/>
              <a:buNone/>
              <a:defRPr sz="2800">
                <a:solidFill>
                  <a:srgbClr val="434343"/>
                </a:solidFill>
              </a:defRPr>
            </a:lvl3pPr>
            <a:lvl4pPr lvl="3" algn="r" rtl="0">
              <a:lnSpc>
                <a:spcPct val="100000"/>
              </a:lnSpc>
              <a:spcBef>
                <a:spcPts val="0"/>
              </a:spcBef>
              <a:spcAft>
                <a:spcPts val="0"/>
              </a:spcAft>
              <a:buClr>
                <a:srgbClr val="434343"/>
              </a:buClr>
              <a:buSzPts val="2800"/>
              <a:buNone/>
              <a:defRPr sz="2800">
                <a:solidFill>
                  <a:srgbClr val="434343"/>
                </a:solidFill>
              </a:defRPr>
            </a:lvl4pPr>
            <a:lvl5pPr lvl="4" algn="r" rtl="0">
              <a:lnSpc>
                <a:spcPct val="100000"/>
              </a:lnSpc>
              <a:spcBef>
                <a:spcPts val="0"/>
              </a:spcBef>
              <a:spcAft>
                <a:spcPts val="0"/>
              </a:spcAft>
              <a:buClr>
                <a:srgbClr val="434343"/>
              </a:buClr>
              <a:buSzPts val="2800"/>
              <a:buNone/>
              <a:defRPr sz="2800">
                <a:solidFill>
                  <a:srgbClr val="434343"/>
                </a:solidFill>
              </a:defRPr>
            </a:lvl5pPr>
            <a:lvl6pPr lvl="5" algn="r" rtl="0">
              <a:lnSpc>
                <a:spcPct val="100000"/>
              </a:lnSpc>
              <a:spcBef>
                <a:spcPts val="0"/>
              </a:spcBef>
              <a:spcAft>
                <a:spcPts val="0"/>
              </a:spcAft>
              <a:buClr>
                <a:srgbClr val="434343"/>
              </a:buClr>
              <a:buSzPts val="2800"/>
              <a:buNone/>
              <a:defRPr sz="2800">
                <a:solidFill>
                  <a:srgbClr val="434343"/>
                </a:solidFill>
              </a:defRPr>
            </a:lvl6pPr>
            <a:lvl7pPr lvl="6" algn="r" rtl="0">
              <a:lnSpc>
                <a:spcPct val="100000"/>
              </a:lnSpc>
              <a:spcBef>
                <a:spcPts val="0"/>
              </a:spcBef>
              <a:spcAft>
                <a:spcPts val="0"/>
              </a:spcAft>
              <a:buClr>
                <a:srgbClr val="434343"/>
              </a:buClr>
              <a:buSzPts val="2800"/>
              <a:buNone/>
              <a:defRPr sz="2800">
                <a:solidFill>
                  <a:srgbClr val="434343"/>
                </a:solidFill>
              </a:defRPr>
            </a:lvl7pPr>
            <a:lvl8pPr lvl="7" algn="r" rtl="0">
              <a:lnSpc>
                <a:spcPct val="100000"/>
              </a:lnSpc>
              <a:spcBef>
                <a:spcPts val="0"/>
              </a:spcBef>
              <a:spcAft>
                <a:spcPts val="0"/>
              </a:spcAft>
              <a:buClr>
                <a:srgbClr val="434343"/>
              </a:buClr>
              <a:buSzPts val="2800"/>
              <a:buNone/>
              <a:defRPr sz="2800">
                <a:solidFill>
                  <a:srgbClr val="434343"/>
                </a:solidFill>
              </a:defRPr>
            </a:lvl8pPr>
            <a:lvl9pPr lvl="8" algn="r" rtl="0">
              <a:lnSpc>
                <a:spcPct val="100000"/>
              </a:lnSpc>
              <a:spcBef>
                <a:spcPts val="0"/>
              </a:spcBef>
              <a:spcAft>
                <a:spcPts val="0"/>
              </a:spcAft>
              <a:buClr>
                <a:srgbClr val="434343"/>
              </a:buClr>
              <a:buSzPts val="2800"/>
              <a:buNone/>
              <a:defRPr sz="2800">
                <a:solidFill>
                  <a:srgbClr val="434343"/>
                </a:solidFill>
              </a:defRPr>
            </a:lvl9pPr>
          </a:lstStyle>
          <a:p>
            <a:endParaRPr/>
          </a:p>
        </p:txBody>
      </p:sp>
    </p:spTree>
    <p:extLst>
      <p:ext uri="{BB962C8B-B14F-4D97-AF65-F5344CB8AC3E}">
        <p14:creationId xmlns:p14="http://schemas.microsoft.com/office/powerpoint/2010/main" val="21863916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1"/>
        <p:cNvGrpSpPr/>
        <p:nvPr/>
      </p:nvGrpSpPr>
      <p:grpSpPr>
        <a:xfrm>
          <a:off x="0" y="0"/>
          <a:ext cx="0" cy="0"/>
          <a:chOff x="0" y="0"/>
          <a:chExt cx="0" cy="0"/>
        </a:xfrm>
      </p:grpSpPr>
      <p:sp>
        <p:nvSpPr>
          <p:cNvPr id="32" name="Google Shape;32;p4"/>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Tree>
    <p:extLst>
      <p:ext uri="{BB962C8B-B14F-4D97-AF65-F5344CB8AC3E}">
        <p14:creationId xmlns:p14="http://schemas.microsoft.com/office/powerpoint/2010/main" val="36245014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3"/>
        <p:cNvGrpSpPr/>
        <p:nvPr/>
      </p:nvGrpSpPr>
      <p:grpSpPr>
        <a:xfrm>
          <a:off x="0" y="0"/>
          <a:ext cx="0" cy="0"/>
          <a:chOff x="0" y="0"/>
          <a:chExt cx="0" cy="0"/>
        </a:xfrm>
      </p:grpSpPr>
      <p:sp>
        <p:nvSpPr>
          <p:cNvPr id="34" name="Google Shape;34;p5"/>
          <p:cNvSpPr txBox="1">
            <a:spLocks noGrp="1"/>
          </p:cNvSpPr>
          <p:nvPr>
            <p:ph type="ctrTitle"/>
          </p:nvPr>
        </p:nvSpPr>
        <p:spPr>
          <a:xfrm>
            <a:off x="614078" y="1573299"/>
            <a:ext cx="3867300" cy="8574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Clr>
                <a:srgbClr val="000000"/>
              </a:buClr>
              <a:buSzPts val="1600"/>
              <a:buNone/>
              <a:defRPr sz="1600">
                <a:solidFill>
                  <a:srgbClr val="000000"/>
                </a:solidFill>
              </a:defRPr>
            </a:lvl2pPr>
            <a:lvl3pPr lvl="2" rtl="0">
              <a:spcBef>
                <a:spcPts val="0"/>
              </a:spcBef>
              <a:spcAft>
                <a:spcPts val="0"/>
              </a:spcAft>
              <a:buClr>
                <a:srgbClr val="000000"/>
              </a:buClr>
              <a:buSzPts val="1600"/>
              <a:buNone/>
              <a:defRPr sz="1600">
                <a:solidFill>
                  <a:srgbClr val="000000"/>
                </a:solidFill>
              </a:defRPr>
            </a:lvl3pPr>
            <a:lvl4pPr lvl="3" rtl="0">
              <a:spcBef>
                <a:spcPts val="0"/>
              </a:spcBef>
              <a:spcAft>
                <a:spcPts val="0"/>
              </a:spcAft>
              <a:buClr>
                <a:srgbClr val="000000"/>
              </a:buClr>
              <a:buSzPts val="1600"/>
              <a:buNone/>
              <a:defRPr sz="1600">
                <a:solidFill>
                  <a:srgbClr val="000000"/>
                </a:solidFill>
              </a:defRPr>
            </a:lvl4pPr>
            <a:lvl5pPr lvl="4" rtl="0">
              <a:spcBef>
                <a:spcPts val="0"/>
              </a:spcBef>
              <a:spcAft>
                <a:spcPts val="0"/>
              </a:spcAft>
              <a:buClr>
                <a:srgbClr val="000000"/>
              </a:buClr>
              <a:buSzPts val="1600"/>
              <a:buNone/>
              <a:defRPr sz="1600">
                <a:solidFill>
                  <a:srgbClr val="000000"/>
                </a:solidFill>
              </a:defRPr>
            </a:lvl5pPr>
            <a:lvl6pPr lvl="5" rtl="0">
              <a:spcBef>
                <a:spcPts val="0"/>
              </a:spcBef>
              <a:spcAft>
                <a:spcPts val="0"/>
              </a:spcAft>
              <a:buClr>
                <a:srgbClr val="000000"/>
              </a:buClr>
              <a:buSzPts val="1600"/>
              <a:buNone/>
              <a:defRPr sz="1600">
                <a:solidFill>
                  <a:srgbClr val="000000"/>
                </a:solidFill>
              </a:defRPr>
            </a:lvl6pPr>
            <a:lvl7pPr lvl="6" rtl="0">
              <a:spcBef>
                <a:spcPts val="0"/>
              </a:spcBef>
              <a:spcAft>
                <a:spcPts val="0"/>
              </a:spcAft>
              <a:buClr>
                <a:srgbClr val="000000"/>
              </a:buClr>
              <a:buSzPts val="1600"/>
              <a:buNone/>
              <a:defRPr sz="1600">
                <a:solidFill>
                  <a:srgbClr val="000000"/>
                </a:solidFill>
              </a:defRPr>
            </a:lvl7pPr>
            <a:lvl8pPr lvl="7" rtl="0">
              <a:spcBef>
                <a:spcPts val="0"/>
              </a:spcBef>
              <a:spcAft>
                <a:spcPts val="0"/>
              </a:spcAft>
              <a:buClr>
                <a:srgbClr val="000000"/>
              </a:buClr>
              <a:buSzPts val="1600"/>
              <a:buNone/>
              <a:defRPr sz="1600">
                <a:solidFill>
                  <a:srgbClr val="000000"/>
                </a:solidFill>
              </a:defRPr>
            </a:lvl8pPr>
            <a:lvl9pPr lvl="8" rtl="0">
              <a:spcBef>
                <a:spcPts val="0"/>
              </a:spcBef>
              <a:spcAft>
                <a:spcPts val="0"/>
              </a:spcAft>
              <a:buClr>
                <a:srgbClr val="000000"/>
              </a:buClr>
              <a:buSzPts val="1600"/>
              <a:buNone/>
              <a:defRPr sz="1600">
                <a:solidFill>
                  <a:srgbClr val="000000"/>
                </a:solidFill>
              </a:defRPr>
            </a:lvl9pPr>
          </a:lstStyle>
          <a:p>
            <a:endParaRPr/>
          </a:p>
        </p:txBody>
      </p:sp>
      <p:sp>
        <p:nvSpPr>
          <p:cNvPr id="35" name="Google Shape;35;p5"/>
          <p:cNvSpPr txBox="1">
            <a:spLocks noGrp="1"/>
          </p:cNvSpPr>
          <p:nvPr>
            <p:ph type="subTitle" idx="1"/>
          </p:nvPr>
        </p:nvSpPr>
        <p:spPr>
          <a:xfrm>
            <a:off x="614075" y="2314225"/>
            <a:ext cx="3195300" cy="178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2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6" name="Google Shape;36;p5"/>
          <p:cNvSpPr/>
          <p:nvPr/>
        </p:nvSpPr>
        <p:spPr>
          <a:xfrm flipH="1">
            <a:off x="4321500" y="2430600"/>
            <a:ext cx="4822500" cy="2762100"/>
          </a:xfrm>
          <a:prstGeom prst="snip1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874262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7"/>
        <p:cNvGrpSpPr/>
        <p:nvPr/>
      </p:nvGrpSpPr>
      <p:grpSpPr>
        <a:xfrm>
          <a:off x="0" y="0"/>
          <a:ext cx="0" cy="0"/>
          <a:chOff x="0" y="0"/>
          <a:chExt cx="0" cy="0"/>
        </a:xfrm>
      </p:grpSpPr>
      <p:sp>
        <p:nvSpPr>
          <p:cNvPr id="38" name="Google Shape;38;p6"/>
          <p:cNvSpPr txBox="1">
            <a:spLocks noGrp="1"/>
          </p:cNvSpPr>
          <p:nvPr>
            <p:ph type="ctrTitle"/>
          </p:nvPr>
        </p:nvSpPr>
        <p:spPr>
          <a:xfrm>
            <a:off x="610477" y="371745"/>
            <a:ext cx="2558400" cy="9462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2200"/>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endParaRPr/>
          </a:p>
        </p:txBody>
      </p:sp>
      <p:sp>
        <p:nvSpPr>
          <p:cNvPr id="39" name="Google Shape;39;p6"/>
          <p:cNvSpPr txBox="1">
            <a:spLocks noGrp="1"/>
          </p:cNvSpPr>
          <p:nvPr>
            <p:ph type="ctrTitle" idx="2"/>
          </p:nvPr>
        </p:nvSpPr>
        <p:spPr>
          <a:xfrm>
            <a:off x="5319032" y="1167374"/>
            <a:ext cx="22635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400"/>
              <a:buNone/>
              <a:defRPr sz="1400" b="0"/>
            </a:lvl1pPr>
            <a:lvl2pPr lvl="1" rtl="0">
              <a:spcBef>
                <a:spcPts val="0"/>
              </a:spcBef>
              <a:spcAft>
                <a:spcPts val="0"/>
              </a:spcAft>
              <a:buSzPts val="1400"/>
              <a:buNone/>
              <a:defRPr sz="1400" b="0"/>
            </a:lvl2pPr>
            <a:lvl3pPr lvl="2" rtl="0">
              <a:spcBef>
                <a:spcPts val="0"/>
              </a:spcBef>
              <a:spcAft>
                <a:spcPts val="0"/>
              </a:spcAft>
              <a:buSzPts val="1400"/>
              <a:buNone/>
              <a:defRPr sz="1400" b="0"/>
            </a:lvl3pPr>
            <a:lvl4pPr lvl="3" rtl="0">
              <a:spcBef>
                <a:spcPts val="0"/>
              </a:spcBef>
              <a:spcAft>
                <a:spcPts val="0"/>
              </a:spcAft>
              <a:buSzPts val="1400"/>
              <a:buNone/>
              <a:defRPr sz="1400" b="0"/>
            </a:lvl4pPr>
            <a:lvl5pPr lvl="4" rtl="0">
              <a:spcBef>
                <a:spcPts val="0"/>
              </a:spcBef>
              <a:spcAft>
                <a:spcPts val="0"/>
              </a:spcAft>
              <a:buSzPts val="1400"/>
              <a:buNone/>
              <a:defRPr sz="1400" b="0"/>
            </a:lvl5pPr>
            <a:lvl6pPr lvl="5" rtl="0">
              <a:spcBef>
                <a:spcPts val="0"/>
              </a:spcBef>
              <a:spcAft>
                <a:spcPts val="0"/>
              </a:spcAft>
              <a:buSzPts val="1400"/>
              <a:buNone/>
              <a:defRPr sz="1400" b="0"/>
            </a:lvl6pPr>
            <a:lvl7pPr lvl="6" rtl="0">
              <a:spcBef>
                <a:spcPts val="0"/>
              </a:spcBef>
              <a:spcAft>
                <a:spcPts val="0"/>
              </a:spcAft>
              <a:buSzPts val="1400"/>
              <a:buNone/>
              <a:defRPr sz="1400" b="0"/>
            </a:lvl7pPr>
            <a:lvl8pPr lvl="7" rtl="0">
              <a:spcBef>
                <a:spcPts val="0"/>
              </a:spcBef>
              <a:spcAft>
                <a:spcPts val="0"/>
              </a:spcAft>
              <a:buSzPts val="1400"/>
              <a:buNone/>
              <a:defRPr sz="1400" b="0"/>
            </a:lvl8pPr>
            <a:lvl9pPr lvl="8" rtl="0">
              <a:spcBef>
                <a:spcPts val="0"/>
              </a:spcBef>
              <a:spcAft>
                <a:spcPts val="0"/>
              </a:spcAft>
              <a:buSzPts val="1400"/>
              <a:buNone/>
              <a:defRPr sz="1400" b="0"/>
            </a:lvl9pPr>
          </a:lstStyle>
          <a:p>
            <a:endParaRPr/>
          </a:p>
        </p:txBody>
      </p:sp>
      <p:sp>
        <p:nvSpPr>
          <p:cNvPr id="40" name="Google Shape;40;p6"/>
          <p:cNvSpPr txBox="1">
            <a:spLocks noGrp="1"/>
          </p:cNvSpPr>
          <p:nvPr>
            <p:ph type="subTitle" idx="1"/>
          </p:nvPr>
        </p:nvSpPr>
        <p:spPr>
          <a:xfrm>
            <a:off x="5319033" y="1702945"/>
            <a:ext cx="1881300" cy="111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000"/>
              <a:buNone/>
              <a:defRPr sz="1200">
                <a:solidFill>
                  <a:schemeClr val="dk1"/>
                </a:solidFill>
              </a:defRPr>
            </a:lvl1pPr>
            <a:lvl2pPr lvl="1" rtl="0">
              <a:lnSpc>
                <a:spcPct val="100000"/>
              </a:lnSpc>
              <a:spcBef>
                <a:spcPts val="0"/>
              </a:spcBef>
              <a:spcAft>
                <a:spcPts val="0"/>
              </a:spcAft>
              <a:buClr>
                <a:schemeClr val="dk1"/>
              </a:buClr>
              <a:buSzPts val="1000"/>
              <a:buNone/>
              <a:defRPr sz="1000">
                <a:solidFill>
                  <a:schemeClr val="dk1"/>
                </a:solidFill>
              </a:defRPr>
            </a:lvl2pPr>
            <a:lvl3pPr lvl="2" rtl="0">
              <a:lnSpc>
                <a:spcPct val="100000"/>
              </a:lnSpc>
              <a:spcBef>
                <a:spcPts val="0"/>
              </a:spcBef>
              <a:spcAft>
                <a:spcPts val="0"/>
              </a:spcAft>
              <a:buClr>
                <a:schemeClr val="dk1"/>
              </a:buClr>
              <a:buSzPts val="1000"/>
              <a:buNone/>
              <a:defRPr sz="1000">
                <a:solidFill>
                  <a:schemeClr val="dk1"/>
                </a:solidFill>
              </a:defRPr>
            </a:lvl3pPr>
            <a:lvl4pPr lvl="3" rtl="0">
              <a:lnSpc>
                <a:spcPct val="100000"/>
              </a:lnSpc>
              <a:spcBef>
                <a:spcPts val="0"/>
              </a:spcBef>
              <a:spcAft>
                <a:spcPts val="0"/>
              </a:spcAft>
              <a:buClr>
                <a:schemeClr val="dk1"/>
              </a:buClr>
              <a:buSzPts val="1000"/>
              <a:buNone/>
              <a:defRPr sz="1000">
                <a:solidFill>
                  <a:schemeClr val="dk1"/>
                </a:solidFill>
              </a:defRPr>
            </a:lvl4pPr>
            <a:lvl5pPr lvl="4" rtl="0">
              <a:lnSpc>
                <a:spcPct val="100000"/>
              </a:lnSpc>
              <a:spcBef>
                <a:spcPts val="0"/>
              </a:spcBef>
              <a:spcAft>
                <a:spcPts val="0"/>
              </a:spcAft>
              <a:buClr>
                <a:schemeClr val="dk1"/>
              </a:buClr>
              <a:buSzPts val="1000"/>
              <a:buNone/>
              <a:defRPr sz="1000">
                <a:solidFill>
                  <a:schemeClr val="dk1"/>
                </a:solidFill>
              </a:defRPr>
            </a:lvl5pPr>
            <a:lvl6pPr lvl="5" rtl="0">
              <a:lnSpc>
                <a:spcPct val="100000"/>
              </a:lnSpc>
              <a:spcBef>
                <a:spcPts val="0"/>
              </a:spcBef>
              <a:spcAft>
                <a:spcPts val="0"/>
              </a:spcAft>
              <a:buClr>
                <a:schemeClr val="dk1"/>
              </a:buClr>
              <a:buSzPts val="1000"/>
              <a:buNone/>
              <a:defRPr sz="1000">
                <a:solidFill>
                  <a:schemeClr val="dk1"/>
                </a:solidFill>
              </a:defRPr>
            </a:lvl6pPr>
            <a:lvl7pPr lvl="6" rtl="0">
              <a:lnSpc>
                <a:spcPct val="100000"/>
              </a:lnSpc>
              <a:spcBef>
                <a:spcPts val="0"/>
              </a:spcBef>
              <a:spcAft>
                <a:spcPts val="0"/>
              </a:spcAft>
              <a:buClr>
                <a:schemeClr val="dk1"/>
              </a:buClr>
              <a:buSzPts val="1000"/>
              <a:buNone/>
              <a:defRPr sz="1000">
                <a:solidFill>
                  <a:schemeClr val="dk1"/>
                </a:solidFill>
              </a:defRPr>
            </a:lvl7pPr>
            <a:lvl8pPr lvl="7" rtl="0">
              <a:lnSpc>
                <a:spcPct val="100000"/>
              </a:lnSpc>
              <a:spcBef>
                <a:spcPts val="0"/>
              </a:spcBef>
              <a:spcAft>
                <a:spcPts val="0"/>
              </a:spcAft>
              <a:buClr>
                <a:schemeClr val="dk1"/>
              </a:buClr>
              <a:buSzPts val="1000"/>
              <a:buNone/>
              <a:defRPr sz="1000">
                <a:solidFill>
                  <a:schemeClr val="dk1"/>
                </a:solidFill>
              </a:defRPr>
            </a:lvl8pPr>
            <a:lvl9pPr lvl="8" rtl="0">
              <a:lnSpc>
                <a:spcPct val="100000"/>
              </a:lnSpc>
              <a:spcBef>
                <a:spcPts val="0"/>
              </a:spcBef>
              <a:spcAft>
                <a:spcPts val="0"/>
              </a:spcAft>
              <a:buClr>
                <a:schemeClr val="dk1"/>
              </a:buClr>
              <a:buSzPts val="1000"/>
              <a:buNone/>
              <a:defRPr sz="1000">
                <a:solidFill>
                  <a:schemeClr val="dk1"/>
                </a:solidFill>
              </a:defRPr>
            </a:lvl9pPr>
          </a:lstStyle>
          <a:p>
            <a:endParaRPr/>
          </a:p>
        </p:txBody>
      </p:sp>
      <p:sp>
        <p:nvSpPr>
          <p:cNvPr id="41" name="Google Shape;41;p6"/>
          <p:cNvSpPr txBox="1">
            <a:spLocks noGrp="1"/>
          </p:cNvSpPr>
          <p:nvPr>
            <p:ph type="ctrTitle" idx="3"/>
          </p:nvPr>
        </p:nvSpPr>
        <p:spPr>
          <a:xfrm>
            <a:off x="1563221" y="3127282"/>
            <a:ext cx="2263500" cy="6447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SzPts val="1400"/>
              <a:buNone/>
              <a:defRPr sz="1400" b="0"/>
            </a:lvl1pPr>
            <a:lvl2pPr lvl="1" algn="r" rtl="0">
              <a:spcBef>
                <a:spcPts val="0"/>
              </a:spcBef>
              <a:spcAft>
                <a:spcPts val="0"/>
              </a:spcAft>
              <a:buSzPts val="1400"/>
              <a:buNone/>
              <a:defRPr sz="1400" b="0"/>
            </a:lvl2pPr>
            <a:lvl3pPr lvl="2" algn="r" rtl="0">
              <a:spcBef>
                <a:spcPts val="0"/>
              </a:spcBef>
              <a:spcAft>
                <a:spcPts val="0"/>
              </a:spcAft>
              <a:buSzPts val="1400"/>
              <a:buNone/>
              <a:defRPr sz="1400" b="0"/>
            </a:lvl3pPr>
            <a:lvl4pPr lvl="3" algn="r" rtl="0">
              <a:spcBef>
                <a:spcPts val="0"/>
              </a:spcBef>
              <a:spcAft>
                <a:spcPts val="0"/>
              </a:spcAft>
              <a:buSzPts val="1400"/>
              <a:buNone/>
              <a:defRPr sz="1400" b="0"/>
            </a:lvl4pPr>
            <a:lvl5pPr lvl="4" algn="r" rtl="0">
              <a:spcBef>
                <a:spcPts val="0"/>
              </a:spcBef>
              <a:spcAft>
                <a:spcPts val="0"/>
              </a:spcAft>
              <a:buSzPts val="1400"/>
              <a:buNone/>
              <a:defRPr sz="1400" b="0"/>
            </a:lvl5pPr>
            <a:lvl6pPr lvl="5" algn="r" rtl="0">
              <a:spcBef>
                <a:spcPts val="0"/>
              </a:spcBef>
              <a:spcAft>
                <a:spcPts val="0"/>
              </a:spcAft>
              <a:buSzPts val="1400"/>
              <a:buNone/>
              <a:defRPr sz="1400" b="0"/>
            </a:lvl6pPr>
            <a:lvl7pPr lvl="6" algn="r" rtl="0">
              <a:spcBef>
                <a:spcPts val="0"/>
              </a:spcBef>
              <a:spcAft>
                <a:spcPts val="0"/>
              </a:spcAft>
              <a:buSzPts val="1400"/>
              <a:buNone/>
              <a:defRPr sz="1400" b="0"/>
            </a:lvl7pPr>
            <a:lvl8pPr lvl="7" algn="r" rtl="0">
              <a:spcBef>
                <a:spcPts val="0"/>
              </a:spcBef>
              <a:spcAft>
                <a:spcPts val="0"/>
              </a:spcAft>
              <a:buSzPts val="1400"/>
              <a:buNone/>
              <a:defRPr sz="1400" b="0"/>
            </a:lvl8pPr>
            <a:lvl9pPr lvl="8" algn="r" rtl="0">
              <a:spcBef>
                <a:spcPts val="0"/>
              </a:spcBef>
              <a:spcAft>
                <a:spcPts val="0"/>
              </a:spcAft>
              <a:buSzPts val="1400"/>
              <a:buNone/>
              <a:defRPr sz="1400" b="0"/>
            </a:lvl9pPr>
          </a:lstStyle>
          <a:p>
            <a:endParaRPr/>
          </a:p>
        </p:txBody>
      </p:sp>
      <p:sp>
        <p:nvSpPr>
          <p:cNvPr id="42" name="Google Shape;42;p6"/>
          <p:cNvSpPr txBox="1">
            <a:spLocks noGrp="1"/>
          </p:cNvSpPr>
          <p:nvPr>
            <p:ph type="subTitle" idx="4"/>
          </p:nvPr>
        </p:nvSpPr>
        <p:spPr>
          <a:xfrm>
            <a:off x="1945321" y="3663184"/>
            <a:ext cx="1881300" cy="1112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1000"/>
              <a:buNone/>
              <a:defRPr sz="1200">
                <a:solidFill>
                  <a:schemeClr val="dk1"/>
                </a:solidFill>
              </a:defRPr>
            </a:lvl1pPr>
            <a:lvl2pPr lvl="1" algn="r" rtl="0">
              <a:lnSpc>
                <a:spcPct val="100000"/>
              </a:lnSpc>
              <a:spcBef>
                <a:spcPts val="0"/>
              </a:spcBef>
              <a:spcAft>
                <a:spcPts val="0"/>
              </a:spcAft>
              <a:buClr>
                <a:schemeClr val="dk1"/>
              </a:buClr>
              <a:buSzPts val="1000"/>
              <a:buNone/>
              <a:defRPr sz="1000">
                <a:solidFill>
                  <a:schemeClr val="dk1"/>
                </a:solidFill>
              </a:defRPr>
            </a:lvl2pPr>
            <a:lvl3pPr lvl="2" algn="r" rtl="0">
              <a:lnSpc>
                <a:spcPct val="100000"/>
              </a:lnSpc>
              <a:spcBef>
                <a:spcPts val="0"/>
              </a:spcBef>
              <a:spcAft>
                <a:spcPts val="0"/>
              </a:spcAft>
              <a:buClr>
                <a:schemeClr val="dk1"/>
              </a:buClr>
              <a:buSzPts val="1000"/>
              <a:buNone/>
              <a:defRPr sz="1000">
                <a:solidFill>
                  <a:schemeClr val="dk1"/>
                </a:solidFill>
              </a:defRPr>
            </a:lvl3pPr>
            <a:lvl4pPr lvl="3" algn="r" rtl="0">
              <a:lnSpc>
                <a:spcPct val="100000"/>
              </a:lnSpc>
              <a:spcBef>
                <a:spcPts val="0"/>
              </a:spcBef>
              <a:spcAft>
                <a:spcPts val="0"/>
              </a:spcAft>
              <a:buClr>
                <a:schemeClr val="dk1"/>
              </a:buClr>
              <a:buSzPts val="1000"/>
              <a:buNone/>
              <a:defRPr sz="1000">
                <a:solidFill>
                  <a:schemeClr val="dk1"/>
                </a:solidFill>
              </a:defRPr>
            </a:lvl4pPr>
            <a:lvl5pPr lvl="4" algn="r" rtl="0">
              <a:lnSpc>
                <a:spcPct val="100000"/>
              </a:lnSpc>
              <a:spcBef>
                <a:spcPts val="0"/>
              </a:spcBef>
              <a:spcAft>
                <a:spcPts val="0"/>
              </a:spcAft>
              <a:buClr>
                <a:schemeClr val="dk1"/>
              </a:buClr>
              <a:buSzPts val="1000"/>
              <a:buNone/>
              <a:defRPr sz="1000">
                <a:solidFill>
                  <a:schemeClr val="dk1"/>
                </a:solidFill>
              </a:defRPr>
            </a:lvl5pPr>
            <a:lvl6pPr lvl="5" algn="r" rtl="0">
              <a:lnSpc>
                <a:spcPct val="100000"/>
              </a:lnSpc>
              <a:spcBef>
                <a:spcPts val="0"/>
              </a:spcBef>
              <a:spcAft>
                <a:spcPts val="0"/>
              </a:spcAft>
              <a:buClr>
                <a:schemeClr val="dk1"/>
              </a:buClr>
              <a:buSzPts val="1000"/>
              <a:buNone/>
              <a:defRPr sz="1000">
                <a:solidFill>
                  <a:schemeClr val="dk1"/>
                </a:solidFill>
              </a:defRPr>
            </a:lvl6pPr>
            <a:lvl7pPr lvl="6" algn="r" rtl="0">
              <a:lnSpc>
                <a:spcPct val="100000"/>
              </a:lnSpc>
              <a:spcBef>
                <a:spcPts val="0"/>
              </a:spcBef>
              <a:spcAft>
                <a:spcPts val="0"/>
              </a:spcAft>
              <a:buClr>
                <a:schemeClr val="dk1"/>
              </a:buClr>
              <a:buSzPts val="1000"/>
              <a:buNone/>
              <a:defRPr sz="1000">
                <a:solidFill>
                  <a:schemeClr val="dk1"/>
                </a:solidFill>
              </a:defRPr>
            </a:lvl7pPr>
            <a:lvl8pPr lvl="7" algn="r" rtl="0">
              <a:lnSpc>
                <a:spcPct val="100000"/>
              </a:lnSpc>
              <a:spcBef>
                <a:spcPts val="0"/>
              </a:spcBef>
              <a:spcAft>
                <a:spcPts val="0"/>
              </a:spcAft>
              <a:buClr>
                <a:schemeClr val="dk1"/>
              </a:buClr>
              <a:buSzPts val="1000"/>
              <a:buNone/>
              <a:defRPr sz="1000">
                <a:solidFill>
                  <a:schemeClr val="dk1"/>
                </a:solidFill>
              </a:defRPr>
            </a:lvl8pPr>
            <a:lvl9pPr lvl="8" algn="r" rtl="0">
              <a:lnSpc>
                <a:spcPct val="100000"/>
              </a:lnSpc>
              <a:spcBef>
                <a:spcPts val="0"/>
              </a:spcBef>
              <a:spcAft>
                <a:spcPts val="0"/>
              </a:spcAft>
              <a:buClr>
                <a:schemeClr val="dk1"/>
              </a:buClr>
              <a:buSzPts val="1000"/>
              <a:buNone/>
              <a:defRPr sz="1000">
                <a:solidFill>
                  <a:schemeClr val="dk1"/>
                </a:solidFill>
              </a:defRPr>
            </a:lvl9pPr>
          </a:lstStyle>
          <a:p>
            <a:endParaRPr/>
          </a:p>
        </p:txBody>
      </p:sp>
    </p:spTree>
    <p:extLst>
      <p:ext uri="{BB962C8B-B14F-4D97-AF65-F5344CB8AC3E}">
        <p14:creationId xmlns:p14="http://schemas.microsoft.com/office/powerpoint/2010/main" val="21714405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1" type="titleOnly">
  <p:cSld name="Title only 1">
    <p:spTree>
      <p:nvGrpSpPr>
        <p:cNvPr id="1" name="Shape 43"/>
        <p:cNvGrpSpPr/>
        <p:nvPr/>
      </p:nvGrpSpPr>
      <p:grpSpPr>
        <a:xfrm>
          <a:off x="0" y="0"/>
          <a:ext cx="0" cy="0"/>
          <a:chOff x="0" y="0"/>
          <a:chExt cx="0" cy="0"/>
        </a:xfrm>
      </p:grpSpPr>
      <p:sp>
        <p:nvSpPr>
          <p:cNvPr id="44" name="Google Shape;44;p7"/>
          <p:cNvSpPr txBox="1">
            <a:spLocks noGrp="1"/>
          </p:cNvSpPr>
          <p:nvPr>
            <p:ph type="ctrTitle"/>
          </p:nvPr>
        </p:nvSpPr>
        <p:spPr>
          <a:xfrm>
            <a:off x="610477" y="371745"/>
            <a:ext cx="2558400" cy="946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2800"/>
              <a:buNone/>
              <a:defRPr sz="2200"/>
            </a:lvl1pPr>
            <a:lvl2pPr lvl="1" algn="r" rtl="0">
              <a:spcBef>
                <a:spcPts val="0"/>
              </a:spcBef>
              <a:spcAft>
                <a:spcPts val="0"/>
              </a:spcAft>
              <a:buClr>
                <a:srgbClr val="434343"/>
              </a:buClr>
              <a:buSzPts val="1800"/>
              <a:buNone/>
              <a:defRPr sz="1800">
                <a:solidFill>
                  <a:srgbClr val="434343"/>
                </a:solidFill>
              </a:defRPr>
            </a:lvl2pPr>
            <a:lvl3pPr lvl="2" algn="r" rtl="0">
              <a:spcBef>
                <a:spcPts val="0"/>
              </a:spcBef>
              <a:spcAft>
                <a:spcPts val="0"/>
              </a:spcAft>
              <a:buClr>
                <a:srgbClr val="434343"/>
              </a:buClr>
              <a:buSzPts val="1800"/>
              <a:buNone/>
              <a:defRPr sz="1800">
                <a:solidFill>
                  <a:srgbClr val="434343"/>
                </a:solidFill>
              </a:defRPr>
            </a:lvl3pPr>
            <a:lvl4pPr lvl="3" algn="r" rtl="0">
              <a:spcBef>
                <a:spcPts val="0"/>
              </a:spcBef>
              <a:spcAft>
                <a:spcPts val="0"/>
              </a:spcAft>
              <a:buClr>
                <a:srgbClr val="434343"/>
              </a:buClr>
              <a:buSzPts val="1800"/>
              <a:buNone/>
              <a:defRPr sz="1800">
                <a:solidFill>
                  <a:srgbClr val="434343"/>
                </a:solidFill>
              </a:defRPr>
            </a:lvl4pPr>
            <a:lvl5pPr lvl="4" algn="r" rtl="0">
              <a:spcBef>
                <a:spcPts val="0"/>
              </a:spcBef>
              <a:spcAft>
                <a:spcPts val="0"/>
              </a:spcAft>
              <a:buClr>
                <a:srgbClr val="434343"/>
              </a:buClr>
              <a:buSzPts val="1800"/>
              <a:buNone/>
              <a:defRPr sz="1800">
                <a:solidFill>
                  <a:srgbClr val="434343"/>
                </a:solidFill>
              </a:defRPr>
            </a:lvl5pPr>
            <a:lvl6pPr lvl="5" algn="r" rtl="0">
              <a:spcBef>
                <a:spcPts val="0"/>
              </a:spcBef>
              <a:spcAft>
                <a:spcPts val="0"/>
              </a:spcAft>
              <a:buClr>
                <a:srgbClr val="434343"/>
              </a:buClr>
              <a:buSzPts val="1800"/>
              <a:buNone/>
              <a:defRPr sz="1800">
                <a:solidFill>
                  <a:srgbClr val="434343"/>
                </a:solidFill>
              </a:defRPr>
            </a:lvl6pPr>
            <a:lvl7pPr lvl="6" algn="r" rtl="0">
              <a:spcBef>
                <a:spcPts val="0"/>
              </a:spcBef>
              <a:spcAft>
                <a:spcPts val="0"/>
              </a:spcAft>
              <a:buClr>
                <a:srgbClr val="434343"/>
              </a:buClr>
              <a:buSzPts val="1800"/>
              <a:buNone/>
              <a:defRPr sz="1800">
                <a:solidFill>
                  <a:srgbClr val="434343"/>
                </a:solidFill>
              </a:defRPr>
            </a:lvl7pPr>
            <a:lvl8pPr lvl="7" algn="r" rtl="0">
              <a:spcBef>
                <a:spcPts val="0"/>
              </a:spcBef>
              <a:spcAft>
                <a:spcPts val="0"/>
              </a:spcAft>
              <a:buClr>
                <a:srgbClr val="434343"/>
              </a:buClr>
              <a:buSzPts val="1800"/>
              <a:buNone/>
              <a:defRPr sz="1800">
                <a:solidFill>
                  <a:srgbClr val="434343"/>
                </a:solidFill>
              </a:defRPr>
            </a:lvl8pPr>
            <a:lvl9pPr lvl="8" algn="r" rtl="0">
              <a:spcBef>
                <a:spcPts val="0"/>
              </a:spcBef>
              <a:spcAft>
                <a:spcPts val="0"/>
              </a:spcAft>
              <a:buClr>
                <a:srgbClr val="434343"/>
              </a:buClr>
              <a:buSzPts val="1800"/>
              <a:buNone/>
              <a:defRPr sz="1800">
                <a:solidFill>
                  <a:srgbClr val="434343"/>
                </a:solidFill>
              </a:defRPr>
            </a:lvl9pPr>
          </a:lstStyle>
          <a:p>
            <a:endParaRPr/>
          </a:p>
        </p:txBody>
      </p:sp>
      <p:sp>
        <p:nvSpPr>
          <p:cNvPr id="45" name="Google Shape;45;p7"/>
          <p:cNvSpPr/>
          <p:nvPr/>
        </p:nvSpPr>
        <p:spPr>
          <a:xfrm>
            <a:off x="-1774550" y="3619350"/>
            <a:ext cx="5300100" cy="2762100"/>
          </a:xfrm>
          <a:prstGeom prst="snip1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762123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6"/>
        <p:cNvGrpSpPr/>
        <p:nvPr/>
      </p:nvGrpSpPr>
      <p:grpSpPr>
        <a:xfrm>
          <a:off x="0" y="0"/>
          <a:ext cx="0" cy="0"/>
          <a:chOff x="0" y="0"/>
          <a:chExt cx="0" cy="0"/>
        </a:xfrm>
      </p:grpSpPr>
      <p:sp>
        <p:nvSpPr>
          <p:cNvPr id="47" name="Google Shape;47;p8"/>
          <p:cNvSpPr txBox="1">
            <a:spLocks noGrp="1"/>
          </p:cNvSpPr>
          <p:nvPr>
            <p:ph type="ctrTitle"/>
          </p:nvPr>
        </p:nvSpPr>
        <p:spPr>
          <a:xfrm>
            <a:off x="610477" y="371745"/>
            <a:ext cx="2558400" cy="946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2800"/>
              <a:buNone/>
              <a:defRPr sz="2200"/>
            </a:lvl1pPr>
            <a:lvl2pPr lvl="1" algn="r" rtl="0">
              <a:spcBef>
                <a:spcPts val="0"/>
              </a:spcBef>
              <a:spcAft>
                <a:spcPts val="0"/>
              </a:spcAft>
              <a:buClr>
                <a:srgbClr val="434343"/>
              </a:buClr>
              <a:buSzPts val="1800"/>
              <a:buNone/>
              <a:defRPr sz="1800">
                <a:solidFill>
                  <a:srgbClr val="434343"/>
                </a:solidFill>
              </a:defRPr>
            </a:lvl2pPr>
            <a:lvl3pPr lvl="2" algn="r" rtl="0">
              <a:spcBef>
                <a:spcPts val="0"/>
              </a:spcBef>
              <a:spcAft>
                <a:spcPts val="0"/>
              </a:spcAft>
              <a:buClr>
                <a:srgbClr val="434343"/>
              </a:buClr>
              <a:buSzPts val="1800"/>
              <a:buNone/>
              <a:defRPr sz="1800">
                <a:solidFill>
                  <a:srgbClr val="434343"/>
                </a:solidFill>
              </a:defRPr>
            </a:lvl3pPr>
            <a:lvl4pPr lvl="3" algn="r" rtl="0">
              <a:spcBef>
                <a:spcPts val="0"/>
              </a:spcBef>
              <a:spcAft>
                <a:spcPts val="0"/>
              </a:spcAft>
              <a:buClr>
                <a:srgbClr val="434343"/>
              </a:buClr>
              <a:buSzPts val="1800"/>
              <a:buNone/>
              <a:defRPr sz="1800">
                <a:solidFill>
                  <a:srgbClr val="434343"/>
                </a:solidFill>
              </a:defRPr>
            </a:lvl4pPr>
            <a:lvl5pPr lvl="4" algn="r" rtl="0">
              <a:spcBef>
                <a:spcPts val="0"/>
              </a:spcBef>
              <a:spcAft>
                <a:spcPts val="0"/>
              </a:spcAft>
              <a:buClr>
                <a:srgbClr val="434343"/>
              </a:buClr>
              <a:buSzPts val="1800"/>
              <a:buNone/>
              <a:defRPr sz="1800">
                <a:solidFill>
                  <a:srgbClr val="434343"/>
                </a:solidFill>
              </a:defRPr>
            </a:lvl5pPr>
            <a:lvl6pPr lvl="5" algn="r" rtl="0">
              <a:spcBef>
                <a:spcPts val="0"/>
              </a:spcBef>
              <a:spcAft>
                <a:spcPts val="0"/>
              </a:spcAft>
              <a:buClr>
                <a:srgbClr val="434343"/>
              </a:buClr>
              <a:buSzPts val="1800"/>
              <a:buNone/>
              <a:defRPr sz="1800">
                <a:solidFill>
                  <a:srgbClr val="434343"/>
                </a:solidFill>
              </a:defRPr>
            </a:lvl6pPr>
            <a:lvl7pPr lvl="6" algn="r" rtl="0">
              <a:spcBef>
                <a:spcPts val="0"/>
              </a:spcBef>
              <a:spcAft>
                <a:spcPts val="0"/>
              </a:spcAft>
              <a:buClr>
                <a:srgbClr val="434343"/>
              </a:buClr>
              <a:buSzPts val="1800"/>
              <a:buNone/>
              <a:defRPr sz="1800">
                <a:solidFill>
                  <a:srgbClr val="434343"/>
                </a:solidFill>
              </a:defRPr>
            </a:lvl7pPr>
            <a:lvl8pPr lvl="7" algn="r" rtl="0">
              <a:spcBef>
                <a:spcPts val="0"/>
              </a:spcBef>
              <a:spcAft>
                <a:spcPts val="0"/>
              </a:spcAft>
              <a:buClr>
                <a:srgbClr val="434343"/>
              </a:buClr>
              <a:buSzPts val="1800"/>
              <a:buNone/>
              <a:defRPr sz="1800">
                <a:solidFill>
                  <a:srgbClr val="434343"/>
                </a:solidFill>
              </a:defRPr>
            </a:lvl8pPr>
            <a:lvl9pPr lvl="8" algn="r" rtl="0">
              <a:spcBef>
                <a:spcPts val="0"/>
              </a:spcBef>
              <a:spcAft>
                <a:spcPts val="0"/>
              </a:spcAft>
              <a:buClr>
                <a:srgbClr val="434343"/>
              </a:buClr>
              <a:buSzPts val="1800"/>
              <a:buNone/>
              <a:defRPr sz="1800">
                <a:solidFill>
                  <a:srgbClr val="434343"/>
                </a:solidFill>
              </a:defRPr>
            </a:lvl9pPr>
          </a:lstStyle>
          <a:p>
            <a:endParaRPr/>
          </a:p>
        </p:txBody>
      </p:sp>
    </p:spTree>
    <p:extLst>
      <p:ext uri="{BB962C8B-B14F-4D97-AF65-F5344CB8AC3E}">
        <p14:creationId xmlns:p14="http://schemas.microsoft.com/office/powerpoint/2010/main" val="35638035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48"/>
        <p:cNvGrpSpPr/>
        <p:nvPr/>
      </p:nvGrpSpPr>
      <p:grpSpPr>
        <a:xfrm>
          <a:off x="0" y="0"/>
          <a:ext cx="0" cy="0"/>
          <a:chOff x="0" y="0"/>
          <a:chExt cx="0" cy="0"/>
        </a:xfrm>
      </p:grpSpPr>
      <p:sp>
        <p:nvSpPr>
          <p:cNvPr id="49" name="Google Shape;49;p9"/>
          <p:cNvSpPr/>
          <p:nvPr/>
        </p:nvSpPr>
        <p:spPr>
          <a:xfrm rot="5400000">
            <a:off x="3056930" y="1749400"/>
            <a:ext cx="3043875" cy="2428325"/>
          </a:xfrm>
          <a:prstGeom prst="flowChartPreparation">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 name="Google Shape;50;p9"/>
          <p:cNvSpPr/>
          <p:nvPr/>
        </p:nvSpPr>
        <p:spPr>
          <a:xfrm rot="5400000">
            <a:off x="6238638" y="203500"/>
            <a:ext cx="4230650" cy="2428325"/>
          </a:xfrm>
          <a:prstGeom prst="flowChartPreparation">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 name="Google Shape;51;p9"/>
          <p:cNvSpPr/>
          <p:nvPr/>
        </p:nvSpPr>
        <p:spPr>
          <a:xfrm rot="5400000">
            <a:off x="-1451700" y="2830175"/>
            <a:ext cx="4230650" cy="2428325"/>
          </a:xfrm>
          <a:prstGeom prst="flowChartPreparation">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 name="Google Shape;52;p9"/>
          <p:cNvSpPr txBox="1">
            <a:spLocks noGrp="1"/>
          </p:cNvSpPr>
          <p:nvPr>
            <p:ph type="subTitle" idx="1"/>
          </p:nvPr>
        </p:nvSpPr>
        <p:spPr>
          <a:xfrm>
            <a:off x="865200" y="2807050"/>
            <a:ext cx="18180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1000"/>
              <a:buNone/>
              <a:defRPr sz="1200">
                <a:solidFill>
                  <a:schemeClr val="dk1"/>
                </a:solidFill>
              </a:defRPr>
            </a:lvl1pPr>
            <a:lvl2pPr lvl="1" algn="ctr" rtl="0">
              <a:lnSpc>
                <a:spcPct val="100000"/>
              </a:lnSpc>
              <a:spcBef>
                <a:spcPts val="0"/>
              </a:spcBef>
              <a:spcAft>
                <a:spcPts val="0"/>
              </a:spcAft>
              <a:buClr>
                <a:srgbClr val="000000"/>
              </a:buClr>
              <a:buSzPts val="1000"/>
              <a:buNone/>
              <a:defRPr sz="1000">
                <a:solidFill>
                  <a:srgbClr val="000000"/>
                </a:solidFill>
              </a:defRPr>
            </a:lvl2pPr>
            <a:lvl3pPr lvl="2" algn="ctr" rtl="0">
              <a:lnSpc>
                <a:spcPct val="100000"/>
              </a:lnSpc>
              <a:spcBef>
                <a:spcPts val="0"/>
              </a:spcBef>
              <a:spcAft>
                <a:spcPts val="0"/>
              </a:spcAft>
              <a:buClr>
                <a:srgbClr val="000000"/>
              </a:buClr>
              <a:buSzPts val="1000"/>
              <a:buNone/>
              <a:defRPr sz="1000">
                <a:solidFill>
                  <a:srgbClr val="000000"/>
                </a:solidFill>
              </a:defRPr>
            </a:lvl3pPr>
            <a:lvl4pPr lvl="3" algn="ctr" rtl="0">
              <a:lnSpc>
                <a:spcPct val="100000"/>
              </a:lnSpc>
              <a:spcBef>
                <a:spcPts val="0"/>
              </a:spcBef>
              <a:spcAft>
                <a:spcPts val="0"/>
              </a:spcAft>
              <a:buClr>
                <a:srgbClr val="000000"/>
              </a:buClr>
              <a:buSzPts val="1000"/>
              <a:buNone/>
              <a:defRPr sz="1000">
                <a:solidFill>
                  <a:srgbClr val="000000"/>
                </a:solidFill>
              </a:defRPr>
            </a:lvl4pPr>
            <a:lvl5pPr lvl="4" algn="ctr" rtl="0">
              <a:lnSpc>
                <a:spcPct val="100000"/>
              </a:lnSpc>
              <a:spcBef>
                <a:spcPts val="0"/>
              </a:spcBef>
              <a:spcAft>
                <a:spcPts val="0"/>
              </a:spcAft>
              <a:buClr>
                <a:srgbClr val="000000"/>
              </a:buClr>
              <a:buSzPts val="1000"/>
              <a:buNone/>
              <a:defRPr sz="1000">
                <a:solidFill>
                  <a:srgbClr val="000000"/>
                </a:solidFill>
              </a:defRPr>
            </a:lvl5pPr>
            <a:lvl6pPr lvl="5" algn="ctr" rtl="0">
              <a:lnSpc>
                <a:spcPct val="100000"/>
              </a:lnSpc>
              <a:spcBef>
                <a:spcPts val="0"/>
              </a:spcBef>
              <a:spcAft>
                <a:spcPts val="0"/>
              </a:spcAft>
              <a:buClr>
                <a:srgbClr val="000000"/>
              </a:buClr>
              <a:buSzPts val="1000"/>
              <a:buNone/>
              <a:defRPr sz="1000">
                <a:solidFill>
                  <a:srgbClr val="000000"/>
                </a:solidFill>
              </a:defRPr>
            </a:lvl6pPr>
            <a:lvl7pPr lvl="6" algn="ctr" rtl="0">
              <a:lnSpc>
                <a:spcPct val="100000"/>
              </a:lnSpc>
              <a:spcBef>
                <a:spcPts val="0"/>
              </a:spcBef>
              <a:spcAft>
                <a:spcPts val="0"/>
              </a:spcAft>
              <a:buClr>
                <a:srgbClr val="000000"/>
              </a:buClr>
              <a:buSzPts val="1000"/>
              <a:buNone/>
              <a:defRPr sz="1000">
                <a:solidFill>
                  <a:srgbClr val="000000"/>
                </a:solidFill>
              </a:defRPr>
            </a:lvl7pPr>
            <a:lvl8pPr lvl="7" algn="ctr" rtl="0">
              <a:lnSpc>
                <a:spcPct val="100000"/>
              </a:lnSpc>
              <a:spcBef>
                <a:spcPts val="0"/>
              </a:spcBef>
              <a:spcAft>
                <a:spcPts val="0"/>
              </a:spcAft>
              <a:buClr>
                <a:srgbClr val="000000"/>
              </a:buClr>
              <a:buSzPts val="1000"/>
              <a:buNone/>
              <a:defRPr sz="1000">
                <a:solidFill>
                  <a:srgbClr val="000000"/>
                </a:solidFill>
              </a:defRPr>
            </a:lvl8pPr>
            <a:lvl9pPr lvl="8" algn="ctr"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53" name="Google Shape;53;p9"/>
          <p:cNvSpPr txBox="1">
            <a:spLocks noGrp="1"/>
          </p:cNvSpPr>
          <p:nvPr>
            <p:ph type="subTitle" idx="2"/>
          </p:nvPr>
        </p:nvSpPr>
        <p:spPr>
          <a:xfrm>
            <a:off x="3669867" y="2807050"/>
            <a:ext cx="18180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1000"/>
              <a:buNone/>
              <a:defRPr sz="1200">
                <a:solidFill>
                  <a:schemeClr val="dk1"/>
                </a:solidFill>
              </a:defRPr>
            </a:lvl1pPr>
            <a:lvl2pPr lvl="1" algn="ctr" rtl="0">
              <a:lnSpc>
                <a:spcPct val="100000"/>
              </a:lnSpc>
              <a:spcBef>
                <a:spcPts val="0"/>
              </a:spcBef>
              <a:spcAft>
                <a:spcPts val="0"/>
              </a:spcAft>
              <a:buClr>
                <a:srgbClr val="000000"/>
              </a:buClr>
              <a:buSzPts val="1000"/>
              <a:buNone/>
              <a:defRPr sz="1000">
                <a:solidFill>
                  <a:srgbClr val="000000"/>
                </a:solidFill>
              </a:defRPr>
            </a:lvl2pPr>
            <a:lvl3pPr lvl="2" algn="ctr" rtl="0">
              <a:lnSpc>
                <a:spcPct val="100000"/>
              </a:lnSpc>
              <a:spcBef>
                <a:spcPts val="0"/>
              </a:spcBef>
              <a:spcAft>
                <a:spcPts val="0"/>
              </a:spcAft>
              <a:buClr>
                <a:srgbClr val="000000"/>
              </a:buClr>
              <a:buSzPts val="1000"/>
              <a:buNone/>
              <a:defRPr sz="1000">
                <a:solidFill>
                  <a:srgbClr val="000000"/>
                </a:solidFill>
              </a:defRPr>
            </a:lvl3pPr>
            <a:lvl4pPr lvl="3" algn="ctr" rtl="0">
              <a:lnSpc>
                <a:spcPct val="100000"/>
              </a:lnSpc>
              <a:spcBef>
                <a:spcPts val="0"/>
              </a:spcBef>
              <a:spcAft>
                <a:spcPts val="0"/>
              </a:spcAft>
              <a:buClr>
                <a:srgbClr val="000000"/>
              </a:buClr>
              <a:buSzPts val="1000"/>
              <a:buNone/>
              <a:defRPr sz="1000">
                <a:solidFill>
                  <a:srgbClr val="000000"/>
                </a:solidFill>
              </a:defRPr>
            </a:lvl4pPr>
            <a:lvl5pPr lvl="4" algn="ctr" rtl="0">
              <a:lnSpc>
                <a:spcPct val="100000"/>
              </a:lnSpc>
              <a:spcBef>
                <a:spcPts val="0"/>
              </a:spcBef>
              <a:spcAft>
                <a:spcPts val="0"/>
              </a:spcAft>
              <a:buClr>
                <a:srgbClr val="000000"/>
              </a:buClr>
              <a:buSzPts val="1000"/>
              <a:buNone/>
              <a:defRPr sz="1000">
                <a:solidFill>
                  <a:srgbClr val="000000"/>
                </a:solidFill>
              </a:defRPr>
            </a:lvl5pPr>
            <a:lvl6pPr lvl="5" algn="ctr" rtl="0">
              <a:lnSpc>
                <a:spcPct val="100000"/>
              </a:lnSpc>
              <a:spcBef>
                <a:spcPts val="0"/>
              </a:spcBef>
              <a:spcAft>
                <a:spcPts val="0"/>
              </a:spcAft>
              <a:buClr>
                <a:srgbClr val="000000"/>
              </a:buClr>
              <a:buSzPts val="1000"/>
              <a:buNone/>
              <a:defRPr sz="1000">
                <a:solidFill>
                  <a:srgbClr val="000000"/>
                </a:solidFill>
              </a:defRPr>
            </a:lvl6pPr>
            <a:lvl7pPr lvl="6" algn="ctr" rtl="0">
              <a:lnSpc>
                <a:spcPct val="100000"/>
              </a:lnSpc>
              <a:spcBef>
                <a:spcPts val="0"/>
              </a:spcBef>
              <a:spcAft>
                <a:spcPts val="0"/>
              </a:spcAft>
              <a:buClr>
                <a:srgbClr val="000000"/>
              </a:buClr>
              <a:buSzPts val="1000"/>
              <a:buNone/>
              <a:defRPr sz="1000">
                <a:solidFill>
                  <a:srgbClr val="000000"/>
                </a:solidFill>
              </a:defRPr>
            </a:lvl7pPr>
            <a:lvl8pPr lvl="7" algn="ctr" rtl="0">
              <a:lnSpc>
                <a:spcPct val="100000"/>
              </a:lnSpc>
              <a:spcBef>
                <a:spcPts val="0"/>
              </a:spcBef>
              <a:spcAft>
                <a:spcPts val="0"/>
              </a:spcAft>
              <a:buClr>
                <a:srgbClr val="000000"/>
              </a:buClr>
              <a:buSzPts val="1000"/>
              <a:buNone/>
              <a:defRPr sz="1000">
                <a:solidFill>
                  <a:srgbClr val="000000"/>
                </a:solidFill>
              </a:defRPr>
            </a:lvl8pPr>
            <a:lvl9pPr lvl="8" algn="ctr"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54" name="Google Shape;54;p9"/>
          <p:cNvSpPr txBox="1">
            <a:spLocks noGrp="1"/>
          </p:cNvSpPr>
          <p:nvPr>
            <p:ph type="ctrTitle"/>
          </p:nvPr>
        </p:nvSpPr>
        <p:spPr>
          <a:xfrm>
            <a:off x="471467" y="2544536"/>
            <a:ext cx="2619300" cy="3849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rgbClr val="000000"/>
              </a:buClr>
              <a:buSzPts val="1600"/>
              <a:buNone/>
              <a:defRPr sz="1600" b="0"/>
            </a:lvl1pPr>
            <a:lvl2pPr lvl="1" algn="ctr" rtl="0">
              <a:spcBef>
                <a:spcPts val="0"/>
              </a:spcBef>
              <a:spcAft>
                <a:spcPts val="0"/>
              </a:spcAft>
              <a:buClr>
                <a:srgbClr val="000000"/>
              </a:buClr>
              <a:buSzPts val="1600"/>
              <a:buNone/>
              <a:defRPr sz="1600" b="0">
                <a:solidFill>
                  <a:srgbClr val="000000"/>
                </a:solidFill>
              </a:defRPr>
            </a:lvl2pPr>
            <a:lvl3pPr lvl="2" algn="ctr" rtl="0">
              <a:spcBef>
                <a:spcPts val="0"/>
              </a:spcBef>
              <a:spcAft>
                <a:spcPts val="0"/>
              </a:spcAft>
              <a:buClr>
                <a:srgbClr val="000000"/>
              </a:buClr>
              <a:buSzPts val="1600"/>
              <a:buNone/>
              <a:defRPr sz="1600" b="0">
                <a:solidFill>
                  <a:srgbClr val="000000"/>
                </a:solidFill>
              </a:defRPr>
            </a:lvl3pPr>
            <a:lvl4pPr lvl="3" algn="ctr" rtl="0">
              <a:spcBef>
                <a:spcPts val="0"/>
              </a:spcBef>
              <a:spcAft>
                <a:spcPts val="0"/>
              </a:spcAft>
              <a:buClr>
                <a:srgbClr val="000000"/>
              </a:buClr>
              <a:buSzPts val="1600"/>
              <a:buNone/>
              <a:defRPr sz="1600" b="0">
                <a:solidFill>
                  <a:srgbClr val="000000"/>
                </a:solidFill>
              </a:defRPr>
            </a:lvl4pPr>
            <a:lvl5pPr lvl="4" algn="ctr" rtl="0">
              <a:spcBef>
                <a:spcPts val="0"/>
              </a:spcBef>
              <a:spcAft>
                <a:spcPts val="0"/>
              </a:spcAft>
              <a:buClr>
                <a:srgbClr val="000000"/>
              </a:buClr>
              <a:buSzPts val="1600"/>
              <a:buNone/>
              <a:defRPr sz="1600" b="0">
                <a:solidFill>
                  <a:srgbClr val="000000"/>
                </a:solidFill>
              </a:defRPr>
            </a:lvl5pPr>
            <a:lvl6pPr lvl="5" algn="ctr" rtl="0">
              <a:spcBef>
                <a:spcPts val="0"/>
              </a:spcBef>
              <a:spcAft>
                <a:spcPts val="0"/>
              </a:spcAft>
              <a:buClr>
                <a:srgbClr val="000000"/>
              </a:buClr>
              <a:buSzPts val="1600"/>
              <a:buNone/>
              <a:defRPr sz="1600" b="0">
                <a:solidFill>
                  <a:srgbClr val="000000"/>
                </a:solidFill>
              </a:defRPr>
            </a:lvl6pPr>
            <a:lvl7pPr lvl="6" algn="ctr" rtl="0">
              <a:spcBef>
                <a:spcPts val="0"/>
              </a:spcBef>
              <a:spcAft>
                <a:spcPts val="0"/>
              </a:spcAft>
              <a:buClr>
                <a:srgbClr val="000000"/>
              </a:buClr>
              <a:buSzPts val="1600"/>
              <a:buNone/>
              <a:defRPr sz="1600" b="0">
                <a:solidFill>
                  <a:srgbClr val="000000"/>
                </a:solidFill>
              </a:defRPr>
            </a:lvl7pPr>
            <a:lvl8pPr lvl="7" algn="ctr" rtl="0">
              <a:spcBef>
                <a:spcPts val="0"/>
              </a:spcBef>
              <a:spcAft>
                <a:spcPts val="0"/>
              </a:spcAft>
              <a:buClr>
                <a:srgbClr val="000000"/>
              </a:buClr>
              <a:buSzPts val="1600"/>
              <a:buNone/>
              <a:defRPr sz="1600" b="0">
                <a:solidFill>
                  <a:srgbClr val="000000"/>
                </a:solidFill>
              </a:defRPr>
            </a:lvl8pPr>
            <a:lvl9pPr lvl="8" algn="ctr" rtl="0">
              <a:spcBef>
                <a:spcPts val="0"/>
              </a:spcBef>
              <a:spcAft>
                <a:spcPts val="0"/>
              </a:spcAft>
              <a:buClr>
                <a:srgbClr val="000000"/>
              </a:buClr>
              <a:buSzPts val="1600"/>
              <a:buNone/>
              <a:defRPr sz="1600" b="0">
                <a:solidFill>
                  <a:srgbClr val="000000"/>
                </a:solidFill>
              </a:defRPr>
            </a:lvl9pPr>
          </a:lstStyle>
          <a:p>
            <a:endParaRPr/>
          </a:p>
        </p:txBody>
      </p:sp>
      <p:sp>
        <p:nvSpPr>
          <p:cNvPr id="55" name="Google Shape;55;p9"/>
          <p:cNvSpPr txBox="1">
            <a:spLocks noGrp="1"/>
          </p:cNvSpPr>
          <p:nvPr>
            <p:ph type="ctrTitle" idx="3"/>
          </p:nvPr>
        </p:nvSpPr>
        <p:spPr>
          <a:xfrm>
            <a:off x="3269217" y="2544536"/>
            <a:ext cx="2619300" cy="3849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rgbClr val="000000"/>
              </a:buClr>
              <a:buSzPts val="1600"/>
              <a:buNone/>
              <a:defRPr sz="1600" b="0"/>
            </a:lvl1pPr>
            <a:lvl2pPr lvl="1" algn="ctr" rtl="0">
              <a:spcBef>
                <a:spcPts val="0"/>
              </a:spcBef>
              <a:spcAft>
                <a:spcPts val="0"/>
              </a:spcAft>
              <a:buClr>
                <a:srgbClr val="000000"/>
              </a:buClr>
              <a:buSzPts val="1600"/>
              <a:buNone/>
              <a:defRPr sz="1600" b="0">
                <a:solidFill>
                  <a:srgbClr val="000000"/>
                </a:solidFill>
              </a:defRPr>
            </a:lvl2pPr>
            <a:lvl3pPr lvl="2" algn="ctr" rtl="0">
              <a:spcBef>
                <a:spcPts val="0"/>
              </a:spcBef>
              <a:spcAft>
                <a:spcPts val="0"/>
              </a:spcAft>
              <a:buClr>
                <a:srgbClr val="000000"/>
              </a:buClr>
              <a:buSzPts val="1600"/>
              <a:buNone/>
              <a:defRPr sz="1600" b="0">
                <a:solidFill>
                  <a:srgbClr val="000000"/>
                </a:solidFill>
              </a:defRPr>
            </a:lvl3pPr>
            <a:lvl4pPr lvl="3" algn="ctr" rtl="0">
              <a:spcBef>
                <a:spcPts val="0"/>
              </a:spcBef>
              <a:spcAft>
                <a:spcPts val="0"/>
              </a:spcAft>
              <a:buClr>
                <a:srgbClr val="000000"/>
              </a:buClr>
              <a:buSzPts val="1600"/>
              <a:buNone/>
              <a:defRPr sz="1600" b="0">
                <a:solidFill>
                  <a:srgbClr val="000000"/>
                </a:solidFill>
              </a:defRPr>
            </a:lvl4pPr>
            <a:lvl5pPr lvl="4" algn="ctr" rtl="0">
              <a:spcBef>
                <a:spcPts val="0"/>
              </a:spcBef>
              <a:spcAft>
                <a:spcPts val="0"/>
              </a:spcAft>
              <a:buClr>
                <a:srgbClr val="000000"/>
              </a:buClr>
              <a:buSzPts val="1600"/>
              <a:buNone/>
              <a:defRPr sz="1600" b="0">
                <a:solidFill>
                  <a:srgbClr val="000000"/>
                </a:solidFill>
              </a:defRPr>
            </a:lvl5pPr>
            <a:lvl6pPr lvl="5" algn="ctr" rtl="0">
              <a:spcBef>
                <a:spcPts val="0"/>
              </a:spcBef>
              <a:spcAft>
                <a:spcPts val="0"/>
              </a:spcAft>
              <a:buClr>
                <a:srgbClr val="000000"/>
              </a:buClr>
              <a:buSzPts val="1600"/>
              <a:buNone/>
              <a:defRPr sz="1600" b="0">
                <a:solidFill>
                  <a:srgbClr val="000000"/>
                </a:solidFill>
              </a:defRPr>
            </a:lvl6pPr>
            <a:lvl7pPr lvl="6" algn="ctr" rtl="0">
              <a:spcBef>
                <a:spcPts val="0"/>
              </a:spcBef>
              <a:spcAft>
                <a:spcPts val="0"/>
              </a:spcAft>
              <a:buClr>
                <a:srgbClr val="000000"/>
              </a:buClr>
              <a:buSzPts val="1600"/>
              <a:buNone/>
              <a:defRPr sz="1600" b="0">
                <a:solidFill>
                  <a:srgbClr val="000000"/>
                </a:solidFill>
              </a:defRPr>
            </a:lvl7pPr>
            <a:lvl8pPr lvl="7" algn="ctr" rtl="0">
              <a:spcBef>
                <a:spcPts val="0"/>
              </a:spcBef>
              <a:spcAft>
                <a:spcPts val="0"/>
              </a:spcAft>
              <a:buClr>
                <a:srgbClr val="000000"/>
              </a:buClr>
              <a:buSzPts val="1600"/>
              <a:buNone/>
              <a:defRPr sz="1600" b="0">
                <a:solidFill>
                  <a:srgbClr val="000000"/>
                </a:solidFill>
              </a:defRPr>
            </a:lvl8pPr>
            <a:lvl9pPr lvl="8" algn="ctr" rtl="0">
              <a:spcBef>
                <a:spcPts val="0"/>
              </a:spcBef>
              <a:spcAft>
                <a:spcPts val="0"/>
              </a:spcAft>
              <a:buClr>
                <a:srgbClr val="000000"/>
              </a:buClr>
              <a:buSzPts val="1600"/>
              <a:buNone/>
              <a:defRPr sz="1600" b="0">
                <a:solidFill>
                  <a:srgbClr val="000000"/>
                </a:solidFill>
              </a:defRPr>
            </a:lvl9pPr>
          </a:lstStyle>
          <a:p>
            <a:endParaRPr/>
          </a:p>
        </p:txBody>
      </p:sp>
      <p:sp>
        <p:nvSpPr>
          <p:cNvPr id="56" name="Google Shape;56;p9"/>
          <p:cNvSpPr txBox="1">
            <a:spLocks noGrp="1"/>
          </p:cNvSpPr>
          <p:nvPr>
            <p:ph type="subTitle" idx="4"/>
          </p:nvPr>
        </p:nvSpPr>
        <p:spPr>
          <a:xfrm>
            <a:off x="6460750" y="2807050"/>
            <a:ext cx="18180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1000"/>
              <a:buNone/>
              <a:defRPr sz="1200">
                <a:solidFill>
                  <a:schemeClr val="dk1"/>
                </a:solidFill>
              </a:defRPr>
            </a:lvl1pPr>
            <a:lvl2pPr lvl="1" algn="ctr" rtl="0">
              <a:lnSpc>
                <a:spcPct val="100000"/>
              </a:lnSpc>
              <a:spcBef>
                <a:spcPts val="0"/>
              </a:spcBef>
              <a:spcAft>
                <a:spcPts val="0"/>
              </a:spcAft>
              <a:buClr>
                <a:srgbClr val="000000"/>
              </a:buClr>
              <a:buSzPts val="1000"/>
              <a:buNone/>
              <a:defRPr sz="1000">
                <a:solidFill>
                  <a:srgbClr val="000000"/>
                </a:solidFill>
              </a:defRPr>
            </a:lvl2pPr>
            <a:lvl3pPr lvl="2" algn="ctr" rtl="0">
              <a:lnSpc>
                <a:spcPct val="100000"/>
              </a:lnSpc>
              <a:spcBef>
                <a:spcPts val="0"/>
              </a:spcBef>
              <a:spcAft>
                <a:spcPts val="0"/>
              </a:spcAft>
              <a:buClr>
                <a:srgbClr val="000000"/>
              </a:buClr>
              <a:buSzPts val="1000"/>
              <a:buNone/>
              <a:defRPr sz="1000">
                <a:solidFill>
                  <a:srgbClr val="000000"/>
                </a:solidFill>
              </a:defRPr>
            </a:lvl3pPr>
            <a:lvl4pPr lvl="3" algn="ctr" rtl="0">
              <a:lnSpc>
                <a:spcPct val="100000"/>
              </a:lnSpc>
              <a:spcBef>
                <a:spcPts val="0"/>
              </a:spcBef>
              <a:spcAft>
                <a:spcPts val="0"/>
              </a:spcAft>
              <a:buClr>
                <a:srgbClr val="000000"/>
              </a:buClr>
              <a:buSzPts val="1000"/>
              <a:buNone/>
              <a:defRPr sz="1000">
                <a:solidFill>
                  <a:srgbClr val="000000"/>
                </a:solidFill>
              </a:defRPr>
            </a:lvl4pPr>
            <a:lvl5pPr lvl="4" algn="ctr" rtl="0">
              <a:lnSpc>
                <a:spcPct val="100000"/>
              </a:lnSpc>
              <a:spcBef>
                <a:spcPts val="0"/>
              </a:spcBef>
              <a:spcAft>
                <a:spcPts val="0"/>
              </a:spcAft>
              <a:buClr>
                <a:srgbClr val="000000"/>
              </a:buClr>
              <a:buSzPts val="1000"/>
              <a:buNone/>
              <a:defRPr sz="1000">
                <a:solidFill>
                  <a:srgbClr val="000000"/>
                </a:solidFill>
              </a:defRPr>
            </a:lvl5pPr>
            <a:lvl6pPr lvl="5" algn="ctr" rtl="0">
              <a:lnSpc>
                <a:spcPct val="100000"/>
              </a:lnSpc>
              <a:spcBef>
                <a:spcPts val="0"/>
              </a:spcBef>
              <a:spcAft>
                <a:spcPts val="0"/>
              </a:spcAft>
              <a:buClr>
                <a:srgbClr val="000000"/>
              </a:buClr>
              <a:buSzPts val="1000"/>
              <a:buNone/>
              <a:defRPr sz="1000">
                <a:solidFill>
                  <a:srgbClr val="000000"/>
                </a:solidFill>
              </a:defRPr>
            </a:lvl6pPr>
            <a:lvl7pPr lvl="6" algn="ctr" rtl="0">
              <a:lnSpc>
                <a:spcPct val="100000"/>
              </a:lnSpc>
              <a:spcBef>
                <a:spcPts val="0"/>
              </a:spcBef>
              <a:spcAft>
                <a:spcPts val="0"/>
              </a:spcAft>
              <a:buClr>
                <a:srgbClr val="000000"/>
              </a:buClr>
              <a:buSzPts val="1000"/>
              <a:buNone/>
              <a:defRPr sz="1000">
                <a:solidFill>
                  <a:srgbClr val="000000"/>
                </a:solidFill>
              </a:defRPr>
            </a:lvl7pPr>
            <a:lvl8pPr lvl="7" algn="ctr" rtl="0">
              <a:lnSpc>
                <a:spcPct val="100000"/>
              </a:lnSpc>
              <a:spcBef>
                <a:spcPts val="0"/>
              </a:spcBef>
              <a:spcAft>
                <a:spcPts val="0"/>
              </a:spcAft>
              <a:buClr>
                <a:srgbClr val="000000"/>
              </a:buClr>
              <a:buSzPts val="1000"/>
              <a:buNone/>
              <a:defRPr sz="1000">
                <a:solidFill>
                  <a:srgbClr val="000000"/>
                </a:solidFill>
              </a:defRPr>
            </a:lvl8pPr>
            <a:lvl9pPr lvl="8" algn="ctr"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57" name="Google Shape;57;p9"/>
          <p:cNvSpPr txBox="1">
            <a:spLocks noGrp="1"/>
          </p:cNvSpPr>
          <p:nvPr>
            <p:ph type="ctrTitle" idx="5"/>
          </p:nvPr>
        </p:nvSpPr>
        <p:spPr>
          <a:xfrm>
            <a:off x="6066967" y="2544536"/>
            <a:ext cx="2619300" cy="3849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rgbClr val="000000"/>
              </a:buClr>
              <a:buSzPts val="1600"/>
              <a:buNone/>
              <a:defRPr sz="1600" b="0"/>
            </a:lvl1pPr>
            <a:lvl2pPr lvl="1" algn="ctr" rtl="0">
              <a:spcBef>
                <a:spcPts val="0"/>
              </a:spcBef>
              <a:spcAft>
                <a:spcPts val="0"/>
              </a:spcAft>
              <a:buClr>
                <a:srgbClr val="000000"/>
              </a:buClr>
              <a:buSzPts val="1600"/>
              <a:buNone/>
              <a:defRPr sz="1600" b="0">
                <a:solidFill>
                  <a:srgbClr val="000000"/>
                </a:solidFill>
              </a:defRPr>
            </a:lvl2pPr>
            <a:lvl3pPr lvl="2" algn="ctr" rtl="0">
              <a:spcBef>
                <a:spcPts val="0"/>
              </a:spcBef>
              <a:spcAft>
                <a:spcPts val="0"/>
              </a:spcAft>
              <a:buClr>
                <a:srgbClr val="000000"/>
              </a:buClr>
              <a:buSzPts val="1600"/>
              <a:buNone/>
              <a:defRPr sz="1600" b="0">
                <a:solidFill>
                  <a:srgbClr val="000000"/>
                </a:solidFill>
              </a:defRPr>
            </a:lvl3pPr>
            <a:lvl4pPr lvl="3" algn="ctr" rtl="0">
              <a:spcBef>
                <a:spcPts val="0"/>
              </a:spcBef>
              <a:spcAft>
                <a:spcPts val="0"/>
              </a:spcAft>
              <a:buClr>
                <a:srgbClr val="000000"/>
              </a:buClr>
              <a:buSzPts val="1600"/>
              <a:buNone/>
              <a:defRPr sz="1600" b="0">
                <a:solidFill>
                  <a:srgbClr val="000000"/>
                </a:solidFill>
              </a:defRPr>
            </a:lvl4pPr>
            <a:lvl5pPr lvl="4" algn="ctr" rtl="0">
              <a:spcBef>
                <a:spcPts val="0"/>
              </a:spcBef>
              <a:spcAft>
                <a:spcPts val="0"/>
              </a:spcAft>
              <a:buClr>
                <a:srgbClr val="000000"/>
              </a:buClr>
              <a:buSzPts val="1600"/>
              <a:buNone/>
              <a:defRPr sz="1600" b="0">
                <a:solidFill>
                  <a:srgbClr val="000000"/>
                </a:solidFill>
              </a:defRPr>
            </a:lvl5pPr>
            <a:lvl6pPr lvl="5" algn="ctr" rtl="0">
              <a:spcBef>
                <a:spcPts val="0"/>
              </a:spcBef>
              <a:spcAft>
                <a:spcPts val="0"/>
              </a:spcAft>
              <a:buClr>
                <a:srgbClr val="000000"/>
              </a:buClr>
              <a:buSzPts val="1600"/>
              <a:buNone/>
              <a:defRPr sz="1600" b="0">
                <a:solidFill>
                  <a:srgbClr val="000000"/>
                </a:solidFill>
              </a:defRPr>
            </a:lvl6pPr>
            <a:lvl7pPr lvl="6" algn="ctr" rtl="0">
              <a:spcBef>
                <a:spcPts val="0"/>
              </a:spcBef>
              <a:spcAft>
                <a:spcPts val="0"/>
              </a:spcAft>
              <a:buClr>
                <a:srgbClr val="000000"/>
              </a:buClr>
              <a:buSzPts val="1600"/>
              <a:buNone/>
              <a:defRPr sz="1600" b="0">
                <a:solidFill>
                  <a:srgbClr val="000000"/>
                </a:solidFill>
              </a:defRPr>
            </a:lvl7pPr>
            <a:lvl8pPr lvl="7" algn="ctr" rtl="0">
              <a:spcBef>
                <a:spcPts val="0"/>
              </a:spcBef>
              <a:spcAft>
                <a:spcPts val="0"/>
              </a:spcAft>
              <a:buClr>
                <a:srgbClr val="000000"/>
              </a:buClr>
              <a:buSzPts val="1600"/>
              <a:buNone/>
              <a:defRPr sz="1600" b="0">
                <a:solidFill>
                  <a:srgbClr val="000000"/>
                </a:solidFill>
              </a:defRPr>
            </a:lvl8pPr>
            <a:lvl9pPr lvl="8" algn="ctr" rtl="0">
              <a:spcBef>
                <a:spcPts val="0"/>
              </a:spcBef>
              <a:spcAft>
                <a:spcPts val="0"/>
              </a:spcAft>
              <a:buClr>
                <a:srgbClr val="000000"/>
              </a:buClr>
              <a:buSzPts val="1600"/>
              <a:buNone/>
              <a:defRPr sz="1600" b="0">
                <a:solidFill>
                  <a:srgbClr val="000000"/>
                </a:solidFill>
              </a:defRPr>
            </a:lvl9pPr>
          </a:lstStyle>
          <a:p>
            <a:endParaRPr/>
          </a:p>
        </p:txBody>
      </p:sp>
      <p:sp>
        <p:nvSpPr>
          <p:cNvPr id="58" name="Google Shape;58;p9"/>
          <p:cNvSpPr txBox="1">
            <a:spLocks noGrp="1"/>
          </p:cNvSpPr>
          <p:nvPr>
            <p:ph type="ctrTitle" idx="6"/>
          </p:nvPr>
        </p:nvSpPr>
        <p:spPr>
          <a:xfrm>
            <a:off x="610477" y="371745"/>
            <a:ext cx="2558400" cy="946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2800"/>
              <a:buNone/>
              <a:defRPr sz="2200"/>
            </a:lvl1pPr>
            <a:lvl2pPr lvl="1" algn="r" rtl="0">
              <a:spcBef>
                <a:spcPts val="0"/>
              </a:spcBef>
              <a:spcAft>
                <a:spcPts val="0"/>
              </a:spcAft>
              <a:buClr>
                <a:srgbClr val="434343"/>
              </a:buClr>
              <a:buSzPts val="1800"/>
              <a:buNone/>
              <a:defRPr sz="1800">
                <a:solidFill>
                  <a:srgbClr val="434343"/>
                </a:solidFill>
              </a:defRPr>
            </a:lvl2pPr>
            <a:lvl3pPr lvl="2" algn="r" rtl="0">
              <a:spcBef>
                <a:spcPts val="0"/>
              </a:spcBef>
              <a:spcAft>
                <a:spcPts val="0"/>
              </a:spcAft>
              <a:buClr>
                <a:srgbClr val="434343"/>
              </a:buClr>
              <a:buSzPts val="1800"/>
              <a:buNone/>
              <a:defRPr sz="1800">
                <a:solidFill>
                  <a:srgbClr val="434343"/>
                </a:solidFill>
              </a:defRPr>
            </a:lvl3pPr>
            <a:lvl4pPr lvl="3" algn="r" rtl="0">
              <a:spcBef>
                <a:spcPts val="0"/>
              </a:spcBef>
              <a:spcAft>
                <a:spcPts val="0"/>
              </a:spcAft>
              <a:buClr>
                <a:srgbClr val="434343"/>
              </a:buClr>
              <a:buSzPts val="1800"/>
              <a:buNone/>
              <a:defRPr sz="1800">
                <a:solidFill>
                  <a:srgbClr val="434343"/>
                </a:solidFill>
              </a:defRPr>
            </a:lvl4pPr>
            <a:lvl5pPr lvl="4" algn="r" rtl="0">
              <a:spcBef>
                <a:spcPts val="0"/>
              </a:spcBef>
              <a:spcAft>
                <a:spcPts val="0"/>
              </a:spcAft>
              <a:buClr>
                <a:srgbClr val="434343"/>
              </a:buClr>
              <a:buSzPts val="1800"/>
              <a:buNone/>
              <a:defRPr sz="1800">
                <a:solidFill>
                  <a:srgbClr val="434343"/>
                </a:solidFill>
              </a:defRPr>
            </a:lvl5pPr>
            <a:lvl6pPr lvl="5" algn="r" rtl="0">
              <a:spcBef>
                <a:spcPts val="0"/>
              </a:spcBef>
              <a:spcAft>
                <a:spcPts val="0"/>
              </a:spcAft>
              <a:buClr>
                <a:srgbClr val="434343"/>
              </a:buClr>
              <a:buSzPts val="1800"/>
              <a:buNone/>
              <a:defRPr sz="1800">
                <a:solidFill>
                  <a:srgbClr val="434343"/>
                </a:solidFill>
              </a:defRPr>
            </a:lvl6pPr>
            <a:lvl7pPr lvl="6" algn="r" rtl="0">
              <a:spcBef>
                <a:spcPts val="0"/>
              </a:spcBef>
              <a:spcAft>
                <a:spcPts val="0"/>
              </a:spcAft>
              <a:buClr>
                <a:srgbClr val="434343"/>
              </a:buClr>
              <a:buSzPts val="1800"/>
              <a:buNone/>
              <a:defRPr sz="1800">
                <a:solidFill>
                  <a:srgbClr val="434343"/>
                </a:solidFill>
              </a:defRPr>
            </a:lvl7pPr>
            <a:lvl8pPr lvl="7" algn="r" rtl="0">
              <a:spcBef>
                <a:spcPts val="0"/>
              </a:spcBef>
              <a:spcAft>
                <a:spcPts val="0"/>
              </a:spcAft>
              <a:buClr>
                <a:srgbClr val="434343"/>
              </a:buClr>
              <a:buSzPts val="1800"/>
              <a:buNone/>
              <a:defRPr sz="1800">
                <a:solidFill>
                  <a:srgbClr val="434343"/>
                </a:solidFill>
              </a:defRPr>
            </a:lvl8pPr>
            <a:lvl9pPr lvl="8" algn="r" rtl="0">
              <a:spcBef>
                <a:spcPts val="0"/>
              </a:spcBef>
              <a:spcAft>
                <a:spcPts val="0"/>
              </a:spcAft>
              <a:buClr>
                <a:srgbClr val="434343"/>
              </a:buClr>
              <a:buSzPts val="1800"/>
              <a:buNone/>
              <a:defRPr sz="1800">
                <a:solidFill>
                  <a:srgbClr val="434343"/>
                </a:solidFill>
              </a:defRPr>
            </a:lvl9pPr>
          </a:lstStyle>
          <a:p>
            <a:endParaRPr/>
          </a:p>
        </p:txBody>
      </p:sp>
    </p:spTree>
    <p:extLst>
      <p:ext uri="{BB962C8B-B14F-4D97-AF65-F5344CB8AC3E}">
        <p14:creationId xmlns:p14="http://schemas.microsoft.com/office/powerpoint/2010/main" val="28755423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63"/>
        <p:cNvGrpSpPr/>
        <p:nvPr/>
      </p:nvGrpSpPr>
      <p:grpSpPr>
        <a:xfrm>
          <a:off x="0" y="0"/>
          <a:ext cx="0" cy="0"/>
          <a:chOff x="0" y="0"/>
          <a:chExt cx="0" cy="0"/>
        </a:xfrm>
      </p:grpSpPr>
      <p:sp>
        <p:nvSpPr>
          <p:cNvPr id="64" name="Google Shape;64;p11"/>
          <p:cNvSpPr txBox="1">
            <a:spLocks noGrp="1"/>
          </p:cNvSpPr>
          <p:nvPr>
            <p:ph type="ctrTitle"/>
          </p:nvPr>
        </p:nvSpPr>
        <p:spPr>
          <a:xfrm>
            <a:off x="610477" y="371745"/>
            <a:ext cx="2558400" cy="946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2800"/>
              <a:buNone/>
              <a:defRPr sz="2200"/>
            </a:lvl1pPr>
            <a:lvl2pPr lvl="1" algn="r" rtl="0">
              <a:spcBef>
                <a:spcPts val="0"/>
              </a:spcBef>
              <a:spcAft>
                <a:spcPts val="0"/>
              </a:spcAft>
              <a:buClr>
                <a:srgbClr val="434343"/>
              </a:buClr>
              <a:buSzPts val="1800"/>
              <a:buNone/>
              <a:defRPr sz="1800">
                <a:solidFill>
                  <a:srgbClr val="434343"/>
                </a:solidFill>
              </a:defRPr>
            </a:lvl2pPr>
            <a:lvl3pPr lvl="2" algn="r" rtl="0">
              <a:spcBef>
                <a:spcPts val="0"/>
              </a:spcBef>
              <a:spcAft>
                <a:spcPts val="0"/>
              </a:spcAft>
              <a:buClr>
                <a:srgbClr val="434343"/>
              </a:buClr>
              <a:buSzPts val="1800"/>
              <a:buNone/>
              <a:defRPr sz="1800">
                <a:solidFill>
                  <a:srgbClr val="434343"/>
                </a:solidFill>
              </a:defRPr>
            </a:lvl3pPr>
            <a:lvl4pPr lvl="3" algn="r" rtl="0">
              <a:spcBef>
                <a:spcPts val="0"/>
              </a:spcBef>
              <a:spcAft>
                <a:spcPts val="0"/>
              </a:spcAft>
              <a:buClr>
                <a:srgbClr val="434343"/>
              </a:buClr>
              <a:buSzPts val="1800"/>
              <a:buNone/>
              <a:defRPr sz="1800">
                <a:solidFill>
                  <a:srgbClr val="434343"/>
                </a:solidFill>
              </a:defRPr>
            </a:lvl4pPr>
            <a:lvl5pPr lvl="4" algn="r" rtl="0">
              <a:spcBef>
                <a:spcPts val="0"/>
              </a:spcBef>
              <a:spcAft>
                <a:spcPts val="0"/>
              </a:spcAft>
              <a:buClr>
                <a:srgbClr val="434343"/>
              </a:buClr>
              <a:buSzPts val="1800"/>
              <a:buNone/>
              <a:defRPr sz="1800">
                <a:solidFill>
                  <a:srgbClr val="434343"/>
                </a:solidFill>
              </a:defRPr>
            </a:lvl5pPr>
            <a:lvl6pPr lvl="5" algn="r" rtl="0">
              <a:spcBef>
                <a:spcPts val="0"/>
              </a:spcBef>
              <a:spcAft>
                <a:spcPts val="0"/>
              </a:spcAft>
              <a:buClr>
                <a:srgbClr val="434343"/>
              </a:buClr>
              <a:buSzPts val="1800"/>
              <a:buNone/>
              <a:defRPr sz="1800">
                <a:solidFill>
                  <a:srgbClr val="434343"/>
                </a:solidFill>
              </a:defRPr>
            </a:lvl6pPr>
            <a:lvl7pPr lvl="6" algn="r" rtl="0">
              <a:spcBef>
                <a:spcPts val="0"/>
              </a:spcBef>
              <a:spcAft>
                <a:spcPts val="0"/>
              </a:spcAft>
              <a:buClr>
                <a:srgbClr val="434343"/>
              </a:buClr>
              <a:buSzPts val="1800"/>
              <a:buNone/>
              <a:defRPr sz="1800">
                <a:solidFill>
                  <a:srgbClr val="434343"/>
                </a:solidFill>
              </a:defRPr>
            </a:lvl7pPr>
            <a:lvl8pPr lvl="7" algn="r" rtl="0">
              <a:spcBef>
                <a:spcPts val="0"/>
              </a:spcBef>
              <a:spcAft>
                <a:spcPts val="0"/>
              </a:spcAft>
              <a:buClr>
                <a:srgbClr val="434343"/>
              </a:buClr>
              <a:buSzPts val="1800"/>
              <a:buNone/>
              <a:defRPr sz="1800">
                <a:solidFill>
                  <a:srgbClr val="434343"/>
                </a:solidFill>
              </a:defRPr>
            </a:lvl8pPr>
            <a:lvl9pPr lvl="8" algn="r" rtl="0">
              <a:spcBef>
                <a:spcPts val="0"/>
              </a:spcBef>
              <a:spcAft>
                <a:spcPts val="0"/>
              </a:spcAft>
              <a:buClr>
                <a:srgbClr val="434343"/>
              </a:buClr>
              <a:buSzPts val="1800"/>
              <a:buNone/>
              <a:defRPr sz="1800">
                <a:solidFill>
                  <a:srgbClr val="434343"/>
                </a:solidFill>
              </a:defRPr>
            </a:lvl9pPr>
          </a:lstStyle>
          <a:p>
            <a:endParaRPr/>
          </a:p>
        </p:txBody>
      </p:sp>
      <p:sp>
        <p:nvSpPr>
          <p:cNvPr id="65" name="Google Shape;65;p11"/>
          <p:cNvSpPr/>
          <p:nvPr/>
        </p:nvSpPr>
        <p:spPr>
          <a:xfrm>
            <a:off x="-219925" y="1675225"/>
            <a:ext cx="6757200" cy="3498900"/>
          </a:xfrm>
          <a:prstGeom prst="snip2SameRect">
            <a:avLst>
              <a:gd name="adj1" fmla="val 16667"/>
              <a:gd name="adj2" fmla="val 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90122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66"/>
        <p:cNvGrpSpPr/>
        <p:nvPr/>
      </p:nvGrpSpPr>
      <p:grpSpPr>
        <a:xfrm>
          <a:off x="0" y="0"/>
          <a:ext cx="0" cy="0"/>
          <a:chOff x="0" y="0"/>
          <a:chExt cx="0" cy="0"/>
        </a:xfrm>
      </p:grpSpPr>
      <p:sp>
        <p:nvSpPr>
          <p:cNvPr id="67" name="Google Shape;67;p12"/>
          <p:cNvSpPr/>
          <p:nvPr/>
        </p:nvSpPr>
        <p:spPr>
          <a:xfrm flipH="1">
            <a:off x="6019850" y="1827800"/>
            <a:ext cx="3153000" cy="3315600"/>
          </a:xfrm>
          <a:prstGeom prst="snip1Rect">
            <a:avLst>
              <a:gd name="adj" fmla="val 29781"/>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8" name="Google Shape;68;p12"/>
          <p:cNvSpPr txBox="1">
            <a:spLocks noGrp="1"/>
          </p:cNvSpPr>
          <p:nvPr>
            <p:ph type="ctrTitle"/>
          </p:nvPr>
        </p:nvSpPr>
        <p:spPr>
          <a:xfrm>
            <a:off x="447276" y="1922650"/>
            <a:ext cx="2835300" cy="644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400"/>
              <a:buNone/>
              <a:defRPr sz="1400" b="0"/>
            </a:lvl1pPr>
            <a:lvl2pPr lvl="1" algn="ctr" rtl="0">
              <a:spcBef>
                <a:spcPts val="0"/>
              </a:spcBef>
              <a:spcAft>
                <a:spcPts val="0"/>
              </a:spcAft>
              <a:buSzPts val="1400"/>
              <a:buNone/>
              <a:defRPr sz="1400" b="0"/>
            </a:lvl2pPr>
            <a:lvl3pPr lvl="2" algn="ctr" rtl="0">
              <a:spcBef>
                <a:spcPts val="0"/>
              </a:spcBef>
              <a:spcAft>
                <a:spcPts val="0"/>
              </a:spcAft>
              <a:buSzPts val="1400"/>
              <a:buNone/>
              <a:defRPr sz="1400" b="0"/>
            </a:lvl3pPr>
            <a:lvl4pPr lvl="3" algn="ctr" rtl="0">
              <a:spcBef>
                <a:spcPts val="0"/>
              </a:spcBef>
              <a:spcAft>
                <a:spcPts val="0"/>
              </a:spcAft>
              <a:buSzPts val="1400"/>
              <a:buNone/>
              <a:defRPr sz="1400" b="0"/>
            </a:lvl4pPr>
            <a:lvl5pPr lvl="4" algn="ctr" rtl="0">
              <a:spcBef>
                <a:spcPts val="0"/>
              </a:spcBef>
              <a:spcAft>
                <a:spcPts val="0"/>
              </a:spcAft>
              <a:buSzPts val="1400"/>
              <a:buNone/>
              <a:defRPr sz="1400" b="0"/>
            </a:lvl5pPr>
            <a:lvl6pPr lvl="5" algn="ctr" rtl="0">
              <a:spcBef>
                <a:spcPts val="0"/>
              </a:spcBef>
              <a:spcAft>
                <a:spcPts val="0"/>
              </a:spcAft>
              <a:buSzPts val="1400"/>
              <a:buNone/>
              <a:defRPr sz="1400" b="0"/>
            </a:lvl6pPr>
            <a:lvl7pPr lvl="6" algn="ctr" rtl="0">
              <a:spcBef>
                <a:spcPts val="0"/>
              </a:spcBef>
              <a:spcAft>
                <a:spcPts val="0"/>
              </a:spcAft>
              <a:buSzPts val="1400"/>
              <a:buNone/>
              <a:defRPr sz="1400" b="0"/>
            </a:lvl7pPr>
            <a:lvl8pPr lvl="7" algn="ctr" rtl="0">
              <a:spcBef>
                <a:spcPts val="0"/>
              </a:spcBef>
              <a:spcAft>
                <a:spcPts val="0"/>
              </a:spcAft>
              <a:buSzPts val="1400"/>
              <a:buNone/>
              <a:defRPr sz="1400" b="0"/>
            </a:lvl8pPr>
            <a:lvl9pPr lvl="8" algn="ctr" rtl="0">
              <a:spcBef>
                <a:spcPts val="0"/>
              </a:spcBef>
              <a:spcAft>
                <a:spcPts val="0"/>
              </a:spcAft>
              <a:buSzPts val="1400"/>
              <a:buNone/>
              <a:defRPr sz="1400" b="0"/>
            </a:lvl9pPr>
          </a:lstStyle>
          <a:p>
            <a:endParaRPr/>
          </a:p>
        </p:txBody>
      </p:sp>
      <p:sp>
        <p:nvSpPr>
          <p:cNvPr id="69" name="Google Shape;69;p12"/>
          <p:cNvSpPr txBox="1">
            <a:spLocks noGrp="1"/>
          </p:cNvSpPr>
          <p:nvPr>
            <p:ph type="subTitle" idx="1"/>
          </p:nvPr>
        </p:nvSpPr>
        <p:spPr>
          <a:xfrm>
            <a:off x="803424" y="2200325"/>
            <a:ext cx="21228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000"/>
              <a:buNone/>
              <a:defRPr sz="1200">
                <a:solidFill>
                  <a:schemeClr val="dk1"/>
                </a:solidFill>
              </a:defRPr>
            </a:lvl1pPr>
            <a:lvl2pPr lvl="1" algn="ctr" rtl="0">
              <a:lnSpc>
                <a:spcPct val="100000"/>
              </a:lnSpc>
              <a:spcBef>
                <a:spcPts val="0"/>
              </a:spcBef>
              <a:spcAft>
                <a:spcPts val="0"/>
              </a:spcAft>
              <a:buClr>
                <a:schemeClr val="dk1"/>
              </a:buClr>
              <a:buSzPts val="1000"/>
              <a:buNone/>
              <a:defRPr sz="1000">
                <a:solidFill>
                  <a:schemeClr val="dk1"/>
                </a:solidFill>
              </a:defRPr>
            </a:lvl2pPr>
            <a:lvl3pPr lvl="2" algn="ctr" rtl="0">
              <a:lnSpc>
                <a:spcPct val="100000"/>
              </a:lnSpc>
              <a:spcBef>
                <a:spcPts val="0"/>
              </a:spcBef>
              <a:spcAft>
                <a:spcPts val="0"/>
              </a:spcAft>
              <a:buClr>
                <a:schemeClr val="dk1"/>
              </a:buClr>
              <a:buSzPts val="1000"/>
              <a:buNone/>
              <a:defRPr sz="1000">
                <a:solidFill>
                  <a:schemeClr val="dk1"/>
                </a:solidFill>
              </a:defRPr>
            </a:lvl3pPr>
            <a:lvl4pPr lvl="3" algn="ctr" rtl="0">
              <a:lnSpc>
                <a:spcPct val="100000"/>
              </a:lnSpc>
              <a:spcBef>
                <a:spcPts val="0"/>
              </a:spcBef>
              <a:spcAft>
                <a:spcPts val="0"/>
              </a:spcAft>
              <a:buClr>
                <a:schemeClr val="dk1"/>
              </a:buClr>
              <a:buSzPts val="1000"/>
              <a:buNone/>
              <a:defRPr sz="1000">
                <a:solidFill>
                  <a:schemeClr val="dk1"/>
                </a:solidFill>
              </a:defRPr>
            </a:lvl4pPr>
            <a:lvl5pPr lvl="4" algn="ctr" rtl="0">
              <a:lnSpc>
                <a:spcPct val="100000"/>
              </a:lnSpc>
              <a:spcBef>
                <a:spcPts val="0"/>
              </a:spcBef>
              <a:spcAft>
                <a:spcPts val="0"/>
              </a:spcAft>
              <a:buClr>
                <a:schemeClr val="dk1"/>
              </a:buClr>
              <a:buSzPts val="1000"/>
              <a:buNone/>
              <a:defRPr sz="1000">
                <a:solidFill>
                  <a:schemeClr val="dk1"/>
                </a:solidFill>
              </a:defRPr>
            </a:lvl5pPr>
            <a:lvl6pPr lvl="5" algn="ctr" rtl="0">
              <a:lnSpc>
                <a:spcPct val="100000"/>
              </a:lnSpc>
              <a:spcBef>
                <a:spcPts val="0"/>
              </a:spcBef>
              <a:spcAft>
                <a:spcPts val="0"/>
              </a:spcAft>
              <a:buClr>
                <a:schemeClr val="dk1"/>
              </a:buClr>
              <a:buSzPts val="1000"/>
              <a:buNone/>
              <a:defRPr sz="1000">
                <a:solidFill>
                  <a:schemeClr val="dk1"/>
                </a:solidFill>
              </a:defRPr>
            </a:lvl6pPr>
            <a:lvl7pPr lvl="6" algn="ctr" rtl="0">
              <a:lnSpc>
                <a:spcPct val="100000"/>
              </a:lnSpc>
              <a:spcBef>
                <a:spcPts val="0"/>
              </a:spcBef>
              <a:spcAft>
                <a:spcPts val="0"/>
              </a:spcAft>
              <a:buClr>
                <a:schemeClr val="dk1"/>
              </a:buClr>
              <a:buSzPts val="1000"/>
              <a:buNone/>
              <a:defRPr sz="1000">
                <a:solidFill>
                  <a:schemeClr val="dk1"/>
                </a:solidFill>
              </a:defRPr>
            </a:lvl7pPr>
            <a:lvl8pPr lvl="7" algn="ctr" rtl="0">
              <a:lnSpc>
                <a:spcPct val="100000"/>
              </a:lnSpc>
              <a:spcBef>
                <a:spcPts val="0"/>
              </a:spcBef>
              <a:spcAft>
                <a:spcPts val="0"/>
              </a:spcAft>
              <a:buClr>
                <a:schemeClr val="dk1"/>
              </a:buClr>
              <a:buSzPts val="1000"/>
              <a:buNone/>
              <a:defRPr sz="1000">
                <a:solidFill>
                  <a:schemeClr val="dk1"/>
                </a:solidFill>
              </a:defRPr>
            </a:lvl8pPr>
            <a:lvl9pPr lvl="8" algn="ctr" rtl="0">
              <a:lnSpc>
                <a:spcPct val="100000"/>
              </a:lnSpc>
              <a:spcBef>
                <a:spcPts val="0"/>
              </a:spcBef>
              <a:spcAft>
                <a:spcPts val="0"/>
              </a:spcAft>
              <a:buClr>
                <a:schemeClr val="dk1"/>
              </a:buClr>
              <a:buSzPts val="1000"/>
              <a:buNone/>
              <a:defRPr sz="1000">
                <a:solidFill>
                  <a:schemeClr val="dk1"/>
                </a:solidFill>
              </a:defRPr>
            </a:lvl9pPr>
          </a:lstStyle>
          <a:p>
            <a:endParaRPr/>
          </a:p>
        </p:txBody>
      </p:sp>
      <p:sp>
        <p:nvSpPr>
          <p:cNvPr id="70" name="Google Shape;70;p12"/>
          <p:cNvSpPr txBox="1">
            <a:spLocks noGrp="1"/>
          </p:cNvSpPr>
          <p:nvPr>
            <p:ph type="ctrTitle" idx="2"/>
          </p:nvPr>
        </p:nvSpPr>
        <p:spPr>
          <a:xfrm>
            <a:off x="3107750" y="1925425"/>
            <a:ext cx="2955900" cy="644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400"/>
              <a:buNone/>
              <a:defRPr sz="1400" b="0"/>
            </a:lvl1pPr>
            <a:lvl2pPr lvl="1" algn="ctr" rtl="0">
              <a:spcBef>
                <a:spcPts val="0"/>
              </a:spcBef>
              <a:spcAft>
                <a:spcPts val="0"/>
              </a:spcAft>
              <a:buSzPts val="1400"/>
              <a:buNone/>
              <a:defRPr sz="1400" b="0"/>
            </a:lvl2pPr>
            <a:lvl3pPr lvl="2" algn="ctr" rtl="0">
              <a:spcBef>
                <a:spcPts val="0"/>
              </a:spcBef>
              <a:spcAft>
                <a:spcPts val="0"/>
              </a:spcAft>
              <a:buSzPts val="1400"/>
              <a:buNone/>
              <a:defRPr sz="1400" b="0"/>
            </a:lvl3pPr>
            <a:lvl4pPr lvl="3" algn="ctr" rtl="0">
              <a:spcBef>
                <a:spcPts val="0"/>
              </a:spcBef>
              <a:spcAft>
                <a:spcPts val="0"/>
              </a:spcAft>
              <a:buSzPts val="1400"/>
              <a:buNone/>
              <a:defRPr sz="1400" b="0"/>
            </a:lvl4pPr>
            <a:lvl5pPr lvl="4" algn="ctr" rtl="0">
              <a:spcBef>
                <a:spcPts val="0"/>
              </a:spcBef>
              <a:spcAft>
                <a:spcPts val="0"/>
              </a:spcAft>
              <a:buSzPts val="1400"/>
              <a:buNone/>
              <a:defRPr sz="1400" b="0"/>
            </a:lvl5pPr>
            <a:lvl6pPr lvl="5" algn="ctr" rtl="0">
              <a:spcBef>
                <a:spcPts val="0"/>
              </a:spcBef>
              <a:spcAft>
                <a:spcPts val="0"/>
              </a:spcAft>
              <a:buSzPts val="1400"/>
              <a:buNone/>
              <a:defRPr sz="1400" b="0"/>
            </a:lvl6pPr>
            <a:lvl7pPr lvl="6" algn="ctr" rtl="0">
              <a:spcBef>
                <a:spcPts val="0"/>
              </a:spcBef>
              <a:spcAft>
                <a:spcPts val="0"/>
              </a:spcAft>
              <a:buSzPts val="1400"/>
              <a:buNone/>
              <a:defRPr sz="1400" b="0"/>
            </a:lvl7pPr>
            <a:lvl8pPr lvl="7" algn="ctr" rtl="0">
              <a:spcBef>
                <a:spcPts val="0"/>
              </a:spcBef>
              <a:spcAft>
                <a:spcPts val="0"/>
              </a:spcAft>
              <a:buSzPts val="1400"/>
              <a:buNone/>
              <a:defRPr sz="1400" b="0"/>
            </a:lvl8pPr>
            <a:lvl9pPr lvl="8" algn="ctr" rtl="0">
              <a:spcBef>
                <a:spcPts val="0"/>
              </a:spcBef>
              <a:spcAft>
                <a:spcPts val="0"/>
              </a:spcAft>
              <a:buSzPts val="1400"/>
              <a:buNone/>
              <a:defRPr sz="1400" b="0"/>
            </a:lvl9pPr>
          </a:lstStyle>
          <a:p>
            <a:endParaRPr/>
          </a:p>
        </p:txBody>
      </p:sp>
      <p:sp>
        <p:nvSpPr>
          <p:cNvPr id="71" name="Google Shape;71;p12"/>
          <p:cNvSpPr txBox="1">
            <a:spLocks noGrp="1"/>
          </p:cNvSpPr>
          <p:nvPr>
            <p:ph type="subTitle" idx="3"/>
          </p:nvPr>
        </p:nvSpPr>
        <p:spPr>
          <a:xfrm>
            <a:off x="3524674" y="2203100"/>
            <a:ext cx="21219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000"/>
              <a:buNone/>
              <a:defRPr sz="1200">
                <a:solidFill>
                  <a:schemeClr val="dk1"/>
                </a:solidFill>
              </a:defRPr>
            </a:lvl1pPr>
            <a:lvl2pPr lvl="1" algn="ctr" rtl="0">
              <a:lnSpc>
                <a:spcPct val="100000"/>
              </a:lnSpc>
              <a:spcBef>
                <a:spcPts val="0"/>
              </a:spcBef>
              <a:spcAft>
                <a:spcPts val="0"/>
              </a:spcAft>
              <a:buClr>
                <a:schemeClr val="dk1"/>
              </a:buClr>
              <a:buSzPts val="1000"/>
              <a:buNone/>
              <a:defRPr sz="1000">
                <a:solidFill>
                  <a:schemeClr val="dk1"/>
                </a:solidFill>
              </a:defRPr>
            </a:lvl2pPr>
            <a:lvl3pPr lvl="2" algn="ctr" rtl="0">
              <a:lnSpc>
                <a:spcPct val="100000"/>
              </a:lnSpc>
              <a:spcBef>
                <a:spcPts val="0"/>
              </a:spcBef>
              <a:spcAft>
                <a:spcPts val="0"/>
              </a:spcAft>
              <a:buClr>
                <a:schemeClr val="dk1"/>
              </a:buClr>
              <a:buSzPts val="1000"/>
              <a:buNone/>
              <a:defRPr sz="1000">
                <a:solidFill>
                  <a:schemeClr val="dk1"/>
                </a:solidFill>
              </a:defRPr>
            </a:lvl3pPr>
            <a:lvl4pPr lvl="3" algn="ctr" rtl="0">
              <a:lnSpc>
                <a:spcPct val="100000"/>
              </a:lnSpc>
              <a:spcBef>
                <a:spcPts val="0"/>
              </a:spcBef>
              <a:spcAft>
                <a:spcPts val="0"/>
              </a:spcAft>
              <a:buClr>
                <a:schemeClr val="dk1"/>
              </a:buClr>
              <a:buSzPts val="1000"/>
              <a:buNone/>
              <a:defRPr sz="1000">
                <a:solidFill>
                  <a:schemeClr val="dk1"/>
                </a:solidFill>
              </a:defRPr>
            </a:lvl4pPr>
            <a:lvl5pPr lvl="4" algn="ctr" rtl="0">
              <a:lnSpc>
                <a:spcPct val="100000"/>
              </a:lnSpc>
              <a:spcBef>
                <a:spcPts val="0"/>
              </a:spcBef>
              <a:spcAft>
                <a:spcPts val="0"/>
              </a:spcAft>
              <a:buClr>
                <a:schemeClr val="dk1"/>
              </a:buClr>
              <a:buSzPts val="1000"/>
              <a:buNone/>
              <a:defRPr sz="1000">
                <a:solidFill>
                  <a:schemeClr val="dk1"/>
                </a:solidFill>
              </a:defRPr>
            </a:lvl5pPr>
            <a:lvl6pPr lvl="5" algn="ctr" rtl="0">
              <a:lnSpc>
                <a:spcPct val="100000"/>
              </a:lnSpc>
              <a:spcBef>
                <a:spcPts val="0"/>
              </a:spcBef>
              <a:spcAft>
                <a:spcPts val="0"/>
              </a:spcAft>
              <a:buClr>
                <a:schemeClr val="dk1"/>
              </a:buClr>
              <a:buSzPts val="1000"/>
              <a:buNone/>
              <a:defRPr sz="1000">
                <a:solidFill>
                  <a:schemeClr val="dk1"/>
                </a:solidFill>
              </a:defRPr>
            </a:lvl6pPr>
            <a:lvl7pPr lvl="6" algn="ctr" rtl="0">
              <a:lnSpc>
                <a:spcPct val="100000"/>
              </a:lnSpc>
              <a:spcBef>
                <a:spcPts val="0"/>
              </a:spcBef>
              <a:spcAft>
                <a:spcPts val="0"/>
              </a:spcAft>
              <a:buClr>
                <a:schemeClr val="dk1"/>
              </a:buClr>
              <a:buSzPts val="1000"/>
              <a:buNone/>
              <a:defRPr sz="1000">
                <a:solidFill>
                  <a:schemeClr val="dk1"/>
                </a:solidFill>
              </a:defRPr>
            </a:lvl7pPr>
            <a:lvl8pPr lvl="7" algn="ctr" rtl="0">
              <a:lnSpc>
                <a:spcPct val="100000"/>
              </a:lnSpc>
              <a:spcBef>
                <a:spcPts val="0"/>
              </a:spcBef>
              <a:spcAft>
                <a:spcPts val="0"/>
              </a:spcAft>
              <a:buClr>
                <a:schemeClr val="dk1"/>
              </a:buClr>
              <a:buSzPts val="1000"/>
              <a:buNone/>
              <a:defRPr sz="1000">
                <a:solidFill>
                  <a:schemeClr val="dk1"/>
                </a:solidFill>
              </a:defRPr>
            </a:lvl8pPr>
            <a:lvl9pPr lvl="8" algn="ctr" rtl="0">
              <a:lnSpc>
                <a:spcPct val="100000"/>
              </a:lnSpc>
              <a:spcBef>
                <a:spcPts val="0"/>
              </a:spcBef>
              <a:spcAft>
                <a:spcPts val="0"/>
              </a:spcAft>
              <a:buClr>
                <a:schemeClr val="dk1"/>
              </a:buClr>
              <a:buSzPts val="1000"/>
              <a:buNone/>
              <a:defRPr sz="1000">
                <a:solidFill>
                  <a:schemeClr val="dk1"/>
                </a:solidFill>
              </a:defRPr>
            </a:lvl9pPr>
          </a:lstStyle>
          <a:p>
            <a:endParaRPr/>
          </a:p>
        </p:txBody>
      </p:sp>
      <p:sp>
        <p:nvSpPr>
          <p:cNvPr id="72" name="Google Shape;72;p12"/>
          <p:cNvSpPr txBox="1">
            <a:spLocks noGrp="1"/>
          </p:cNvSpPr>
          <p:nvPr>
            <p:ph type="ctrTitle" idx="4"/>
          </p:nvPr>
        </p:nvSpPr>
        <p:spPr>
          <a:xfrm>
            <a:off x="5828576" y="1922650"/>
            <a:ext cx="2955900" cy="644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400"/>
              <a:buNone/>
              <a:defRPr sz="1400" b="0"/>
            </a:lvl1pPr>
            <a:lvl2pPr lvl="1" algn="ctr" rtl="0">
              <a:spcBef>
                <a:spcPts val="0"/>
              </a:spcBef>
              <a:spcAft>
                <a:spcPts val="0"/>
              </a:spcAft>
              <a:buSzPts val="1400"/>
              <a:buNone/>
              <a:defRPr sz="1400" b="0"/>
            </a:lvl2pPr>
            <a:lvl3pPr lvl="2" algn="ctr" rtl="0">
              <a:spcBef>
                <a:spcPts val="0"/>
              </a:spcBef>
              <a:spcAft>
                <a:spcPts val="0"/>
              </a:spcAft>
              <a:buSzPts val="1400"/>
              <a:buNone/>
              <a:defRPr sz="1400" b="0"/>
            </a:lvl3pPr>
            <a:lvl4pPr lvl="3" algn="ctr" rtl="0">
              <a:spcBef>
                <a:spcPts val="0"/>
              </a:spcBef>
              <a:spcAft>
                <a:spcPts val="0"/>
              </a:spcAft>
              <a:buSzPts val="1400"/>
              <a:buNone/>
              <a:defRPr sz="1400" b="0"/>
            </a:lvl4pPr>
            <a:lvl5pPr lvl="4" algn="ctr" rtl="0">
              <a:spcBef>
                <a:spcPts val="0"/>
              </a:spcBef>
              <a:spcAft>
                <a:spcPts val="0"/>
              </a:spcAft>
              <a:buSzPts val="1400"/>
              <a:buNone/>
              <a:defRPr sz="1400" b="0"/>
            </a:lvl5pPr>
            <a:lvl6pPr lvl="5" algn="ctr" rtl="0">
              <a:spcBef>
                <a:spcPts val="0"/>
              </a:spcBef>
              <a:spcAft>
                <a:spcPts val="0"/>
              </a:spcAft>
              <a:buSzPts val="1400"/>
              <a:buNone/>
              <a:defRPr sz="1400" b="0"/>
            </a:lvl6pPr>
            <a:lvl7pPr lvl="6" algn="ctr" rtl="0">
              <a:spcBef>
                <a:spcPts val="0"/>
              </a:spcBef>
              <a:spcAft>
                <a:spcPts val="0"/>
              </a:spcAft>
              <a:buSzPts val="1400"/>
              <a:buNone/>
              <a:defRPr sz="1400" b="0"/>
            </a:lvl7pPr>
            <a:lvl8pPr lvl="7" algn="ctr" rtl="0">
              <a:spcBef>
                <a:spcPts val="0"/>
              </a:spcBef>
              <a:spcAft>
                <a:spcPts val="0"/>
              </a:spcAft>
              <a:buSzPts val="1400"/>
              <a:buNone/>
              <a:defRPr sz="1400" b="0"/>
            </a:lvl8pPr>
            <a:lvl9pPr lvl="8" algn="ctr" rtl="0">
              <a:spcBef>
                <a:spcPts val="0"/>
              </a:spcBef>
              <a:spcAft>
                <a:spcPts val="0"/>
              </a:spcAft>
              <a:buSzPts val="1400"/>
              <a:buNone/>
              <a:defRPr sz="1400" b="0"/>
            </a:lvl9pPr>
          </a:lstStyle>
          <a:p>
            <a:endParaRPr/>
          </a:p>
        </p:txBody>
      </p:sp>
      <p:sp>
        <p:nvSpPr>
          <p:cNvPr id="73" name="Google Shape;73;p12"/>
          <p:cNvSpPr txBox="1">
            <a:spLocks noGrp="1"/>
          </p:cNvSpPr>
          <p:nvPr>
            <p:ph type="subTitle" idx="5"/>
          </p:nvPr>
        </p:nvSpPr>
        <p:spPr>
          <a:xfrm>
            <a:off x="6245924" y="2200325"/>
            <a:ext cx="21210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000"/>
              <a:buNone/>
              <a:defRPr sz="1200">
                <a:solidFill>
                  <a:schemeClr val="dk1"/>
                </a:solidFill>
              </a:defRPr>
            </a:lvl1pPr>
            <a:lvl2pPr lvl="1" algn="ctr" rtl="0">
              <a:lnSpc>
                <a:spcPct val="100000"/>
              </a:lnSpc>
              <a:spcBef>
                <a:spcPts val="0"/>
              </a:spcBef>
              <a:spcAft>
                <a:spcPts val="0"/>
              </a:spcAft>
              <a:buClr>
                <a:schemeClr val="dk1"/>
              </a:buClr>
              <a:buSzPts val="1000"/>
              <a:buNone/>
              <a:defRPr sz="1000">
                <a:solidFill>
                  <a:schemeClr val="dk1"/>
                </a:solidFill>
              </a:defRPr>
            </a:lvl2pPr>
            <a:lvl3pPr lvl="2" algn="ctr" rtl="0">
              <a:lnSpc>
                <a:spcPct val="100000"/>
              </a:lnSpc>
              <a:spcBef>
                <a:spcPts val="0"/>
              </a:spcBef>
              <a:spcAft>
                <a:spcPts val="0"/>
              </a:spcAft>
              <a:buClr>
                <a:schemeClr val="dk1"/>
              </a:buClr>
              <a:buSzPts val="1000"/>
              <a:buNone/>
              <a:defRPr sz="1000">
                <a:solidFill>
                  <a:schemeClr val="dk1"/>
                </a:solidFill>
              </a:defRPr>
            </a:lvl3pPr>
            <a:lvl4pPr lvl="3" algn="ctr" rtl="0">
              <a:lnSpc>
                <a:spcPct val="100000"/>
              </a:lnSpc>
              <a:spcBef>
                <a:spcPts val="0"/>
              </a:spcBef>
              <a:spcAft>
                <a:spcPts val="0"/>
              </a:spcAft>
              <a:buClr>
                <a:schemeClr val="dk1"/>
              </a:buClr>
              <a:buSzPts val="1000"/>
              <a:buNone/>
              <a:defRPr sz="1000">
                <a:solidFill>
                  <a:schemeClr val="dk1"/>
                </a:solidFill>
              </a:defRPr>
            </a:lvl4pPr>
            <a:lvl5pPr lvl="4" algn="ctr" rtl="0">
              <a:lnSpc>
                <a:spcPct val="100000"/>
              </a:lnSpc>
              <a:spcBef>
                <a:spcPts val="0"/>
              </a:spcBef>
              <a:spcAft>
                <a:spcPts val="0"/>
              </a:spcAft>
              <a:buClr>
                <a:schemeClr val="dk1"/>
              </a:buClr>
              <a:buSzPts val="1000"/>
              <a:buNone/>
              <a:defRPr sz="1000">
                <a:solidFill>
                  <a:schemeClr val="dk1"/>
                </a:solidFill>
              </a:defRPr>
            </a:lvl5pPr>
            <a:lvl6pPr lvl="5" algn="ctr" rtl="0">
              <a:lnSpc>
                <a:spcPct val="100000"/>
              </a:lnSpc>
              <a:spcBef>
                <a:spcPts val="0"/>
              </a:spcBef>
              <a:spcAft>
                <a:spcPts val="0"/>
              </a:spcAft>
              <a:buClr>
                <a:schemeClr val="dk1"/>
              </a:buClr>
              <a:buSzPts val="1000"/>
              <a:buNone/>
              <a:defRPr sz="1000">
                <a:solidFill>
                  <a:schemeClr val="dk1"/>
                </a:solidFill>
              </a:defRPr>
            </a:lvl6pPr>
            <a:lvl7pPr lvl="6" algn="ctr" rtl="0">
              <a:lnSpc>
                <a:spcPct val="100000"/>
              </a:lnSpc>
              <a:spcBef>
                <a:spcPts val="0"/>
              </a:spcBef>
              <a:spcAft>
                <a:spcPts val="0"/>
              </a:spcAft>
              <a:buClr>
                <a:schemeClr val="dk1"/>
              </a:buClr>
              <a:buSzPts val="1000"/>
              <a:buNone/>
              <a:defRPr sz="1000">
                <a:solidFill>
                  <a:schemeClr val="dk1"/>
                </a:solidFill>
              </a:defRPr>
            </a:lvl7pPr>
            <a:lvl8pPr lvl="7" algn="ctr" rtl="0">
              <a:lnSpc>
                <a:spcPct val="100000"/>
              </a:lnSpc>
              <a:spcBef>
                <a:spcPts val="0"/>
              </a:spcBef>
              <a:spcAft>
                <a:spcPts val="0"/>
              </a:spcAft>
              <a:buClr>
                <a:schemeClr val="dk1"/>
              </a:buClr>
              <a:buSzPts val="1000"/>
              <a:buNone/>
              <a:defRPr sz="1000">
                <a:solidFill>
                  <a:schemeClr val="dk1"/>
                </a:solidFill>
              </a:defRPr>
            </a:lvl8pPr>
            <a:lvl9pPr lvl="8" algn="ctr" rtl="0">
              <a:lnSpc>
                <a:spcPct val="100000"/>
              </a:lnSpc>
              <a:spcBef>
                <a:spcPts val="0"/>
              </a:spcBef>
              <a:spcAft>
                <a:spcPts val="0"/>
              </a:spcAft>
              <a:buClr>
                <a:schemeClr val="dk1"/>
              </a:buClr>
              <a:buSzPts val="1000"/>
              <a:buNone/>
              <a:defRPr sz="1000">
                <a:solidFill>
                  <a:schemeClr val="dk1"/>
                </a:solidFill>
              </a:defRPr>
            </a:lvl9pPr>
          </a:lstStyle>
          <a:p>
            <a:endParaRPr/>
          </a:p>
        </p:txBody>
      </p:sp>
      <p:sp>
        <p:nvSpPr>
          <p:cNvPr id="74" name="Google Shape;74;p12"/>
          <p:cNvSpPr txBox="1">
            <a:spLocks noGrp="1"/>
          </p:cNvSpPr>
          <p:nvPr>
            <p:ph type="ctrTitle" idx="6"/>
          </p:nvPr>
        </p:nvSpPr>
        <p:spPr>
          <a:xfrm>
            <a:off x="448575" y="3405950"/>
            <a:ext cx="2834100" cy="644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400"/>
              <a:buNone/>
              <a:defRPr sz="1400" b="0"/>
            </a:lvl1pPr>
            <a:lvl2pPr lvl="1" algn="ctr" rtl="0">
              <a:spcBef>
                <a:spcPts val="0"/>
              </a:spcBef>
              <a:spcAft>
                <a:spcPts val="0"/>
              </a:spcAft>
              <a:buSzPts val="1400"/>
              <a:buNone/>
              <a:defRPr sz="1400" b="0"/>
            </a:lvl2pPr>
            <a:lvl3pPr lvl="2" algn="ctr" rtl="0">
              <a:spcBef>
                <a:spcPts val="0"/>
              </a:spcBef>
              <a:spcAft>
                <a:spcPts val="0"/>
              </a:spcAft>
              <a:buSzPts val="1400"/>
              <a:buNone/>
              <a:defRPr sz="1400" b="0"/>
            </a:lvl3pPr>
            <a:lvl4pPr lvl="3" algn="ctr" rtl="0">
              <a:spcBef>
                <a:spcPts val="0"/>
              </a:spcBef>
              <a:spcAft>
                <a:spcPts val="0"/>
              </a:spcAft>
              <a:buSzPts val="1400"/>
              <a:buNone/>
              <a:defRPr sz="1400" b="0"/>
            </a:lvl4pPr>
            <a:lvl5pPr lvl="4" algn="ctr" rtl="0">
              <a:spcBef>
                <a:spcPts val="0"/>
              </a:spcBef>
              <a:spcAft>
                <a:spcPts val="0"/>
              </a:spcAft>
              <a:buSzPts val="1400"/>
              <a:buNone/>
              <a:defRPr sz="1400" b="0"/>
            </a:lvl5pPr>
            <a:lvl6pPr lvl="5" algn="ctr" rtl="0">
              <a:spcBef>
                <a:spcPts val="0"/>
              </a:spcBef>
              <a:spcAft>
                <a:spcPts val="0"/>
              </a:spcAft>
              <a:buSzPts val="1400"/>
              <a:buNone/>
              <a:defRPr sz="1400" b="0"/>
            </a:lvl6pPr>
            <a:lvl7pPr lvl="6" algn="ctr" rtl="0">
              <a:spcBef>
                <a:spcPts val="0"/>
              </a:spcBef>
              <a:spcAft>
                <a:spcPts val="0"/>
              </a:spcAft>
              <a:buSzPts val="1400"/>
              <a:buNone/>
              <a:defRPr sz="1400" b="0"/>
            </a:lvl7pPr>
            <a:lvl8pPr lvl="7" algn="ctr" rtl="0">
              <a:spcBef>
                <a:spcPts val="0"/>
              </a:spcBef>
              <a:spcAft>
                <a:spcPts val="0"/>
              </a:spcAft>
              <a:buSzPts val="1400"/>
              <a:buNone/>
              <a:defRPr sz="1400" b="0"/>
            </a:lvl8pPr>
            <a:lvl9pPr lvl="8" algn="ctr" rtl="0">
              <a:spcBef>
                <a:spcPts val="0"/>
              </a:spcBef>
              <a:spcAft>
                <a:spcPts val="0"/>
              </a:spcAft>
              <a:buSzPts val="1400"/>
              <a:buNone/>
              <a:defRPr sz="1400" b="0"/>
            </a:lvl9pPr>
          </a:lstStyle>
          <a:p>
            <a:endParaRPr/>
          </a:p>
        </p:txBody>
      </p:sp>
      <p:sp>
        <p:nvSpPr>
          <p:cNvPr id="75" name="Google Shape;75;p12"/>
          <p:cNvSpPr txBox="1">
            <a:spLocks noGrp="1"/>
          </p:cNvSpPr>
          <p:nvPr>
            <p:ph type="subTitle" idx="7"/>
          </p:nvPr>
        </p:nvSpPr>
        <p:spPr>
          <a:xfrm>
            <a:off x="804204" y="3912224"/>
            <a:ext cx="21228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000"/>
              <a:buNone/>
              <a:defRPr sz="1200">
                <a:solidFill>
                  <a:schemeClr val="dk1"/>
                </a:solidFill>
              </a:defRPr>
            </a:lvl1pPr>
            <a:lvl2pPr lvl="1" algn="ctr" rtl="0">
              <a:lnSpc>
                <a:spcPct val="100000"/>
              </a:lnSpc>
              <a:spcBef>
                <a:spcPts val="0"/>
              </a:spcBef>
              <a:spcAft>
                <a:spcPts val="0"/>
              </a:spcAft>
              <a:buClr>
                <a:schemeClr val="dk1"/>
              </a:buClr>
              <a:buSzPts val="1000"/>
              <a:buNone/>
              <a:defRPr sz="1000">
                <a:solidFill>
                  <a:schemeClr val="dk1"/>
                </a:solidFill>
              </a:defRPr>
            </a:lvl2pPr>
            <a:lvl3pPr lvl="2" algn="ctr" rtl="0">
              <a:lnSpc>
                <a:spcPct val="100000"/>
              </a:lnSpc>
              <a:spcBef>
                <a:spcPts val="0"/>
              </a:spcBef>
              <a:spcAft>
                <a:spcPts val="0"/>
              </a:spcAft>
              <a:buClr>
                <a:schemeClr val="dk1"/>
              </a:buClr>
              <a:buSzPts val="1000"/>
              <a:buNone/>
              <a:defRPr sz="1000">
                <a:solidFill>
                  <a:schemeClr val="dk1"/>
                </a:solidFill>
              </a:defRPr>
            </a:lvl3pPr>
            <a:lvl4pPr lvl="3" algn="ctr" rtl="0">
              <a:lnSpc>
                <a:spcPct val="100000"/>
              </a:lnSpc>
              <a:spcBef>
                <a:spcPts val="0"/>
              </a:spcBef>
              <a:spcAft>
                <a:spcPts val="0"/>
              </a:spcAft>
              <a:buClr>
                <a:schemeClr val="dk1"/>
              </a:buClr>
              <a:buSzPts val="1000"/>
              <a:buNone/>
              <a:defRPr sz="1000">
                <a:solidFill>
                  <a:schemeClr val="dk1"/>
                </a:solidFill>
              </a:defRPr>
            </a:lvl4pPr>
            <a:lvl5pPr lvl="4" algn="ctr" rtl="0">
              <a:lnSpc>
                <a:spcPct val="100000"/>
              </a:lnSpc>
              <a:spcBef>
                <a:spcPts val="0"/>
              </a:spcBef>
              <a:spcAft>
                <a:spcPts val="0"/>
              </a:spcAft>
              <a:buClr>
                <a:schemeClr val="dk1"/>
              </a:buClr>
              <a:buSzPts val="1000"/>
              <a:buNone/>
              <a:defRPr sz="1000">
                <a:solidFill>
                  <a:schemeClr val="dk1"/>
                </a:solidFill>
              </a:defRPr>
            </a:lvl5pPr>
            <a:lvl6pPr lvl="5" algn="ctr" rtl="0">
              <a:lnSpc>
                <a:spcPct val="100000"/>
              </a:lnSpc>
              <a:spcBef>
                <a:spcPts val="0"/>
              </a:spcBef>
              <a:spcAft>
                <a:spcPts val="0"/>
              </a:spcAft>
              <a:buClr>
                <a:schemeClr val="dk1"/>
              </a:buClr>
              <a:buSzPts val="1000"/>
              <a:buNone/>
              <a:defRPr sz="1000">
                <a:solidFill>
                  <a:schemeClr val="dk1"/>
                </a:solidFill>
              </a:defRPr>
            </a:lvl6pPr>
            <a:lvl7pPr lvl="6" algn="ctr" rtl="0">
              <a:lnSpc>
                <a:spcPct val="100000"/>
              </a:lnSpc>
              <a:spcBef>
                <a:spcPts val="0"/>
              </a:spcBef>
              <a:spcAft>
                <a:spcPts val="0"/>
              </a:spcAft>
              <a:buClr>
                <a:schemeClr val="dk1"/>
              </a:buClr>
              <a:buSzPts val="1000"/>
              <a:buNone/>
              <a:defRPr sz="1000">
                <a:solidFill>
                  <a:schemeClr val="dk1"/>
                </a:solidFill>
              </a:defRPr>
            </a:lvl7pPr>
            <a:lvl8pPr lvl="7" algn="ctr" rtl="0">
              <a:lnSpc>
                <a:spcPct val="100000"/>
              </a:lnSpc>
              <a:spcBef>
                <a:spcPts val="0"/>
              </a:spcBef>
              <a:spcAft>
                <a:spcPts val="0"/>
              </a:spcAft>
              <a:buClr>
                <a:schemeClr val="dk1"/>
              </a:buClr>
              <a:buSzPts val="1000"/>
              <a:buNone/>
              <a:defRPr sz="1000">
                <a:solidFill>
                  <a:schemeClr val="dk1"/>
                </a:solidFill>
              </a:defRPr>
            </a:lvl8pPr>
            <a:lvl9pPr lvl="8" algn="ctr" rtl="0">
              <a:lnSpc>
                <a:spcPct val="100000"/>
              </a:lnSpc>
              <a:spcBef>
                <a:spcPts val="0"/>
              </a:spcBef>
              <a:spcAft>
                <a:spcPts val="0"/>
              </a:spcAft>
              <a:buClr>
                <a:schemeClr val="dk1"/>
              </a:buClr>
              <a:buSzPts val="1000"/>
              <a:buNone/>
              <a:defRPr sz="1000">
                <a:solidFill>
                  <a:schemeClr val="dk1"/>
                </a:solidFill>
              </a:defRPr>
            </a:lvl9pPr>
          </a:lstStyle>
          <a:p>
            <a:endParaRPr/>
          </a:p>
        </p:txBody>
      </p:sp>
      <p:sp>
        <p:nvSpPr>
          <p:cNvPr id="76" name="Google Shape;76;p12"/>
          <p:cNvSpPr txBox="1">
            <a:spLocks noGrp="1"/>
          </p:cNvSpPr>
          <p:nvPr>
            <p:ph type="ctrTitle" idx="8"/>
          </p:nvPr>
        </p:nvSpPr>
        <p:spPr>
          <a:xfrm>
            <a:off x="3150490" y="3408725"/>
            <a:ext cx="2871900" cy="644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400"/>
              <a:buNone/>
              <a:defRPr sz="1400" b="0"/>
            </a:lvl1pPr>
            <a:lvl2pPr lvl="1" algn="ctr" rtl="0">
              <a:spcBef>
                <a:spcPts val="0"/>
              </a:spcBef>
              <a:spcAft>
                <a:spcPts val="0"/>
              </a:spcAft>
              <a:buSzPts val="1400"/>
              <a:buNone/>
              <a:defRPr sz="1400" b="0"/>
            </a:lvl2pPr>
            <a:lvl3pPr lvl="2" algn="ctr" rtl="0">
              <a:spcBef>
                <a:spcPts val="0"/>
              </a:spcBef>
              <a:spcAft>
                <a:spcPts val="0"/>
              </a:spcAft>
              <a:buSzPts val="1400"/>
              <a:buNone/>
              <a:defRPr sz="1400" b="0"/>
            </a:lvl3pPr>
            <a:lvl4pPr lvl="3" algn="ctr" rtl="0">
              <a:spcBef>
                <a:spcPts val="0"/>
              </a:spcBef>
              <a:spcAft>
                <a:spcPts val="0"/>
              </a:spcAft>
              <a:buSzPts val="1400"/>
              <a:buNone/>
              <a:defRPr sz="1400" b="0"/>
            </a:lvl4pPr>
            <a:lvl5pPr lvl="4" algn="ctr" rtl="0">
              <a:spcBef>
                <a:spcPts val="0"/>
              </a:spcBef>
              <a:spcAft>
                <a:spcPts val="0"/>
              </a:spcAft>
              <a:buSzPts val="1400"/>
              <a:buNone/>
              <a:defRPr sz="1400" b="0"/>
            </a:lvl5pPr>
            <a:lvl6pPr lvl="5" algn="ctr" rtl="0">
              <a:spcBef>
                <a:spcPts val="0"/>
              </a:spcBef>
              <a:spcAft>
                <a:spcPts val="0"/>
              </a:spcAft>
              <a:buSzPts val="1400"/>
              <a:buNone/>
              <a:defRPr sz="1400" b="0"/>
            </a:lvl6pPr>
            <a:lvl7pPr lvl="6" algn="ctr" rtl="0">
              <a:spcBef>
                <a:spcPts val="0"/>
              </a:spcBef>
              <a:spcAft>
                <a:spcPts val="0"/>
              </a:spcAft>
              <a:buSzPts val="1400"/>
              <a:buNone/>
              <a:defRPr sz="1400" b="0"/>
            </a:lvl7pPr>
            <a:lvl8pPr lvl="7" algn="ctr" rtl="0">
              <a:spcBef>
                <a:spcPts val="0"/>
              </a:spcBef>
              <a:spcAft>
                <a:spcPts val="0"/>
              </a:spcAft>
              <a:buSzPts val="1400"/>
              <a:buNone/>
              <a:defRPr sz="1400" b="0"/>
            </a:lvl8pPr>
            <a:lvl9pPr lvl="8" algn="ctr" rtl="0">
              <a:spcBef>
                <a:spcPts val="0"/>
              </a:spcBef>
              <a:spcAft>
                <a:spcPts val="0"/>
              </a:spcAft>
              <a:buSzPts val="1400"/>
              <a:buNone/>
              <a:defRPr sz="1400" b="0"/>
            </a:lvl9pPr>
          </a:lstStyle>
          <a:p>
            <a:endParaRPr/>
          </a:p>
        </p:txBody>
      </p:sp>
      <p:sp>
        <p:nvSpPr>
          <p:cNvPr id="77" name="Google Shape;77;p12"/>
          <p:cNvSpPr txBox="1">
            <a:spLocks noGrp="1"/>
          </p:cNvSpPr>
          <p:nvPr>
            <p:ph type="subTitle" idx="9"/>
          </p:nvPr>
        </p:nvSpPr>
        <p:spPr>
          <a:xfrm>
            <a:off x="3525453" y="3914999"/>
            <a:ext cx="21219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000"/>
              <a:buNone/>
              <a:defRPr sz="1200">
                <a:solidFill>
                  <a:schemeClr val="dk1"/>
                </a:solidFill>
              </a:defRPr>
            </a:lvl1pPr>
            <a:lvl2pPr lvl="1" algn="ctr" rtl="0">
              <a:lnSpc>
                <a:spcPct val="100000"/>
              </a:lnSpc>
              <a:spcBef>
                <a:spcPts val="0"/>
              </a:spcBef>
              <a:spcAft>
                <a:spcPts val="0"/>
              </a:spcAft>
              <a:buClr>
                <a:schemeClr val="dk1"/>
              </a:buClr>
              <a:buSzPts val="1000"/>
              <a:buNone/>
              <a:defRPr sz="1000">
                <a:solidFill>
                  <a:schemeClr val="dk1"/>
                </a:solidFill>
              </a:defRPr>
            </a:lvl2pPr>
            <a:lvl3pPr lvl="2" algn="ctr" rtl="0">
              <a:lnSpc>
                <a:spcPct val="100000"/>
              </a:lnSpc>
              <a:spcBef>
                <a:spcPts val="0"/>
              </a:spcBef>
              <a:spcAft>
                <a:spcPts val="0"/>
              </a:spcAft>
              <a:buClr>
                <a:schemeClr val="dk1"/>
              </a:buClr>
              <a:buSzPts val="1000"/>
              <a:buNone/>
              <a:defRPr sz="1000">
                <a:solidFill>
                  <a:schemeClr val="dk1"/>
                </a:solidFill>
              </a:defRPr>
            </a:lvl3pPr>
            <a:lvl4pPr lvl="3" algn="ctr" rtl="0">
              <a:lnSpc>
                <a:spcPct val="100000"/>
              </a:lnSpc>
              <a:spcBef>
                <a:spcPts val="0"/>
              </a:spcBef>
              <a:spcAft>
                <a:spcPts val="0"/>
              </a:spcAft>
              <a:buClr>
                <a:schemeClr val="dk1"/>
              </a:buClr>
              <a:buSzPts val="1000"/>
              <a:buNone/>
              <a:defRPr sz="1000">
                <a:solidFill>
                  <a:schemeClr val="dk1"/>
                </a:solidFill>
              </a:defRPr>
            </a:lvl4pPr>
            <a:lvl5pPr lvl="4" algn="ctr" rtl="0">
              <a:lnSpc>
                <a:spcPct val="100000"/>
              </a:lnSpc>
              <a:spcBef>
                <a:spcPts val="0"/>
              </a:spcBef>
              <a:spcAft>
                <a:spcPts val="0"/>
              </a:spcAft>
              <a:buClr>
                <a:schemeClr val="dk1"/>
              </a:buClr>
              <a:buSzPts val="1000"/>
              <a:buNone/>
              <a:defRPr sz="1000">
                <a:solidFill>
                  <a:schemeClr val="dk1"/>
                </a:solidFill>
              </a:defRPr>
            </a:lvl5pPr>
            <a:lvl6pPr lvl="5" algn="ctr" rtl="0">
              <a:lnSpc>
                <a:spcPct val="100000"/>
              </a:lnSpc>
              <a:spcBef>
                <a:spcPts val="0"/>
              </a:spcBef>
              <a:spcAft>
                <a:spcPts val="0"/>
              </a:spcAft>
              <a:buClr>
                <a:schemeClr val="dk1"/>
              </a:buClr>
              <a:buSzPts val="1000"/>
              <a:buNone/>
              <a:defRPr sz="1000">
                <a:solidFill>
                  <a:schemeClr val="dk1"/>
                </a:solidFill>
              </a:defRPr>
            </a:lvl6pPr>
            <a:lvl7pPr lvl="6" algn="ctr" rtl="0">
              <a:lnSpc>
                <a:spcPct val="100000"/>
              </a:lnSpc>
              <a:spcBef>
                <a:spcPts val="0"/>
              </a:spcBef>
              <a:spcAft>
                <a:spcPts val="0"/>
              </a:spcAft>
              <a:buClr>
                <a:schemeClr val="dk1"/>
              </a:buClr>
              <a:buSzPts val="1000"/>
              <a:buNone/>
              <a:defRPr sz="1000">
                <a:solidFill>
                  <a:schemeClr val="dk1"/>
                </a:solidFill>
              </a:defRPr>
            </a:lvl7pPr>
            <a:lvl8pPr lvl="7" algn="ctr" rtl="0">
              <a:lnSpc>
                <a:spcPct val="100000"/>
              </a:lnSpc>
              <a:spcBef>
                <a:spcPts val="0"/>
              </a:spcBef>
              <a:spcAft>
                <a:spcPts val="0"/>
              </a:spcAft>
              <a:buClr>
                <a:schemeClr val="dk1"/>
              </a:buClr>
              <a:buSzPts val="1000"/>
              <a:buNone/>
              <a:defRPr sz="1000">
                <a:solidFill>
                  <a:schemeClr val="dk1"/>
                </a:solidFill>
              </a:defRPr>
            </a:lvl8pPr>
            <a:lvl9pPr lvl="8" algn="ctr" rtl="0">
              <a:lnSpc>
                <a:spcPct val="100000"/>
              </a:lnSpc>
              <a:spcBef>
                <a:spcPts val="0"/>
              </a:spcBef>
              <a:spcAft>
                <a:spcPts val="0"/>
              </a:spcAft>
              <a:buClr>
                <a:schemeClr val="dk1"/>
              </a:buClr>
              <a:buSzPts val="1000"/>
              <a:buNone/>
              <a:defRPr sz="1000">
                <a:solidFill>
                  <a:schemeClr val="dk1"/>
                </a:solidFill>
              </a:defRPr>
            </a:lvl9pPr>
          </a:lstStyle>
          <a:p>
            <a:endParaRPr/>
          </a:p>
        </p:txBody>
      </p:sp>
      <p:sp>
        <p:nvSpPr>
          <p:cNvPr id="78" name="Google Shape;78;p12"/>
          <p:cNvSpPr txBox="1">
            <a:spLocks noGrp="1"/>
          </p:cNvSpPr>
          <p:nvPr>
            <p:ph type="ctrTitle" idx="13"/>
          </p:nvPr>
        </p:nvSpPr>
        <p:spPr>
          <a:xfrm>
            <a:off x="5871263" y="3405950"/>
            <a:ext cx="2871900" cy="644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400"/>
              <a:buNone/>
              <a:defRPr sz="1400" b="0"/>
            </a:lvl1pPr>
            <a:lvl2pPr lvl="1" algn="ctr" rtl="0">
              <a:spcBef>
                <a:spcPts val="0"/>
              </a:spcBef>
              <a:spcAft>
                <a:spcPts val="0"/>
              </a:spcAft>
              <a:buSzPts val="1400"/>
              <a:buNone/>
              <a:defRPr sz="1400" b="0"/>
            </a:lvl2pPr>
            <a:lvl3pPr lvl="2" algn="ctr" rtl="0">
              <a:spcBef>
                <a:spcPts val="0"/>
              </a:spcBef>
              <a:spcAft>
                <a:spcPts val="0"/>
              </a:spcAft>
              <a:buSzPts val="1400"/>
              <a:buNone/>
              <a:defRPr sz="1400" b="0"/>
            </a:lvl3pPr>
            <a:lvl4pPr lvl="3" algn="ctr" rtl="0">
              <a:spcBef>
                <a:spcPts val="0"/>
              </a:spcBef>
              <a:spcAft>
                <a:spcPts val="0"/>
              </a:spcAft>
              <a:buSzPts val="1400"/>
              <a:buNone/>
              <a:defRPr sz="1400" b="0"/>
            </a:lvl4pPr>
            <a:lvl5pPr lvl="4" algn="ctr" rtl="0">
              <a:spcBef>
                <a:spcPts val="0"/>
              </a:spcBef>
              <a:spcAft>
                <a:spcPts val="0"/>
              </a:spcAft>
              <a:buSzPts val="1400"/>
              <a:buNone/>
              <a:defRPr sz="1400" b="0"/>
            </a:lvl5pPr>
            <a:lvl6pPr lvl="5" algn="ctr" rtl="0">
              <a:spcBef>
                <a:spcPts val="0"/>
              </a:spcBef>
              <a:spcAft>
                <a:spcPts val="0"/>
              </a:spcAft>
              <a:buSzPts val="1400"/>
              <a:buNone/>
              <a:defRPr sz="1400" b="0"/>
            </a:lvl6pPr>
            <a:lvl7pPr lvl="6" algn="ctr" rtl="0">
              <a:spcBef>
                <a:spcPts val="0"/>
              </a:spcBef>
              <a:spcAft>
                <a:spcPts val="0"/>
              </a:spcAft>
              <a:buSzPts val="1400"/>
              <a:buNone/>
              <a:defRPr sz="1400" b="0"/>
            </a:lvl7pPr>
            <a:lvl8pPr lvl="7" algn="ctr" rtl="0">
              <a:spcBef>
                <a:spcPts val="0"/>
              </a:spcBef>
              <a:spcAft>
                <a:spcPts val="0"/>
              </a:spcAft>
              <a:buSzPts val="1400"/>
              <a:buNone/>
              <a:defRPr sz="1400" b="0"/>
            </a:lvl8pPr>
            <a:lvl9pPr lvl="8" algn="ctr" rtl="0">
              <a:spcBef>
                <a:spcPts val="0"/>
              </a:spcBef>
              <a:spcAft>
                <a:spcPts val="0"/>
              </a:spcAft>
              <a:buSzPts val="1400"/>
              <a:buNone/>
              <a:defRPr sz="1400" b="0"/>
            </a:lvl9pPr>
          </a:lstStyle>
          <a:p>
            <a:endParaRPr/>
          </a:p>
        </p:txBody>
      </p:sp>
      <p:sp>
        <p:nvSpPr>
          <p:cNvPr id="79" name="Google Shape;79;p12"/>
          <p:cNvSpPr txBox="1">
            <a:spLocks noGrp="1"/>
          </p:cNvSpPr>
          <p:nvPr>
            <p:ph type="subTitle" idx="14"/>
          </p:nvPr>
        </p:nvSpPr>
        <p:spPr>
          <a:xfrm>
            <a:off x="6246703" y="3912224"/>
            <a:ext cx="21210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000"/>
              <a:buNone/>
              <a:defRPr sz="1200">
                <a:solidFill>
                  <a:schemeClr val="dk1"/>
                </a:solidFill>
              </a:defRPr>
            </a:lvl1pPr>
            <a:lvl2pPr lvl="1" algn="ctr" rtl="0">
              <a:lnSpc>
                <a:spcPct val="100000"/>
              </a:lnSpc>
              <a:spcBef>
                <a:spcPts val="0"/>
              </a:spcBef>
              <a:spcAft>
                <a:spcPts val="0"/>
              </a:spcAft>
              <a:buClr>
                <a:schemeClr val="dk1"/>
              </a:buClr>
              <a:buSzPts val="1000"/>
              <a:buNone/>
              <a:defRPr sz="1000">
                <a:solidFill>
                  <a:schemeClr val="dk1"/>
                </a:solidFill>
              </a:defRPr>
            </a:lvl2pPr>
            <a:lvl3pPr lvl="2" algn="ctr" rtl="0">
              <a:lnSpc>
                <a:spcPct val="100000"/>
              </a:lnSpc>
              <a:spcBef>
                <a:spcPts val="0"/>
              </a:spcBef>
              <a:spcAft>
                <a:spcPts val="0"/>
              </a:spcAft>
              <a:buClr>
                <a:schemeClr val="dk1"/>
              </a:buClr>
              <a:buSzPts val="1000"/>
              <a:buNone/>
              <a:defRPr sz="1000">
                <a:solidFill>
                  <a:schemeClr val="dk1"/>
                </a:solidFill>
              </a:defRPr>
            </a:lvl3pPr>
            <a:lvl4pPr lvl="3" algn="ctr" rtl="0">
              <a:lnSpc>
                <a:spcPct val="100000"/>
              </a:lnSpc>
              <a:spcBef>
                <a:spcPts val="0"/>
              </a:spcBef>
              <a:spcAft>
                <a:spcPts val="0"/>
              </a:spcAft>
              <a:buClr>
                <a:schemeClr val="dk1"/>
              </a:buClr>
              <a:buSzPts val="1000"/>
              <a:buNone/>
              <a:defRPr sz="1000">
                <a:solidFill>
                  <a:schemeClr val="dk1"/>
                </a:solidFill>
              </a:defRPr>
            </a:lvl4pPr>
            <a:lvl5pPr lvl="4" algn="ctr" rtl="0">
              <a:lnSpc>
                <a:spcPct val="100000"/>
              </a:lnSpc>
              <a:spcBef>
                <a:spcPts val="0"/>
              </a:spcBef>
              <a:spcAft>
                <a:spcPts val="0"/>
              </a:spcAft>
              <a:buClr>
                <a:schemeClr val="dk1"/>
              </a:buClr>
              <a:buSzPts val="1000"/>
              <a:buNone/>
              <a:defRPr sz="1000">
                <a:solidFill>
                  <a:schemeClr val="dk1"/>
                </a:solidFill>
              </a:defRPr>
            </a:lvl5pPr>
            <a:lvl6pPr lvl="5" algn="ctr" rtl="0">
              <a:lnSpc>
                <a:spcPct val="100000"/>
              </a:lnSpc>
              <a:spcBef>
                <a:spcPts val="0"/>
              </a:spcBef>
              <a:spcAft>
                <a:spcPts val="0"/>
              </a:spcAft>
              <a:buClr>
                <a:schemeClr val="dk1"/>
              </a:buClr>
              <a:buSzPts val="1000"/>
              <a:buNone/>
              <a:defRPr sz="1000">
                <a:solidFill>
                  <a:schemeClr val="dk1"/>
                </a:solidFill>
              </a:defRPr>
            </a:lvl6pPr>
            <a:lvl7pPr lvl="6" algn="ctr" rtl="0">
              <a:lnSpc>
                <a:spcPct val="100000"/>
              </a:lnSpc>
              <a:spcBef>
                <a:spcPts val="0"/>
              </a:spcBef>
              <a:spcAft>
                <a:spcPts val="0"/>
              </a:spcAft>
              <a:buClr>
                <a:schemeClr val="dk1"/>
              </a:buClr>
              <a:buSzPts val="1000"/>
              <a:buNone/>
              <a:defRPr sz="1000">
                <a:solidFill>
                  <a:schemeClr val="dk1"/>
                </a:solidFill>
              </a:defRPr>
            </a:lvl7pPr>
            <a:lvl8pPr lvl="7" algn="ctr" rtl="0">
              <a:lnSpc>
                <a:spcPct val="100000"/>
              </a:lnSpc>
              <a:spcBef>
                <a:spcPts val="0"/>
              </a:spcBef>
              <a:spcAft>
                <a:spcPts val="0"/>
              </a:spcAft>
              <a:buClr>
                <a:schemeClr val="dk1"/>
              </a:buClr>
              <a:buSzPts val="1000"/>
              <a:buNone/>
              <a:defRPr sz="1000">
                <a:solidFill>
                  <a:schemeClr val="dk1"/>
                </a:solidFill>
              </a:defRPr>
            </a:lvl8pPr>
            <a:lvl9pPr lvl="8" algn="ctr" rtl="0">
              <a:lnSpc>
                <a:spcPct val="100000"/>
              </a:lnSpc>
              <a:spcBef>
                <a:spcPts val="0"/>
              </a:spcBef>
              <a:spcAft>
                <a:spcPts val="0"/>
              </a:spcAft>
              <a:buClr>
                <a:schemeClr val="dk1"/>
              </a:buClr>
              <a:buSzPts val="1000"/>
              <a:buNone/>
              <a:defRPr sz="1000">
                <a:solidFill>
                  <a:schemeClr val="dk1"/>
                </a:solidFill>
              </a:defRPr>
            </a:lvl9pPr>
          </a:lstStyle>
          <a:p>
            <a:endParaRPr/>
          </a:p>
        </p:txBody>
      </p:sp>
      <p:sp>
        <p:nvSpPr>
          <p:cNvPr id="80" name="Google Shape;80;p12"/>
          <p:cNvSpPr txBox="1">
            <a:spLocks noGrp="1"/>
          </p:cNvSpPr>
          <p:nvPr>
            <p:ph type="ctrTitle" idx="15"/>
          </p:nvPr>
        </p:nvSpPr>
        <p:spPr>
          <a:xfrm>
            <a:off x="610477" y="371745"/>
            <a:ext cx="2558400" cy="946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2800"/>
              <a:buNone/>
              <a:defRPr sz="2200"/>
            </a:lvl1pPr>
            <a:lvl2pPr lvl="1" algn="r" rtl="0">
              <a:spcBef>
                <a:spcPts val="0"/>
              </a:spcBef>
              <a:spcAft>
                <a:spcPts val="0"/>
              </a:spcAft>
              <a:buClr>
                <a:srgbClr val="434343"/>
              </a:buClr>
              <a:buSzPts val="1800"/>
              <a:buNone/>
              <a:defRPr sz="1800">
                <a:solidFill>
                  <a:srgbClr val="434343"/>
                </a:solidFill>
              </a:defRPr>
            </a:lvl2pPr>
            <a:lvl3pPr lvl="2" algn="r" rtl="0">
              <a:spcBef>
                <a:spcPts val="0"/>
              </a:spcBef>
              <a:spcAft>
                <a:spcPts val="0"/>
              </a:spcAft>
              <a:buClr>
                <a:srgbClr val="434343"/>
              </a:buClr>
              <a:buSzPts val="1800"/>
              <a:buNone/>
              <a:defRPr sz="1800">
                <a:solidFill>
                  <a:srgbClr val="434343"/>
                </a:solidFill>
              </a:defRPr>
            </a:lvl3pPr>
            <a:lvl4pPr lvl="3" algn="r" rtl="0">
              <a:spcBef>
                <a:spcPts val="0"/>
              </a:spcBef>
              <a:spcAft>
                <a:spcPts val="0"/>
              </a:spcAft>
              <a:buClr>
                <a:srgbClr val="434343"/>
              </a:buClr>
              <a:buSzPts val="1800"/>
              <a:buNone/>
              <a:defRPr sz="1800">
                <a:solidFill>
                  <a:srgbClr val="434343"/>
                </a:solidFill>
              </a:defRPr>
            </a:lvl4pPr>
            <a:lvl5pPr lvl="4" algn="r" rtl="0">
              <a:spcBef>
                <a:spcPts val="0"/>
              </a:spcBef>
              <a:spcAft>
                <a:spcPts val="0"/>
              </a:spcAft>
              <a:buClr>
                <a:srgbClr val="434343"/>
              </a:buClr>
              <a:buSzPts val="1800"/>
              <a:buNone/>
              <a:defRPr sz="1800">
                <a:solidFill>
                  <a:srgbClr val="434343"/>
                </a:solidFill>
              </a:defRPr>
            </a:lvl5pPr>
            <a:lvl6pPr lvl="5" algn="r" rtl="0">
              <a:spcBef>
                <a:spcPts val="0"/>
              </a:spcBef>
              <a:spcAft>
                <a:spcPts val="0"/>
              </a:spcAft>
              <a:buClr>
                <a:srgbClr val="434343"/>
              </a:buClr>
              <a:buSzPts val="1800"/>
              <a:buNone/>
              <a:defRPr sz="1800">
                <a:solidFill>
                  <a:srgbClr val="434343"/>
                </a:solidFill>
              </a:defRPr>
            </a:lvl6pPr>
            <a:lvl7pPr lvl="6" algn="r" rtl="0">
              <a:spcBef>
                <a:spcPts val="0"/>
              </a:spcBef>
              <a:spcAft>
                <a:spcPts val="0"/>
              </a:spcAft>
              <a:buClr>
                <a:srgbClr val="434343"/>
              </a:buClr>
              <a:buSzPts val="1800"/>
              <a:buNone/>
              <a:defRPr sz="1800">
                <a:solidFill>
                  <a:srgbClr val="434343"/>
                </a:solidFill>
              </a:defRPr>
            </a:lvl7pPr>
            <a:lvl8pPr lvl="7" algn="r" rtl="0">
              <a:spcBef>
                <a:spcPts val="0"/>
              </a:spcBef>
              <a:spcAft>
                <a:spcPts val="0"/>
              </a:spcAft>
              <a:buClr>
                <a:srgbClr val="434343"/>
              </a:buClr>
              <a:buSzPts val="1800"/>
              <a:buNone/>
              <a:defRPr sz="1800">
                <a:solidFill>
                  <a:srgbClr val="434343"/>
                </a:solidFill>
              </a:defRPr>
            </a:lvl8pPr>
            <a:lvl9pPr lvl="8" algn="r" rtl="0">
              <a:spcBef>
                <a:spcPts val="0"/>
              </a:spcBef>
              <a:spcAft>
                <a:spcPts val="0"/>
              </a:spcAft>
              <a:buClr>
                <a:srgbClr val="434343"/>
              </a:buClr>
              <a:buSzPts val="1800"/>
              <a:buNone/>
              <a:defRPr sz="1800">
                <a:solidFill>
                  <a:srgbClr val="434343"/>
                </a:solidFill>
              </a:defRPr>
            </a:lvl9pPr>
          </a:lstStyle>
          <a:p>
            <a:endParaRPr/>
          </a:p>
        </p:txBody>
      </p:sp>
    </p:spTree>
    <p:extLst>
      <p:ext uri="{BB962C8B-B14F-4D97-AF65-F5344CB8AC3E}">
        <p14:creationId xmlns:p14="http://schemas.microsoft.com/office/powerpoint/2010/main" val="8152413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2">
  <p:cSld name="TITLE_ONLY_1">
    <p:spTree>
      <p:nvGrpSpPr>
        <p:cNvPr id="1" name="Shape 46"/>
        <p:cNvGrpSpPr/>
        <p:nvPr/>
      </p:nvGrpSpPr>
      <p:grpSpPr>
        <a:xfrm>
          <a:off x="0" y="0"/>
          <a:ext cx="0" cy="0"/>
          <a:chOff x="0" y="0"/>
          <a:chExt cx="0" cy="0"/>
        </a:xfrm>
      </p:grpSpPr>
      <p:sp>
        <p:nvSpPr>
          <p:cNvPr id="47" name="Google Shape;47;p8"/>
          <p:cNvSpPr txBox="1">
            <a:spLocks noGrp="1"/>
          </p:cNvSpPr>
          <p:nvPr>
            <p:ph type="ctrTitle"/>
          </p:nvPr>
        </p:nvSpPr>
        <p:spPr>
          <a:xfrm>
            <a:off x="610477" y="371745"/>
            <a:ext cx="2558400" cy="946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2800"/>
              <a:buNone/>
              <a:defRPr sz="2200"/>
            </a:lvl1pPr>
            <a:lvl2pPr lvl="1" algn="r" rtl="0">
              <a:spcBef>
                <a:spcPts val="0"/>
              </a:spcBef>
              <a:spcAft>
                <a:spcPts val="0"/>
              </a:spcAft>
              <a:buClr>
                <a:srgbClr val="434343"/>
              </a:buClr>
              <a:buSzPts val="1800"/>
              <a:buNone/>
              <a:defRPr sz="1800">
                <a:solidFill>
                  <a:srgbClr val="434343"/>
                </a:solidFill>
              </a:defRPr>
            </a:lvl2pPr>
            <a:lvl3pPr lvl="2" algn="r" rtl="0">
              <a:spcBef>
                <a:spcPts val="0"/>
              </a:spcBef>
              <a:spcAft>
                <a:spcPts val="0"/>
              </a:spcAft>
              <a:buClr>
                <a:srgbClr val="434343"/>
              </a:buClr>
              <a:buSzPts val="1800"/>
              <a:buNone/>
              <a:defRPr sz="1800">
                <a:solidFill>
                  <a:srgbClr val="434343"/>
                </a:solidFill>
              </a:defRPr>
            </a:lvl3pPr>
            <a:lvl4pPr lvl="3" algn="r" rtl="0">
              <a:spcBef>
                <a:spcPts val="0"/>
              </a:spcBef>
              <a:spcAft>
                <a:spcPts val="0"/>
              </a:spcAft>
              <a:buClr>
                <a:srgbClr val="434343"/>
              </a:buClr>
              <a:buSzPts val="1800"/>
              <a:buNone/>
              <a:defRPr sz="1800">
                <a:solidFill>
                  <a:srgbClr val="434343"/>
                </a:solidFill>
              </a:defRPr>
            </a:lvl4pPr>
            <a:lvl5pPr lvl="4" algn="r" rtl="0">
              <a:spcBef>
                <a:spcPts val="0"/>
              </a:spcBef>
              <a:spcAft>
                <a:spcPts val="0"/>
              </a:spcAft>
              <a:buClr>
                <a:srgbClr val="434343"/>
              </a:buClr>
              <a:buSzPts val="1800"/>
              <a:buNone/>
              <a:defRPr sz="1800">
                <a:solidFill>
                  <a:srgbClr val="434343"/>
                </a:solidFill>
              </a:defRPr>
            </a:lvl5pPr>
            <a:lvl6pPr lvl="5" algn="r" rtl="0">
              <a:spcBef>
                <a:spcPts val="0"/>
              </a:spcBef>
              <a:spcAft>
                <a:spcPts val="0"/>
              </a:spcAft>
              <a:buClr>
                <a:srgbClr val="434343"/>
              </a:buClr>
              <a:buSzPts val="1800"/>
              <a:buNone/>
              <a:defRPr sz="1800">
                <a:solidFill>
                  <a:srgbClr val="434343"/>
                </a:solidFill>
              </a:defRPr>
            </a:lvl6pPr>
            <a:lvl7pPr lvl="6" algn="r" rtl="0">
              <a:spcBef>
                <a:spcPts val="0"/>
              </a:spcBef>
              <a:spcAft>
                <a:spcPts val="0"/>
              </a:spcAft>
              <a:buClr>
                <a:srgbClr val="434343"/>
              </a:buClr>
              <a:buSzPts val="1800"/>
              <a:buNone/>
              <a:defRPr sz="1800">
                <a:solidFill>
                  <a:srgbClr val="434343"/>
                </a:solidFill>
              </a:defRPr>
            </a:lvl7pPr>
            <a:lvl8pPr lvl="7" algn="r" rtl="0">
              <a:spcBef>
                <a:spcPts val="0"/>
              </a:spcBef>
              <a:spcAft>
                <a:spcPts val="0"/>
              </a:spcAft>
              <a:buClr>
                <a:srgbClr val="434343"/>
              </a:buClr>
              <a:buSzPts val="1800"/>
              <a:buNone/>
              <a:defRPr sz="1800">
                <a:solidFill>
                  <a:srgbClr val="434343"/>
                </a:solidFill>
              </a:defRPr>
            </a:lvl8pPr>
            <a:lvl9pPr lvl="8" algn="r" rtl="0">
              <a:spcBef>
                <a:spcPts val="0"/>
              </a:spcBef>
              <a:spcAft>
                <a:spcPts val="0"/>
              </a:spcAft>
              <a:buClr>
                <a:srgbClr val="434343"/>
              </a:buClr>
              <a:buSzPts val="1800"/>
              <a:buNone/>
              <a:defRPr sz="1800">
                <a:solidFill>
                  <a:srgbClr val="434343"/>
                </a:solidFill>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ig title">
  <p:cSld name="Big title">
    <p:spTree>
      <p:nvGrpSpPr>
        <p:cNvPr id="1" name="Shape 81"/>
        <p:cNvGrpSpPr/>
        <p:nvPr/>
      </p:nvGrpSpPr>
      <p:grpSpPr>
        <a:xfrm>
          <a:off x="0" y="0"/>
          <a:ext cx="0" cy="0"/>
          <a:chOff x="0" y="0"/>
          <a:chExt cx="0" cy="0"/>
        </a:xfrm>
      </p:grpSpPr>
      <p:sp>
        <p:nvSpPr>
          <p:cNvPr id="82" name="Google Shape;82;p13"/>
          <p:cNvSpPr txBox="1">
            <a:spLocks noGrp="1"/>
          </p:cNvSpPr>
          <p:nvPr>
            <p:ph type="title"/>
          </p:nvPr>
        </p:nvSpPr>
        <p:spPr>
          <a:xfrm>
            <a:off x="497603" y="2777170"/>
            <a:ext cx="3932700" cy="2083800"/>
          </a:xfrm>
          <a:prstGeom prst="rect">
            <a:avLst/>
          </a:prstGeom>
        </p:spPr>
        <p:txBody>
          <a:bodyPr spcFirstLastPara="1" wrap="square" lIns="91425" tIns="91425" rIns="91425" bIns="91425" anchor="t" anchorCtr="0">
            <a:noAutofit/>
          </a:bodyPr>
          <a:lstStyle>
            <a:lvl1pPr lvl="0">
              <a:spcBef>
                <a:spcPts val="0"/>
              </a:spcBef>
              <a:spcAft>
                <a:spcPts val="0"/>
              </a:spcAft>
              <a:buNone/>
              <a:defRPr sz="6000">
                <a:solidFill>
                  <a:schemeClr val="accent1"/>
                </a:solidFill>
              </a:defRPr>
            </a:lvl1pPr>
            <a:lvl2pPr lvl="1">
              <a:spcBef>
                <a:spcPts val="0"/>
              </a:spcBef>
              <a:spcAft>
                <a:spcPts val="0"/>
              </a:spcAft>
              <a:buNone/>
              <a:defRPr sz="6000">
                <a:solidFill>
                  <a:schemeClr val="accent1"/>
                </a:solidFill>
              </a:defRPr>
            </a:lvl2pPr>
            <a:lvl3pPr lvl="2">
              <a:spcBef>
                <a:spcPts val="0"/>
              </a:spcBef>
              <a:spcAft>
                <a:spcPts val="0"/>
              </a:spcAft>
              <a:buNone/>
              <a:defRPr sz="6000">
                <a:solidFill>
                  <a:schemeClr val="accent1"/>
                </a:solidFill>
              </a:defRPr>
            </a:lvl3pPr>
            <a:lvl4pPr lvl="3">
              <a:spcBef>
                <a:spcPts val="0"/>
              </a:spcBef>
              <a:spcAft>
                <a:spcPts val="0"/>
              </a:spcAft>
              <a:buNone/>
              <a:defRPr sz="6000">
                <a:solidFill>
                  <a:schemeClr val="accent1"/>
                </a:solidFill>
              </a:defRPr>
            </a:lvl4pPr>
            <a:lvl5pPr lvl="4">
              <a:spcBef>
                <a:spcPts val="0"/>
              </a:spcBef>
              <a:spcAft>
                <a:spcPts val="0"/>
              </a:spcAft>
              <a:buNone/>
              <a:defRPr sz="6000">
                <a:solidFill>
                  <a:schemeClr val="accent1"/>
                </a:solidFill>
              </a:defRPr>
            </a:lvl5pPr>
            <a:lvl6pPr lvl="5">
              <a:spcBef>
                <a:spcPts val="0"/>
              </a:spcBef>
              <a:spcAft>
                <a:spcPts val="0"/>
              </a:spcAft>
              <a:buNone/>
              <a:defRPr sz="6000">
                <a:solidFill>
                  <a:schemeClr val="accent1"/>
                </a:solidFill>
              </a:defRPr>
            </a:lvl6pPr>
            <a:lvl7pPr lvl="6">
              <a:spcBef>
                <a:spcPts val="0"/>
              </a:spcBef>
              <a:spcAft>
                <a:spcPts val="0"/>
              </a:spcAft>
              <a:buNone/>
              <a:defRPr sz="6000">
                <a:solidFill>
                  <a:schemeClr val="accent1"/>
                </a:solidFill>
              </a:defRPr>
            </a:lvl7pPr>
            <a:lvl8pPr lvl="7">
              <a:spcBef>
                <a:spcPts val="0"/>
              </a:spcBef>
              <a:spcAft>
                <a:spcPts val="0"/>
              </a:spcAft>
              <a:buNone/>
              <a:defRPr sz="6000">
                <a:solidFill>
                  <a:schemeClr val="accent1"/>
                </a:solidFill>
              </a:defRPr>
            </a:lvl8pPr>
            <a:lvl9pPr lvl="8">
              <a:spcBef>
                <a:spcPts val="0"/>
              </a:spcBef>
              <a:spcAft>
                <a:spcPts val="0"/>
              </a:spcAft>
              <a:buNone/>
              <a:defRPr sz="6000">
                <a:solidFill>
                  <a:schemeClr val="accent1"/>
                </a:solidFill>
              </a:defRPr>
            </a:lvl9pPr>
          </a:lstStyle>
          <a:p>
            <a:endParaRPr/>
          </a:p>
        </p:txBody>
      </p:sp>
    </p:spTree>
    <p:extLst>
      <p:ext uri="{BB962C8B-B14F-4D97-AF65-F5344CB8AC3E}">
        <p14:creationId xmlns:p14="http://schemas.microsoft.com/office/powerpoint/2010/main" val="20269521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83"/>
        <p:cNvGrpSpPr/>
        <p:nvPr/>
      </p:nvGrpSpPr>
      <p:grpSpPr>
        <a:xfrm>
          <a:off x="0" y="0"/>
          <a:ext cx="0" cy="0"/>
          <a:chOff x="0" y="0"/>
          <a:chExt cx="0" cy="0"/>
        </a:xfrm>
      </p:grpSpPr>
      <p:sp>
        <p:nvSpPr>
          <p:cNvPr id="84" name="Google Shape;84;p14"/>
          <p:cNvSpPr txBox="1">
            <a:spLocks noGrp="1"/>
          </p:cNvSpPr>
          <p:nvPr>
            <p:ph type="ctrTitle"/>
          </p:nvPr>
        </p:nvSpPr>
        <p:spPr>
          <a:xfrm>
            <a:off x="1239710" y="1313050"/>
            <a:ext cx="1365600" cy="6447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SzPts val="1400"/>
              <a:buNone/>
              <a:defRPr sz="1400" b="0"/>
            </a:lvl1pPr>
            <a:lvl2pPr lvl="1" algn="r" rtl="0">
              <a:spcBef>
                <a:spcPts val="0"/>
              </a:spcBef>
              <a:spcAft>
                <a:spcPts val="0"/>
              </a:spcAft>
              <a:buSzPts val="1400"/>
              <a:buNone/>
              <a:defRPr sz="1400" b="0"/>
            </a:lvl2pPr>
            <a:lvl3pPr lvl="2" algn="r" rtl="0">
              <a:spcBef>
                <a:spcPts val="0"/>
              </a:spcBef>
              <a:spcAft>
                <a:spcPts val="0"/>
              </a:spcAft>
              <a:buSzPts val="1400"/>
              <a:buNone/>
              <a:defRPr sz="1400" b="0"/>
            </a:lvl3pPr>
            <a:lvl4pPr lvl="3" algn="r" rtl="0">
              <a:spcBef>
                <a:spcPts val="0"/>
              </a:spcBef>
              <a:spcAft>
                <a:spcPts val="0"/>
              </a:spcAft>
              <a:buSzPts val="1400"/>
              <a:buNone/>
              <a:defRPr sz="1400" b="0"/>
            </a:lvl4pPr>
            <a:lvl5pPr lvl="4" algn="r" rtl="0">
              <a:spcBef>
                <a:spcPts val="0"/>
              </a:spcBef>
              <a:spcAft>
                <a:spcPts val="0"/>
              </a:spcAft>
              <a:buSzPts val="1400"/>
              <a:buNone/>
              <a:defRPr sz="1400" b="0"/>
            </a:lvl5pPr>
            <a:lvl6pPr lvl="5" algn="r" rtl="0">
              <a:spcBef>
                <a:spcPts val="0"/>
              </a:spcBef>
              <a:spcAft>
                <a:spcPts val="0"/>
              </a:spcAft>
              <a:buSzPts val="1400"/>
              <a:buNone/>
              <a:defRPr sz="1400" b="0"/>
            </a:lvl6pPr>
            <a:lvl7pPr lvl="6" algn="r" rtl="0">
              <a:spcBef>
                <a:spcPts val="0"/>
              </a:spcBef>
              <a:spcAft>
                <a:spcPts val="0"/>
              </a:spcAft>
              <a:buSzPts val="1400"/>
              <a:buNone/>
              <a:defRPr sz="1400" b="0"/>
            </a:lvl7pPr>
            <a:lvl8pPr lvl="7" algn="r" rtl="0">
              <a:spcBef>
                <a:spcPts val="0"/>
              </a:spcBef>
              <a:spcAft>
                <a:spcPts val="0"/>
              </a:spcAft>
              <a:buSzPts val="1400"/>
              <a:buNone/>
              <a:defRPr sz="1400" b="0"/>
            </a:lvl8pPr>
            <a:lvl9pPr lvl="8" algn="r" rtl="0">
              <a:spcBef>
                <a:spcPts val="0"/>
              </a:spcBef>
              <a:spcAft>
                <a:spcPts val="0"/>
              </a:spcAft>
              <a:buSzPts val="1400"/>
              <a:buNone/>
              <a:defRPr sz="1400" b="0"/>
            </a:lvl9pPr>
          </a:lstStyle>
          <a:p>
            <a:endParaRPr/>
          </a:p>
        </p:txBody>
      </p:sp>
      <p:sp>
        <p:nvSpPr>
          <p:cNvPr id="85" name="Google Shape;85;p14"/>
          <p:cNvSpPr txBox="1">
            <a:spLocks noGrp="1"/>
          </p:cNvSpPr>
          <p:nvPr>
            <p:ph type="subTitle" idx="1"/>
          </p:nvPr>
        </p:nvSpPr>
        <p:spPr>
          <a:xfrm>
            <a:off x="724100" y="1869623"/>
            <a:ext cx="1881300" cy="7881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1000"/>
              <a:buNone/>
              <a:defRPr sz="1200">
                <a:solidFill>
                  <a:schemeClr val="dk1"/>
                </a:solidFill>
              </a:defRPr>
            </a:lvl1pPr>
            <a:lvl2pPr lvl="1" algn="r" rtl="0">
              <a:lnSpc>
                <a:spcPct val="100000"/>
              </a:lnSpc>
              <a:spcBef>
                <a:spcPts val="0"/>
              </a:spcBef>
              <a:spcAft>
                <a:spcPts val="0"/>
              </a:spcAft>
              <a:buClr>
                <a:schemeClr val="dk1"/>
              </a:buClr>
              <a:buSzPts val="1000"/>
              <a:buNone/>
              <a:defRPr sz="1000">
                <a:solidFill>
                  <a:schemeClr val="dk1"/>
                </a:solidFill>
              </a:defRPr>
            </a:lvl2pPr>
            <a:lvl3pPr lvl="2" algn="r" rtl="0">
              <a:lnSpc>
                <a:spcPct val="100000"/>
              </a:lnSpc>
              <a:spcBef>
                <a:spcPts val="0"/>
              </a:spcBef>
              <a:spcAft>
                <a:spcPts val="0"/>
              </a:spcAft>
              <a:buClr>
                <a:schemeClr val="dk1"/>
              </a:buClr>
              <a:buSzPts val="1000"/>
              <a:buNone/>
              <a:defRPr sz="1000">
                <a:solidFill>
                  <a:schemeClr val="dk1"/>
                </a:solidFill>
              </a:defRPr>
            </a:lvl3pPr>
            <a:lvl4pPr lvl="3" algn="r" rtl="0">
              <a:lnSpc>
                <a:spcPct val="100000"/>
              </a:lnSpc>
              <a:spcBef>
                <a:spcPts val="0"/>
              </a:spcBef>
              <a:spcAft>
                <a:spcPts val="0"/>
              </a:spcAft>
              <a:buClr>
                <a:schemeClr val="dk1"/>
              </a:buClr>
              <a:buSzPts val="1000"/>
              <a:buNone/>
              <a:defRPr sz="1000">
                <a:solidFill>
                  <a:schemeClr val="dk1"/>
                </a:solidFill>
              </a:defRPr>
            </a:lvl4pPr>
            <a:lvl5pPr lvl="4" algn="r" rtl="0">
              <a:lnSpc>
                <a:spcPct val="100000"/>
              </a:lnSpc>
              <a:spcBef>
                <a:spcPts val="0"/>
              </a:spcBef>
              <a:spcAft>
                <a:spcPts val="0"/>
              </a:spcAft>
              <a:buClr>
                <a:schemeClr val="dk1"/>
              </a:buClr>
              <a:buSzPts val="1000"/>
              <a:buNone/>
              <a:defRPr sz="1000">
                <a:solidFill>
                  <a:schemeClr val="dk1"/>
                </a:solidFill>
              </a:defRPr>
            </a:lvl5pPr>
            <a:lvl6pPr lvl="5" algn="r" rtl="0">
              <a:lnSpc>
                <a:spcPct val="100000"/>
              </a:lnSpc>
              <a:spcBef>
                <a:spcPts val="0"/>
              </a:spcBef>
              <a:spcAft>
                <a:spcPts val="0"/>
              </a:spcAft>
              <a:buClr>
                <a:schemeClr val="dk1"/>
              </a:buClr>
              <a:buSzPts val="1000"/>
              <a:buNone/>
              <a:defRPr sz="1000">
                <a:solidFill>
                  <a:schemeClr val="dk1"/>
                </a:solidFill>
              </a:defRPr>
            </a:lvl6pPr>
            <a:lvl7pPr lvl="6" algn="r" rtl="0">
              <a:lnSpc>
                <a:spcPct val="100000"/>
              </a:lnSpc>
              <a:spcBef>
                <a:spcPts val="0"/>
              </a:spcBef>
              <a:spcAft>
                <a:spcPts val="0"/>
              </a:spcAft>
              <a:buClr>
                <a:schemeClr val="dk1"/>
              </a:buClr>
              <a:buSzPts val="1000"/>
              <a:buNone/>
              <a:defRPr sz="1000">
                <a:solidFill>
                  <a:schemeClr val="dk1"/>
                </a:solidFill>
              </a:defRPr>
            </a:lvl7pPr>
            <a:lvl8pPr lvl="7" algn="r" rtl="0">
              <a:lnSpc>
                <a:spcPct val="100000"/>
              </a:lnSpc>
              <a:spcBef>
                <a:spcPts val="0"/>
              </a:spcBef>
              <a:spcAft>
                <a:spcPts val="0"/>
              </a:spcAft>
              <a:buClr>
                <a:schemeClr val="dk1"/>
              </a:buClr>
              <a:buSzPts val="1000"/>
              <a:buNone/>
              <a:defRPr sz="1000">
                <a:solidFill>
                  <a:schemeClr val="dk1"/>
                </a:solidFill>
              </a:defRPr>
            </a:lvl8pPr>
            <a:lvl9pPr lvl="8" algn="r" rtl="0">
              <a:lnSpc>
                <a:spcPct val="100000"/>
              </a:lnSpc>
              <a:spcBef>
                <a:spcPts val="0"/>
              </a:spcBef>
              <a:spcAft>
                <a:spcPts val="0"/>
              </a:spcAft>
              <a:buClr>
                <a:schemeClr val="dk1"/>
              </a:buClr>
              <a:buSzPts val="1000"/>
              <a:buNone/>
              <a:defRPr sz="1000">
                <a:solidFill>
                  <a:schemeClr val="dk1"/>
                </a:solidFill>
              </a:defRPr>
            </a:lvl9pPr>
          </a:lstStyle>
          <a:p>
            <a:endParaRPr/>
          </a:p>
        </p:txBody>
      </p:sp>
      <p:sp>
        <p:nvSpPr>
          <p:cNvPr id="86" name="Google Shape;86;p14"/>
          <p:cNvSpPr txBox="1">
            <a:spLocks noGrp="1"/>
          </p:cNvSpPr>
          <p:nvPr>
            <p:ph type="ctrTitle" idx="2"/>
          </p:nvPr>
        </p:nvSpPr>
        <p:spPr>
          <a:xfrm>
            <a:off x="610477" y="371745"/>
            <a:ext cx="2558400" cy="946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2800"/>
              <a:buNone/>
              <a:defRPr sz="2200"/>
            </a:lvl1pPr>
            <a:lvl2pPr lvl="1" algn="r" rtl="0">
              <a:spcBef>
                <a:spcPts val="0"/>
              </a:spcBef>
              <a:spcAft>
                <a:spcPts val="0"/>
              </a:spcAft>
              <a:buClr>
                <a:srgbClr val="434343"/>
              </a:buClr>
              <a:buSzPts val="1800"/>
              <a:buNone/>
              <a:defRPr sz="1800">
                <a:solidFill>
                  <a:srgbClr val="434343"/>
                </a:solidFill>
              </a:defRPr>
            </a:lvl2pPr>
            <a:lvl3pPr lvl="2" algn="r" rtl="0">
              <a:spcBef>
                <a:spcPts val="0"/>
              </a:spcBef>
              <a:spcAft>
                <a:spcPts val="0"/>
              </a:spcAft>
              <a:buClr>
                <a:srgbClr val="434343"/>
              </a:buClr>
              <a:buSzPts val="1800"/>
              <a:buNone/>
              <a:defRPr sz="1800">
                <a:solidFill>
                  <a:srgbClr val="434343"/>
                </a:solidFill>
              </a:defRPr>
            </a:lvl3pPr>
            <a:lvl4pPr lvl="3" algn="r" rtl="0">
              <a:spcBef>
                <a:spcPts val="0"/>
              </a:spcBef>
              <a:spcAft>
                <a:spcPts val="0"/>
              </a:spcAft>
              <a:buClr>
                <a:srgbClr val="434343"/>
              </a:buClr>
              <a:buSzPts val="1800"/>
              <a:buNone/>
              <a:defRPr sz="1800">
                <a:solidFill>
                  <a:srgbClr val="434343"/>
                </a:solidFill>
              </a:defRPr>
            </a:lvl4pPr>
            <a:lvl5pPr lvl="4" algn="r" rtl="0">
              <a:spcBef>
                <a:spcPts val="0"/>
              </a:spcBef>
              <a:spcAft>
                <a:spcPts val="0"/>
              </a:spcAft>
              <a:buClr>
                <a:srgbClr val="434343"/>
              </a:buClr>
              <a:buSzPts val="1800"/>
              <a:buNone/>
              <a:defRPr sz="1800">
                <a:solidFill>
                  <a:srgbClr val="434343"/>
                </a:solidFill>
              </a:defRPr>
            </a:lvl5pPr>
            <a:lvl6pPr lvl="5" algn="r" rtl="0">
              <a:spcBef>
                <a:spcPts val="0"/>
              </a:spcBef>
              <a:spcAft>
                <a:spcPts val="0"/>
              </a:spcAft>
              <a:buClr>
                <a:srgbClr val="434343"/>
              </a:buClr>
              <a:buSzPts val="1800"/>
              <a:buNone/>
              <a:defRPr sz="1800">
                <a:solidFill>
                  <a:srgbClr val="434343"/>
                </a:solidFill>
              </a:defRPr>
            </a:lvl6pPr>
            <a:lvl7pPr lvl="6" algn="r" rtl="0">
              <a:spcBef>
                <a:spcPts val="0"/>
              </a:spcBef>
              <a:spcAft>
                <a:spcPts val="0"/>
              </a:spcAft>
              <a:buClr>
                <a:srgbClr val="434343"/>
              </a:buClr>
              <a:buSzPts val="1800"/>
              <a:buNone/>
              <a:defRPr sz="1800">
                <a:solidFill>
                  <a:srgbClr val="434343"/>
                </a:solidFill>
              </a:defRPr>
            </a:lvl7pPr>
            <a:lvl8pPr lvl="7" algn="r" rtl="0">
              <a:spcBef>
                <a:spcPts val="0"/>
              </a:spcBef>
              <a:spcAft>
                <a:spcPts val="0"/>
              </a:spcAft>
              <a:buClr>
                <a:srgbClr val="434343"/>
              </a:buClr>
              <a:buSzPts val="1800"/>
              <a:buNone/>
              <a:defRPr sz="1800">
                <a:solidFill>
                  <a:srgbClr val="434343"/>
                </a:solidFill>
              </a:defRPr>
            </a:lvl8pPr>
            <a:lvl9pPr lvl="8" algn="r" rtl="0">
              <a:spcBef>
                <a:spcPts val="0"/>
              </a:spcBef>
              <a:spcAft>
                <a:spcPts val="0"/>
              </a:spcAft>
              <a:buClr>
                <a:srgbClr val="434343"/>
              </a:buClr>
              <a:buSzPts val="1800"/>
              <a:buNone/>
              <a:defRPr sz="1800">
                <a:solidFill>
                  <a:srgbClr val="434343"/>
                </a:solidFill>
              </a:defRPr>
            </a:lvl9pPr>
          </a:lstStyle>
          <a:p>
            <a:endParaRPr/>
          </a:p>
        </p:txBody>
      </p:sp>
      <p:sp>
        <p:nvSpPr>
          <p:cNvPr id="87" name="Google Shape;87;p14"/>
          <p:cNvSpPr txBox="1">
            <a:spLocks noGrp="1"/>
          </p:cNvSpPr>
          <p:nvPr>
            <p:ph type="ctrTitle" idx="3"/>
          </p:nvPr>
        </p:nvSpPr>
        <p:spPr>
          <a:xfrm>
            <a:off x="1239710" y="3068990"/>
            <a:ext cx="1365600" cy="6447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SzPts val="1400"/>
              <a:buNone/>
              <a:defRPr sz="1400" b="0"/>
            </a:lvl1pPr>
            <a:lvl2pPr lvl="1" algn="r" rtl="0">
              <a:spcBef>
                <a:spcPts val="0"/>
              </a:spcBef>
              <a:spcAft>
                <a:spcPts val="0"/>
              </a:spcAft>
              <a:buSzPts val="1400"/>
              <a:buNone/>
              <a:defRPr sz="1400" b="0"/>
            </a:lvl2pPr>
            <a:lvl3pPr lvl="2" algn="r" rtl="0">
              <a:spcBef>
                <a:spcPts val="0"/>
              </a:spcBef>
              <a:spcAft>
                <a:spcPts val="0"/>
              </a:spcAft>
              <a:buSzPts val="1400"/>
              <a:buNone/>
              <a:defRPr sz="1400" b="0"/>
            </a:lvl3pPr>
            <a:lvl4pPr lvl="3" algn="r" rtl="0">
              <a:spcBef>
                <a:spcPts val="0"/>
              </a:spcBef>
              <a:spcAft>
                <a:spcPts val="0"/>
              </a:spcAft>
              <a:buSzPts val="1400"/>
              <a:buNone/>
              <a:defRPr sz="1400" b="0"/>
            </a:lvl4pPr>
            <a:lvl5pPr lvl="4" algn="r" rtl="0">
              <a:spcBef>
                <a:spcPts val="0"/>
              </a:spcBef>
              <a:spcAft>
                <a:spcPts val="0"/>
              </a:spcAft>
              <a:buSzPts val="1400"/>
              <a:buNone/>
              <a:defRPr sz="1400" b="0"/>
            </a:lvl5pPr>
            <a:lvl6pPr lvl="5" algn="r" rtl="0">
              <a:spcBef>
                <a:spcPts val="0"/>
              </a:spcBef>
              <a:spcAft>
                <a:spcPts val="0"/>
              </a:spcAft>
              <a:buSzPts val="1400"/>
              <a:buNone/>
              <a:defRPr sz="1400" b="0"/>
            </a:lvl6pPr>
            <a:lvl7pPr lvl="6" algn="r" rtl="0">
              <a:spcBef>
                <a:spcPts val="0"/>
              </a:spcBef>
              <a:spcAft>
                <a:spcPts val="0"/>
              </a:spcAft>
              <a:buSzPts val="1400"/>
              <a:buNone/>
              <a:defRPr sz="1400" b="0"/>
            </a:lvl7pPr>
            <a:lvl8pPr lvl="7" algn="r" rtl="0">
              <a:spcBef>
                <a:spcPts val="0"/>
              </a:spcBef>
              <a:spcAft>
                <a:spcPts val="0"/>
              </a:spcAft>
              <a:buSzPts val="1400"/>
              <a:buNone/>
              <a:defRPr sz="1400" b="0"/>
            </a:lvl8pPr>
            <a:lvl9pPr lvl="8" algn="r" rtl="0">
              <a:spcBef>
                <a:spcPts val="0"/>
              </a:spcBef>
              <a:spcAft>
                <a:spcPts val="0"/>
              </a:spcAft>
              <a:buSzPts val="1400"/>
              <a:buNone/>
              <a:defRPr sz="1400" b="0"/>
            </a:lvl9pPr>
          </a:lstStyle>
          <a:p>
            <a:endParaRPr/>
          </a:p>
        </p:txBody>
      </p:sp>
      <p:sp>
        <p:nvSpPr>
          <p:cNvPr id="88" name="Google Shape;88;p14"/>
          <p:cNvSpPr txBox="1">
            <a:spLocks noGrp="1"/>
          </p:cNvSpPr>
          <p:nvPr>
            <p:ph type="subTitle" idx="4"/>
          </p:nvPr>
        </p:nvSpPr>
        <p:spPr>
          <a:xfrm>
            <a:off x="724100" y="3618696"/>
            <a:ext cx="1881300" cy="7881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1000"/>
              <a:buNone/>
              <a:defRPr sz="1200">
                <a:solidFill>
                  <a:schemeClr val="dk1"/>
                </a:solidFill>
              </a:defRPr>
            </a:lvl1pPr>
            <a:lvl2pPr lvl="1" algn="r" rtl="0">
              <a:lnSpc>
                <a:spcPct val="100000"/>
              </a:lnSpc>
              <a:spcBef>
                <a:spcPts val="0"/>
              </a:spcBef>
              <a:spcAft>
                <a:spcPts val="0"/>
              </a:spcAft>
              <a:buClr>
                <a:schemeClr val="dk1"/>
              </a:buClr>
              <a:buSzPts val="1000"/>
              <a:buNone/>
              <a:defRPr sz="1000">
                <a:solidFill>
                  <a:schemeClr val="dk1"/>
                </a:solidFill>
              </a:defRPr>
            </a:lvl2pPr>
            <a:lvl3pPr lvl="2" algn="r" rtl="0">
              <a:lnSpc>
                <a:spcPct val="100000"/>
              </a:lnSpc>
              <a:spcBef>
                <a:spcPts val="0"/>
              </a:spcBef>
              <a:spcAft>
                <a:spcPts val="0"/>
              </a:spcAft>
              <a:buClr>
                <a:schemeClr val="dk1"/>
              </a:buClr>
              <a:buSzPts val="1000"/>
              <a:buNone/>
              <a:defRPr sz="1000">
                <a:solidFill>
                  <a:schemeClr val="dk1"/>
                </a:solidFill>
              </a:defRPr>
            </a:lvl3pPr>
            <a:lvl4pPr lvl="3" algn="r" rtl="0">
              <a:lnSpc>
                <a:spcPct val="100000"/>
              </a:lnSpc>
              <a:spcBef>
                <a:spcPts val="0"/>
              </a:spcBef>
              <a:spcAft>
                <a:spcPts val="0"/>
              </a:spcAft>
              <a:buClr>
                <a:schemeClr val="dk1"/>
              </a:buClr>
              <a:buSzPts val="1000"/>
              <a:buNone/>
              <a:defRPr sz="1000">
                <a:solidFill>
                  <a:schemeClr val="dk1"/>
                </a:solidFill>
              </a:defRPr>
            </a:lvl4pPr>
            <a:lvl5pPr lvl="4" algn="r" rtl="0">
              <a:lnSpc>
                <a:spcPct val="100000"/>
              </a:lnSpc>
              <a:spcBef>
                <a:spcPts val="0"/>
              </a:spcBef>
              <a:spcAft>
                <a:spcPts val="0"/>
              </a:spcAft>
              <a:buClr>
                <a:schemeClr val="dk1"/>
              </a:buClr>
              <a:buSzPts val="1000"/>
              <a:buNone/>
              <a:defRPr sz="1000">
                <a:solidFill>
                  <a:schemeClr val="dk1"/>
                </a:solidFill>
              </a:defRPr>
            </a:lvl5pPr>
            <a:lvl6pPr lvl="5" algn="r" rtl="0">
              <a:lnSpc>
                <a:spcPct val="100000"/>
              </a:lnSpc>
              <a:spcBef>
                <a:spcPts val="0"/>
              </a:spcBef>
              <a:spcAft>
                <a:spcPts val="0"/>
              </a:spcAft>
              <a:buClr>
                <a:schemeClr val="dk1"/>
              </a:buClr>
              <a:buSzPts val="1000"/>
              <a:buNone/>
              <a:defRPr sz="1000">
                <a:solidFill>
                  <a:schemeClr val="dk1"/>
                </a:solidFill>
              </a:defRPr>
            </a:lvl6pPr>
            <a:lvl7pPr lvl="6" algn="r" rtl="0">
              <a:lnSpc>
                <a:spcPct val="100000"/>
              </a:lnSpc>
              <a:spcBef>
                <a:spcPts val="0"/>
              </a:spcBef>
              <a:spcAft>
                <a:spcPts val="0"/>
              </a:spcAft>
              <a:buClr>
                <a:schemeClr val="dk1"/>
              </a:buClr>
              <a:buSzPts val="1000"/>
              <a:buNone/>
              <a:defRPr sz="1000">
                <a:solidFill>
                  <a:schemeClr val="dk1"/>
                </a:solidFill>
              </a:defRPr>
            </a:lvl7pPr>
            <a:lvl8pPr lvl="7" algn="r" rtl="0">
              <a:lnSpc>
                <a:spcPct val="100000"/>
              </a:lnSpc>
              <a:spcBef>
                <a:spcPts val="0"/>
              </a:spcBef>
              <a:spcAft>
                <a:spcPts val="0"/>
              </a:spcAft>
              <a:buClr>
                <a:schemeClr val="dk1"/>
              </a:buClr>
              <a:buSzPts val="1000"/>
              <a:buNone/>
              <a:defRPr sz="1000">
                <a:solidFill>
                  <a:schemeClr val="dk1"/>
                </a:solidFill>
              </a:defRPr>
            </a:lvl8pPr>
            <a:lvl9pPr lvl="8" algn="r" rtl="0">
              <a:lnSpc>
                <a:spcPct val="100000"/>
              </a:lnSpc>
              <a:spcBef>
                <a:spcPts val="0"/>
              </a:spcBef>
              <a:spcAft>
                <a:spcPts val="0"/>
              </a:spcAft>
              <a:buClr>
                <a:schemeClr val="dk1"/>
              </a:buClr>
              <a:buSzPts val="1000"/>
              <a:buNone/>
              <a:defRPr sz="1000">
                <a:solidFill>
                  <a:schemeClr val="dk1"/>
                </a:solidFill>
              </a:defRPr>
            </a:lvl9pPr>
          </a:lstStyle>
          <a:p>
            <a:endParaRPr/>
          </a:p>
        </p:txBody>
      </p:sp>
      <p:sp>
        <p:nvSpPr>
          <p:cNvPr id="89" name="Google Shape;89;p14"/>
          <p:cNvSpPr txBox="1">
            <a:spLocks noGrp="1"/>
          </p:cNvSpPr>
          <p:nvPr>
            <p:ph type="ctrTitle" idx="5"/>
          </p:nvPr>
        </p:nvSpPr>
        <p:spPr>
          <a:xfrm>
            <a:off x="6526492" y="1313050"/>
            <a:ext cx="13656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400"/>
              <a:buNone/>
              <a:defRPr sz="1400" b="0"/>
            </a:lvl1pPr>
            <a:lvl2pPr lvl="1" rtl="0">
              <a:spcBef>
                <a:spcPts val="0"/>
              </a:spcBef>
              <a:spcAft>
                <a:spcPts val="0"/>
              </a:spcAft>
              <a:buSzPts val="1400"/>
              <a:buNone/>
              <a:defRPr sz="1400" b="0"/>
            </a:lvl2pPr>
            <a:lvl3pPr lvl="2" rtl="0">
              <a:spcBef>
                <a:spcPts val="0"/>
              </a:spcBef>
              <a:spcAft>
                <a:spcPts val="0"/>
              </a:spcAft>
              <a:buSzPts val="1400"/>
              <a:buNone/>
              <a:defRPr sz="1400" b="0"/>
            </a:lvl3pPr>
            <a:lvl4pPr lvl="3" rtl="0">
              <a:spcBef>
                <a:spcPts val="0"/>
              </a:spcBef>
              <a:spcAft>
                <a:spcPts val="0"/>
              </a:spcAft>
              <a:buSzPts val="1400"/>
              <a:buNone/>
              <a:defRPr sz="1400" b="0"/>
            </a:lvl4pPr>
            <a:lvl5pPr lvl="4" rtl="0">
              <a:spcBef>
                <a:spcPts val="0"/>
              </a:spcBef>
              <a:spcAft>
                <a:spcPts val="0"/>
              </a:spcAft>
              <a:buSzPts val="1400"/>
              <a:buNone/>
              <a:defRPr sz="1400" b="0"/>
            </a:lvl5pPr>
            <a:lvl6pPr lvl="5" rtl="0">
              <a:spcBef>
                <a:spcPts val="0"/>
              </a:spcBef>
              <a:spcAft>
                <a:spcPts val="0"/>
              </a:spcAft>
              <a:buSzPts val="1400"/>
              <a:buNone/>
              <a:defRPr sz="1400" b="0"/>
            </a:lvl6pPr>
            <a:lvl7pPr lvl="6" rtl="0">
              <a:spcBef>
                <a:spcPts val="0"/>
              </a:spcBef>
              <a:spcAft>
                <a:spcPts val="0"/>
              </a:spcAft>
              <a:buSzPts val="1400"/>
              <a:buNone/>
              <a:defRPr sz="1400" b="0"/>
            </a:lvl7pPr>
            <a:lvl8pPr lvl="7" rtl="0">
              <a:spcBef>
                <a:spcPts val="0"/>
              </a:spcBef>
              <a:spcAft>
                <a:spcPts val="0"/>
              </a:spcAft>
              <a:buSzPts val="1400"/>
              <a:buNone/>
              <a:defRPr sz="1400" b="0"/>
            </a:lvl8pPr>
            <a:lvl9pPr lvl="8" rtl="0">
              <a:spcBef>
                <a:spcPts val="0"/>
              </a:spcBef>
              <a:spcAft>
                <a:spcPts val="0"/>
              </a:spcAft>
              <a:buSzPts val="1400"/>
              <a:buNone/>
              <a:defRPr sz="1400" b="0"/>
            </a:lvl9pPr>
          </a:lstStyle>
          <a:p>
            <a:endParaRPr/>
          </a:p>
        </p:txBody>
      </p:sp>
      <p:sp>
        <p:nvSpPr>
          <p:cNvPr id="90" name="Google Shape;90;p14"/>
          <p:cNvSpPr txBox="1">
            <a:spLocks noGrp="1"/>
          </p:cNvSpPr>
          <p:nvPr>
            <p:ph type="subTitle" idx="6"/>
          </p:nvPr>
        </p:nvSpPr>
        <p:spPr>
          <a:xfrm>
            <a:off x="6526492" y="1869623"/>
            <a:ext cx="1881300" cy="788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000"/>
              <a:buNone/>
              <a:defRPr sz="1200">
                <a:solidFill>
                  <a:schemeClr val="dk1"/>
                </a:solidFill>
              </a:defRPr>
            </a:lvl1pPr>
            <a:lvl2pPr lvl="1" rtl="0">
              <a:lnSpc>
                <a:spcPct val="100000"/>
              </a:lnSpc>
              <a:spcBef>
                <a:spcPts val="0"/>
              </a:spcBef>
              <a:spcAft>
                <a:spcPts val="0"/>
              </a:spcAft>
              <a:buClr>
                <a:schemeClr val="dk1"/>
              </a:buClr>
              <a:buSzPts val="1000"/>
              <a:buNone/>
              <a:defRPr sz="1000">
                <a:solidFill>
                  <a:schemeClr val="dk1"/>
                </a:solidFill>
              </a:defRPr>
            </a:lvl2pPr>
            <a:lvl3pPr lvl="2" rtl="0">
              <a:lnSpc>
                <a:spcPct val="100000"/>
              </a:lnSpc>
              <a:spcBef>
                <a:spcPts val="0"/>
              </a:spcBef>
              <a:spcAft>
                <a:spcPts val="0"/>
              </a:spcAft>
              <a:buClr>
                <a:schemeClr val="dk1"/>
              </a:buClr>
              <a:buSzPts val="1000"/>
              <a:buNone/>
              <a:defRPr sz="1000">
                <a:solidFill>
                  <a:schemeClr val="dk1"/>
                </a:solidFill>
              </a:defRPr>
            </a:lvl3pPr>
            <a:lvl4pPr lvl="3" rtl="0">
              <a:lnSpc>
                <a:spcPct val="100000"/>
              </a:lnSpc>
              <a:spcBef>
                <a:spcPts val="0"/>
              </a:spcBef>
              <a:spcAft>
                <a:spcPts val="0"/>
              </a:spcAft>
              <a:buClr>
                <a:schemeClr val="dk1"/>
              </a:buClr>
              <a:buSzPts val="1000"/>
              <a:buNone/>
              <a:defRPr sz="1000">
                <a:solidFill>
                  <a:schemeClr val="dk1"/>
                </a:solidFill>
              </a:defRPr>
            </a:lvl4pPr>
            <a:lvl5pPr lvl="4" rtl="0">
              <a:lnSpc>
                <a:spcPct val="100000"/>
              </a:lnSpc>
              <a:spcBef>
                <a:spcPts val="0"/>
              </a:spcBef>
              <a:spcAft>
                <a:spcPts val="0"/>
              </a:spcAft>
              <a:buClr>
                <a:schemeClr val="dk1"/>
              </a:buClr>
              <a:buSzPts val="1000"/>
              <a:buNone/>
              <a:defRPr sz="1000">
                <a:solidFill>
                  <a:schemeClr val="dk1"/>
                </a:solidFill>
              </a:defRPr>
            </a:lvl5pPr>
            <a:lvl6pPr lvl="5" rtl="0">
              <a:lnSpc>
                <a:spcPct val="100000"/>
              </a:lnSpc>
              <a:spcBef>
                <a:spcPts val="0"/>
              </a:spcBef>
              <a:spcAft>
                <a:spcPts val="0"/>
              </a:spcAft>
              <a:buClr>
                <a:schemeClr val="dk1"/>
              </a:buClr>
              <a:buSzPts val="1000"/>
              <a:buNone/>
              <a:defRPr sz="1000">
                <a:solidFill>
                  <a:schemeClr val="dk1"/>
                </a:solidFill>
              </a:defRPr>
            </a:lvl6pPr>
            <a:lvl7pPr lvl="6" rtl="0">
              <a:lnSpc>
                <a:spcPct val="100000"/>
              </a:lnSpc>
              <a:spcBef>
                <a:spcPts val="0"/>
              </a:spcBef>
              <a:spcAft>
                <a:spcPts val="0"/>
              </a:spcAft>
              <a:buClr>
                <a:schemeClr val="dk1"/>
              </a:buClr>
              <a:buSzPts val="1000"/>
              <a:buNone/>
              <a:defRPr sz="1000">
                <a:solidFill>
                  <a:schemeClr val="dk1"/>
                </a:solidFill>
              </a:defRPr>
            </a:lvl7pPr>
            <a:lvl8pPr lvl="7" rtl="0">
              <a:lnSpc>
                <a:spcPct val="100000"/>
              </a:lnSpc>
              <a:spcBef>
                <a:spcPts val="0"/>
              </a:spcBef>
              <a:spcAft>
                <a:spcPts val="0"/>
              </a:spcAft>
              <a:buClr>
                <a:schemeClr val="dk1"/>
              </a:buClr>
              <a:buSzPts val="1000"/>
              <a:buNone/>
              <a:defRPr sz="1000">
                <a:solidFill>
                  <a:schemeClr val="dk1"/>
                </a:solidFill>
              </a:defRPr>
            </a:lvl8pPr>
            <a:lvl9pPr lvl="8" rtl="0">
              <a:lnSpc>
                <a:spcPct val="100000"/>
              </a:lnSpc>
              <a:spcBef>
                <a:spcPts val="0"/>
              </a:spcBef>
              <a:spcAft>
                <a:spcPts val="0"/>
              </a:spcAft>
              <a:buClr>
                <a:schemeClr val="dk1"/>
              </a:buClr>
              <a:buSzPts val="1000"/>
              <a:buNone/>
              <a:defRPr sz="1000">
                <a:solidFill>
                  <a:schemeClr val="dk1"/>
                </a:solidFill>
              </a:defRPr>
            </a:lvl9pPr>
          </a:lstStyle>
          <a:p>
            <a:endParaRPr/>
          </a:p>
        </p:txBody>
      </p:sp>
      <p:sp>
        <p:nvSpPr>
          <p:cNvPr id="91" name="Google Shape;91;p14"/>
          <p:cNvSpPr txBox="1">
            <a:spLocks noGrp="1"/>
          </p:cNvSpPr>
          <p:nvPr>
            <p:ph type="ctrTitle" idx="7"/>
          </p:nvPr>
        </p:nvSpPr>
        <p:spPr>
          <a:xfrm>
            <a:off x="6526492" y="3068990"/>
            <a:ext cx="13656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400"/>
              <a:buNone/>
              <a:defRPr sz="1400" b="0"/>
            </a:lvl1pPr>
            <a:lvl2pPr lvl="1" rtl="0">
              <a:spcBef>
                <a:spcPts val="0"/>
              </a:spcBef>
              <a:spcAft>
                <a:spcPts val="0"/>
              </a:spcAft>
              <a:buSzPts val="1400"/>
              <a:buNone/>
              <a:defRPr sz="1400" b="0"/>
            </a:lvl2pPr>
            <a:lvl3pPr lvl="2" rtl="0">
              <a:spcBef>
                <a:spcPts val="0"/>
              </a:spcBef>
              <a:spcAft>
                <a:spcPts val="0"/>
              </a:spcAft>
              <a:buSzPts val="1400"/>
              <a:buNone/>
              <a:defRPr sz="1400" b="0"/>
            </a:lvl3pPr>
            <a:lvl4pPr lvl="3" rtl="0">
              <a:spcBef>
                <a:spcPts val="0"/>
              </a:spcBef>
              <a:spcAft>
                <a:spcPts val="0"/>
              </a:spcAft>
              <a:buSzPts val="1400"/>
              <a:buNone/>
              <a:defRPr sz="1400" b="0"/>
            </a:lvl4pPr>
            <a:lvl5pPr lvl="4" rtl="0">
              <a:spcBef>
                <a:spcPts val="0"/>
              </a:spcBef>
              <a:spcAft>
                <a:spcPts val="0"/>
              </a:spcAft>
              <a:buSzPts val="1400"/>
              <a:buNone/>
              <a:defRPr sz="1400" b="0"/>
            </a:lvl5pPr>
            <a:lvl6pPr lvl="5" rtl="0">
              <a:spcBef>
                <a:spcPts val="0"/>
              </a:spcBef>
              <a:spcAft>
                <a:spcPts val="0"/>
              </a:spcAft>
              <a:buSzPts val="1400"/>
              <a:buNone/>
              <a:defRPr sz="1400" b="0"/>
            </a:lvl6pPr>
            <a:lvl7pPr lvl="6" rtl="0">
              <a:spcBef>
                <a:spcPts val="0"/>
              </a:spcBef>
              <a:spcAft>
                <a:spcPts val="0"/>
              </a:spcAft>
              <a:buSzPts val="1400"/>
              <a:buNone/>
              <a:defRPr sz="1400" b="0"/>
            </a:lvl7pPr>
            <a:lvl8pPr lvl="7" rtl="0">
              <a:spcBef>
                <a:spcPts val="0"/>
              </a:spcBef>
              <a:spcAft>
                <a:spcPts val="0"/>
              </a:spcAft>
              <a:buSzPts val="1400"/>
              <a:buNone/>
              <a:defRPr sz="1400" b="0"/>
            </a:lvl8pPr>
            <a:lvl9pPr lvl="8" rtl="0">
              <a:spcBef>
                <a:spcPts val="0"/>
              </a:spcBef>
              <a:spcAft>
                <a:spcPts val="0"/>
              </a:spcAft>
              <a:buSzPts val="1400"/>
              <a:buNone/>
              <a:defRPr sz="1400" b="0"/>
            </a:lvl9pPr>
          </a:lstStyle>
          <a:p>
            <a:endParaRPr/>
          </a:p>
        </p:txBody>
      </p:sp>
      <p:sp>
        <p:nvSpPr>
          <p:cNvPr id="92" name="Google Shape;92;p14"/>
          <p:cNvSpPr txBox="1">
            <a:spLocks noGrp="1"/>
          </p:cNvSpPr>
          <p:nvPr>
            <p:ph type="subTitle" idx="8"/>
          </p:nvPr>
        </p:nvSpPr>
        <p:spPr>
          <a:xfrm>
            <a:off x="6526492" y="3618696"/>
            <a:ext cx="1881300" cy="788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000"/>
              <a:buNone/>
              <a:defRPr sz="1200">
                <a:solidFill>
                  <a:schemeClr val="dk1"/>
                </a:solidFill>
              </a:defRPr>
            </a:lvl1pPr>
            <a:lvl2pPr lvl="1" rtl="0">
              <a:lnSpc>
                <a:spcPct val="100000"/>
              </a:lnSpc>
              <a:spcBef>
                <a:spcPts val="0"/>
              </a:spcBef>
              <a:spcAft>
                <a:spcPts val="0"/>
              </a:spcAft>
              <a:buClr>
                <a:schemeClr val="dk1"/>
              </a:buClr>
              <a:buSzPts val="1000"/>
              <a:buNone/>
              <a:defRPr sz="1000">
                <a:solidFill>
                  <a:schemeClr val="dk1"/>
                </a:solidFill>
              </a:defRPr>
            </a:lvl2pPr>
            <a:lvl3pPr lvl="2" rtl="0">
              <a:lnSpc>
                <a:spcPct val="100000"/>
              </a:lnSpc>
              <a:spcBef>
                <a:spcPts val="0"/>
              </a:spcBef>
              <a:spcAft>
                <a:spcPts val="0"/>
              </a:spcAft>
              <a:buClr>
                <a:schemeClr val="dk1"/>
              </a:buClr>
              <a:buSzPts val="1000"/>
              <a:buNone/>
              <a:defRPr sz="1000">
                <a:solidFill>
                  <a:schemeClr val="dk1"/>
                </a:solidFill>
              </a:defRPr>
            </a:lvl3pPr>
            <a:lvl4pPr lvl="3" rtl="0">
              <a:lnSpc>
                <a:spcPct val="100000"/>
              </a:lnSpc>
              <a:spcBef>
                <a:spcPts val="0"/>
              </a:spcBef>
              <a:spcAft>
                <a:spcPts val="0"/>
              </a:spcAft>
              <a:buClr>
                <a:schemeClr val="dk1"/>
              </a:buClr>
              <a:buSzPts val="1000"/>
              <a:buNone/>
              <a:defRPr sz="1000">
                <a:solidFill>
                  <a:schemeClr val="dk1"/>
                </a:solidFill>
              </a:defRPr>
            </a:lvl4pPr>
            <a:lvl5pPr lvl="4" rtl="0">
              <a:lnSpc>
                <a:spcPct val="100000"/>
              </a:lnSpc>
              <a:spcBef>
                <a:spcPts val="0"/>
              </a:spcBef>
              <a:spcAft>
                <a:spcPts val="0"/>
              </a:spcAft>
              <a:buClr>
                <a:schemeClr val="dk1"/>
              </a:buClr>
              <a:buSzPts val="1000"/>
              <a:buNone/>
              <a:defRPr sz="1000">
                <a:solidFill>
                  <a:schemeClr val="dk1"/>
                </a:solidFill>
              </a:defRPr>
            </a:lvl5pPr>
            <a:lvl6pPr lvl="5" rtl="0">
              <a:lnSpc>
                <a:spcPct val="100000"/>
              </a:lnSpc>
              <a:spcBef>
                <a:spcPts val="0"/>
              </a:spcBef>
              <a:spcAft>
                <a:spcPts val="0"/>
              </a:spcAft>
              <a:buClr>
                <a:schemeClr val="dk1"/>
              </a:buClr>
              <a:buSzPts val="1000"/>
              <a:buNone/>
              <a:defRPr sz="1000">
                <a:solidFill>
                  <a:schemeClr val="dk1"/>
                </a:solidFill>
              </a:defRPr>
            </a:lvl6pPr>
            <a:lvl7pPr lvl="6" rtl="0">
              <a:lnSpc>
                <a:spcPct val="100000"/>
              </a:lnSpc>
              <a:spcBef>
                <a:spcPts val="0"/>
              </a:spcBef>
              <a:spcAft>
                <a:spcPts val="0"/>
              </a:spcAft>
              <a:buClr>
                <a:schemeClr val="dk1"/>
              </a:buClr>
              <a:buSzPts val="1000"/>
              <a:buNone/>
              <a:defRPr sz="1000">
                <a:solidFill>
                  <a:schemeClr val="dk1"/>
                </a:solidFill>
              </a:defRPr>
            </a:lvl7pPr>
            <a:lvl8pPr lvl="7" rtl="0">
              <a:lnSpc>
                <a:spcPct val="100000"/>
              </a:lnSpc>
              <a:spcBef>
                <a:spcPts val="0"/>
              </a:spcBef>
              <a:spcAft>
                <a:spcPts val="0"/>
              </a:spcAft>
              <a:buClr>
                <a:schemeClr val="dk1"/>
              </a:buClr>
              <a:buSzPts val="1000"/>
              <a:buNone/>
              <a:defRPr sz="1000">
                <a:solidFill>
                  <a:schemeClr val="dk1"/>
                </a:solidFill>
              </a:defRPr>
            </a:lvl8pPr>
            <a:lvl9pPr lvl="8" rtl="0">
              <a:lnSpc>
                <a:spcPct val="100000"/>
              </a:lnSpc>
              <a:spcBef>
                <a:spcPts val="0"/>
              </a:spcBef>
              <a:spcAft>
                <a:spcPts val="0"/>
              </a:spcAft>
              <a:buClr>
                <a:schemeClr val="dk1"/>
              </a:buClr>
              <a:buSzPts val="1000"/>
              <a:buNone/>
              <a:defRPr sz="1000">
                <a:solidFill>
                  <a:schemeClr val="dk1"/>
                </a:solidFill>
              </a:defRPr>
            </a:lvl9pPr>
          </a:lstStyle>
          <a:p>
            <a:endParaRPr/>
          </a:p>
        </p:txBody>
      </p:sp>
    </p:spTree>
    <p:extLst>
      <p:ext uri="{BB962C8B-B14F-4D97-AF65-F5344CB8AC3E}">
        <p14:creationId xmlns:p14="http://schemas.microsoft.com/office/powerpoint/2010/main" val="7966754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93"/>
        <p:cNvGrpSpPr/>
        <p:nvPr/>
      </p:nvGrpSpPr>
      <p:grpSpPr>
        <a:xfrm>
          <a:off x="0" y="0"/>
          <a:ext cx="0" cy="0"/>
          <a:chOff x="0" y="0"/>
          <a:chExt cx="0" cy="0"/>
        </a:xfrm>
      </p:grpSpPr>
      <p:sp>
        <p:nvSpPr>
          <p:cNvPr id="94" name="Google Shape;94;p15"/>
          <p:cNvSpPr/>
          <p:nvPr/>
        </p:nvSpPr>
        <p:spPr>
          <a:xfrm>
            <a:off x="474000" y="938800"/>
            <a:ext cx="8196000" cy="3819600"/>
          </a:xfrm>
          <a:prstGeom prst="snip1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5" name="Google Shape;95;p15"/>
          <p:cNvSpPr txBox="1">
            <a:spLocks noGrp="1"/>
          </p:cNvSpPr>
          <p:nvPr>
            <p:ph type="ctrTitle"/>
          </p:nvPr>
        </p:nvSpPr>
        <p:spPr>
          <a:xfrm>
            <a:off x="610477" y="371745"/>
            <a:ext cx="2558400" cy="946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2800"/>
              <a:buNone/>
              <a:defRPr sz="2200"/>
            </a:lvl1pPr>
            <a:lvl2pPr lvl="1" algn="r" rtl="0">
              <a:spcBef>
                <a:spcPts val="0"/>
              </a:spcBef>
              <a:spcAft>
                <a:spcPts val="0"/>
              </a:spcAft>
              <a:buClr>
                <a:srgbClr val="434343"/>
              </a:buClr>
              <a:buSzPts val="1800"/>
              <a:buNone/>
              <a:defRPr sz="1800">
                <a:solidFill>
                  <a:srgbClr val="434343"/>
                </a:solidFill>
              </a:defRPr>
            </a:lvl2pPr>
            <a:lvl3pPr lvl="2" algn="r" rtl="0">
              <a:spcBef>
                <a:spcPts val="0"/>
              </a:spcBef>
              <a:spcAft>
                <a:spcPts val="0"/>
              </a:spcAft>
              <a:buClr>
                <a:srgbClr val="434343"/>
              </a:buClr>
              <a:buSzPts val="1800"/>
              <a:buNone/>
              <a:defRPr sz="1800">
                <a:solidFill>
                  <a:srgbClr val="434343"/>
                </a:solidFill>
              </a:defRPr>
            </a:lvl3pPr>
            <a:lvl4pPr lvl="3" algn="r" rtl="0">
              <a:spcBef>
                <a:spcPts val="0"/>
              </a:spcBef>
              <a:spcAft>
                <a:spcPts val="0"/>
              </a:spcAft>
              <a:buClr>
                <a:srgbClr val="434343"/>
              </a:buClr>
              <a:buSzPts val="1800"/>
              <a:buNone/>
              <a:defRPr sz="1800">
                <a:solidFill>
                  <a:srgbClr val="434343"/>
                </a:solidFill>
              </a:defRPr>
            </a:lvl4pPr>
            <a:lvl5pPr lvl="4" algn="r" rtl="0">
              <a:spcBef>
                <a:spcPts val="0"/>
              </a:spcBef>
              <a:spcAft>
                <a:spcPts val="0"/>
              </a:spcAft>
              <a:buClr>
                <a:srgbClr val="434343"/>
              </a:buClr>
              <a:buSzPts val="1800"/>
              <a:buNone/>
              <a:defRPr sz="1800">
                <a:solidFill>
                  <a:srgbClr val="434343"/>
                </a:solidFill>
              </a:defRPr>
            </a:lvl5pPr>
            <a:lvl6pPr lvl="5" algn="r" rtl="0">
              <a:spcBef>
                <a:spcPts val="0"/>
              </a:spcBef>
              <a:spcAft>
                <a:spcPts val="0"/>
              </a:spcAft>
              <a:buClr>
                <a:srgbClr val="434343"/>
              </a:buClr>
              <a:buSzPts val="1800"/>
              <a:buNone/>
              <a:defRPr sz="1800">
                <a:solidFill>
                  <a:srgbClr val="434343"/>
                </a:solidFill>
              </a:defRPr>
            </a:lvl6pPr>
            <a:lvl7pPr lvl="6" algn="r" rtl="0">
              <a:spcBef>
                <a:spcPts val="0"/>
              </a:spcBef>
              <a:spcAft>
                <a:spcPts val="0"/>
              </a:spcAft>
              <a:buClr>
                <a:srgbClr val="434343"/>
              </a:buClr>
              <a:buSzPts val="1800"/>
              <a:buNone/>
              <a:defRPr sz="1800">
                <a:solidFill>
                  <a:srgbClr val="434343"/>
                </a:solidFill>
              </a:defRPr>
            </a:lvl7pPr>
            <a:lvl8pPr lvl="7" algn="r" rtl="0">
              <a:spcBef>
                <a:spcPts val="0"/>
              </a:spcBef>
              <a:spcAft>
                <a:spcPts val="0"/>
              </a:spcAft>
              <a:buClr>
                <a:srgbClr val="434343"/>
              </a:buClr>
              <a:buSzPts val="1800"/>
              <a:buNone/>
              <a:defRPr sz="1800">
                <a:solidFill>
                  <a:srgbClr val="434343"/>
                </a:solidFill>
              </a:defRPr>
            </a:lvl8pPr>
            <a:lvl9pPr lvl="8" algn="r" rtl="0">
              <a:spcBef>
                <a:spcPts val="0"/>
              </a:spcBef>
              <a:spcAft>
                <a:spcPts val="0"/>
              </a:spcAft>
              <a:buClr>
                <a:srgbClr val="434343"/>
              </a:buClr>
              <a:buSzPts val="1800"/>
              <a:buNone/>
              <a:defRPr sz="1800">
                <a:solidFill>
                  <a:srgbClr val="434343"/>
                </a:solidFill>
              </a:defRPr>
            </a:lvl9pPr>
          </a:lstStyle>
          <a:p>
            <a:endParaRPr/>
          </a:p>
        </p:txBody>
      </p:sp>
    </p:spTree>
    <p:extLst>
      <p:ext uri="{BB962C8B-B14F-4D97-AF65-F5344CB8AC3E}">
        <p14:creationId xmlns:p14="http://schemas.microsoft.com/office/powerpoint/2010/main" val="25109520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96"/>
        <p:cNvGrpSpPr/>
        <p:nvPr/>
      </p:nvGrpSpPr>
      <p:grpSpPr>
        <a:xfrm>
          <a:off x="0" y="0"/>
          <a:ext cx="0" cy="0"/>
          <a:chOff x="0" y="0"/>
          <a:chExt cx="0" cy="0"/>
        </a:xfrm>
      </p:grpSpPr>
      <p:sp>
        <p:nvSpPr>
          <p:cNvPr id="97" name="Google Shape;97;p16"/>
          <p:cNvSpPr/>
          <p:nvPr/>
        </p:nvSpPr>
        <p:spPr>
          <a:xfrm flipH="1">
            <a:off x="474000" y="938800"/>
            <a:ext cx="8196000" cy="3819600"/>
          </a:xfrm>
          <a:prstGeom prst="snip1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8" name="Google Shape;98;p16"/>
          <p:cNvSpPr txBox="1">
            <a:spLocks noGrp="1"/>
          </p:cNvSpPr>
          <p:nvPr>
            <p:ph type="ctrTitle"/>
          </p:nvPr>
        </p:nvSpPr>
        <p:spPr>
          <a:xfrm>
            <a:off x="610477" y="371745"/>
            <a:ext cx="2558400" cy="946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2800"/>
              <a:buNone/>
              <a:defRPr sz="2200"/>
            </a:lvl1pPr>
            <a:lvl2pPr lvl="1" algn="r" rtl="0">
              <a:spcBef>
                <a:spcPts val="0"/>
              </a:spcBef>
              <a:spcAft>
                <a:spcPts val="0"/>
              </a:spcAft>
              <a:buClr>
                <a:srgbClr val="434343"/>
              </a:buClr>
              <a:buSzPts val="1800"/>
              <a:buNone/>
              <a:defRPr sz="1800">
                <a:solidFill>
                  <a:srgbClr val="434343"/>
                </a:solidFill>
              </a:defRPr>
            </a:lvl2pPr>
            <a:lvl3pPr lvl="2" algn="r" rtl="0">
              <a:spcBef>
                <a:spcPts val="0"/>
              </a:spcBef>
              <a:spcAft>
                <a:spcPts val="0"/>
              </a:spcAft>
              <a:buClr>
                <a:srgbClr val="434343"/>
              </a:buClr>
              <a:buSzPts val="1800"/>
              <a:buNone/>
              <a:defRPr sz="1800">
                <a:solidFill>
                  <a:srgbClr val="434343"/>
                </a:solidFill>
              </a:defRPr>
            </a:lvl3pPr>
            <a:lvl4pPr lvl="3" algn="r" rtl="0">
              <a:spcBef>
                <a:spcPts val="0"/>
              </a:spcBef>
              <a:spcAft>
                <a:spcPts val="0"/>
              </a:spcAft>
              <a:buClr>
                <a:srgbClr val="434343"/>
              </a:buClr>
              <a:buSzPts val="1800"/>
              <a:buNone/>
              <a:defRPr sz="1800">
                <a:solidFill>
                  <a:srgbClr val="434343"/>
                </a:solidFill>
              </a:defRPr>
            </a:lvl4pPr>
            <a:lvl5pPr lvl="4" algn="r" rtl="0">
              <a:spcBef>
                <a:spcPts val="0"/>
              </a:spcBef>
              <a:spcAft>
                <a:spcPts val="0"/>
              </a:spcAft>
              <a:buClr>
                <a:srgbClr val="434343"/>
              </a:buClr>
              <a:buSzPts val="1800"/>
              <a:buNone/>
              <a:defRPr sz="1800">
                <a:solidFill>
                  <a:srgbClr val="434343"/>
                </a:solidFill>
              </a:defRPr>
            </a:lvl5pPr>
            <a:lvl6pPr lvl="5" algn="r" rtl="0">
              <a:spcBef>
                <a:spcPts val="0"/>
              </a:spcBef>
              <a:spcAft>
                <a:spcPts val="0"/>
              </a:spcAft>
              <a:buClr>
                <a:srgbClr val="434343"/>
              </a:buClr>
              <a:buSzPts val="1800"/>
              <a:buNone/>
              <a:defRPr sz="1800">
                <a:solidFill>
                  <a:srgbClr val="434343"/>
                </a:solidFill>
              </a:defRPr>
            </a:lvl6pPr>
            <a:lvl7pPr lvl="6" algn="r" rtl="0">
              <a:spcBef>
                <a:spcPts val="0"/>
              </a:spcBef>
              <a:spcAft>
                <a:spcPts val="0"/>
              </a:spcAft>
              <a:buClr>
                <a:srgbClr val="434343"/>
              </a:buClr>
              <a:buSzPts val="1800"/>
              <a:buNone/>
              <a:defRPr sz="1800">
                <a:solidFill>
                  <a:srgbClr val="434343"/>
                </a:solidFill>
              </a:defRPr>
            </a:lvl7pPr>
            <a:lvl8pPr lvl="7" algn="r" rtl="0">
              <a:spcBef>
                <a:spcPts val="0"/>
              </a:spcBef>
              <a:spcAft>
                <a:spcPts val="0"/>
              </a:spcAft>
              <a:buClr>
                <a:srgbClr val="434343"/>
              </a:buClr>
              <a:buSzPts val="1800"/>
              <a:buNone/>
              <a:defRPr sz="1800">
                <a:solidFill>
                  <a:srgbClr val="434343"/>
                </a:solidFill>
              </a:defRPr>
            </a:lvl8pPr>
            <a:lvl9pPr lvl="8" algn="r" rtl="0">
              <a:spcBef>
                <a:spcPts val="0"/>
              </a:spcBef>
              <a:spcAft>
                <a:spcPts val="0"/>
              </a:spcAft>
              <a:buClr>
                <a:srgbClr val="434343"/>
              </a:buClr>
              <a:buSzPts val="1800"/>
              <a:buNone/>
              <a:defRPr sz="1800">
                <a:solidFill>
                  <a:srgbClr val="434343"/>
                </a:solidFill>
              </a:defRPr>
            </a:lvl9pPr>
          </a:lstStyle>
          <a:p>
            <a:endParaRPr/>
          </a:p>
        </p:txBody>
      </p:sp>
    </p:spTree>
    <p:extLst>
      <p:ext uri="{BB962C8B-B14F-4D97-AF65-F5344CB8AC3E}">
        <p14:creationId xmlns:p14="http://schemas.microsoft.com/office/powerpoint/2010/main" val="528048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99"/>
        <p:cNvGrpSpPr/>
        <p:nvPr/>
      </p:nvGrpSpPr>
      <p:grpSpPr>
        <a:xfrm>
          <a:off x="0" y="0"/>
          <a:ext cx="0" cy="0"/>
          <a:chOff x="0" y="0"/>
          <a:chExt cx="0" cy="0"/>
        </a:xfrm>
      </p:grpSpPr>
      <p:sp>
        <p:nvSpPr>
          <p:cNvPr id="100" name="Google Shape;100;p17"/>
          <p:cNvSpPr txBox="1">
            <a:spLocks noGrp="1"/>
          </p:cNvSpPr>
          <p:nvPr>
            <p:ph type="ctrTitle"/>
          </p:nvPr>
        </p:nvSpPr>
        <p:spPr>
          <a:xfrm>
            <a:off x="610477" y="371745"/>
            <a:ext cx="2558400" cy="946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2800"/>
              <a:buNone/>
              <a:defRPr sz="2200"/>
            </a:lvl1pPr>
            <a:lvl2pPr lvl="1" algn="r" rtl="0">
              <a:spcBef>
                <a:spcPts val="0"/>
              </a:spcBef>
              <a:spcAft>
                <a:spcPts val="0"/>
              </a:spcAft>
              <a:buClr>
                <a:srgbClr val="434343"/>
              </a:buClr>
              <a:buSzPts val="1800"/>
              <a:buNone/>
              <a:defRPr sz="1800">
                <a:solidFill>
                  <a:srgbClr val="434343"/>
                </a:solidFill>
              </a:defRPr>
            </a:lvl2pPr>
            <a:lvl3pPr lvl="2" algn="r" rtl="0">
              <a:spcBef>
                <a:spcPts val="0"/>
              </a:spcBef>
              <a:spcAft>
                <a:spcPts val="0"/>
              </a:spcAft>
              <a:buClr>
                <a:srgbClr val="434343"/>
              </a:buClr>
              <a:buSzPts val="1800"/>
              <a:buNone/>
              <a:defRPr sz="1800">
                <a:solidFill>
                  <a:srgbClr val="434343"/>
                </a:solidFill>
              </a:defRPr>
            </a:lvl3pPr>
            <a:lvl4pPr lvl="3" algn="r" rtl="0">
              <a:spcBef>
                <a:spcPts val="0"/>
              </a:spcBef>
              <a:spcAft>
                <a:spcPts val="0"/>
              </a:spcAft>
              <a:buClr>
                <a:srgbClr val="434343"/>
              </a:buClr>
              <a:buSzPts val="1800"/>
              <a:buNone/>
              <a:defRPr sz="1800">
                <a:solidFill>
                  <a:srgbClr val="434343"/>
                </a:solidFill>
              </a:defRPr>
            </a:lvl4pPr>
            <a:lvl5pPr lvl="4" algn="r" rtl="0">
              <a:spcBef>
                <a:spcPts val="0"/>
              </a:spcBef>
              <a:spcAft>
                <a:spcPts val="0"/>
              </a:spcAft>
              <a:buClr>
                <a:srgbClr val="434343"/>
              </a:buClr>
              <a:buSzPts val="1800"/>
              <a:buNone/>
              <a:defRPr sz="1800">
                <a:solidFill>
                  <a:srgbClr val="434343"/>
                </a:solidFill>
              </a:defRPr>
            </a:lvl5pPr>
            <a:lvl6pPr lvl="5" algn="r" rtl="0">
              <a:spcBef>
                <a:spcPts val="0"/>
              </a:spcBef>
              <a:spcAft>
                <a:spcPts val="0"/>
              </a:spcAft>
              <a:buClr>
                <a:srgbClr val="434343"/>
              </a:buClr>
              <a:buSzPts val="1800"/>
              <a:buNone/>
              <a:defRPr sz="1800">
                <a:solidFill>
                  <a:srgbClr val="434343"/>
                </a:solidFill>
              </a:defRPr>
            </a:lvl6pPr>
            <a:lvl7pPr lvl="6" algn="r" rtl="0">
              <a:spcBef>
                <a:spcPts val="0"/>
              </a:spcBef>
              <a:spcAft>
                <a:spcPts val="0"/>
              </a:spcAft>
              <a:buClr>
                <a:srgbClr val="434343"/>
              </a:buClr>
              <a:buSzPts val="1800"/>
              <a:buNone/>
              <a:defRPr sz="1800">
                <a:solidFill>
                  <a:srgbClr val="434343"/>
                </a:solidFill>
              </a:defRPr>
            </a:lvl7pPr>
            <a:lvl8pPr lvl="7" algn="r" rtl="0">
              <a:spcBef>
                <a:spcPts val="0"/>
              </a:spcBef>
              <a:spcAft>
                <a:spcPts val="0"/>
              </a:spcAft>
              <a:buClr>
                <a:srgbClr val="434343"/>
              </a:buClr>
              <a:buSzPts val="1800"/>
              <a:buNone/>
              <a:defRPr sz="1800">
                <a:solidFill>
                  <a:srgbClr val="434343"/>
                </a:solidFill>
              </a:defRPr>
            </a:lvl8pPr>
            <a:lvl9pPr lvl="8" algn="r" rtl="0">
              <a:spcBef>
                <a:spcPts val="0"/>
              </a:spcBef>
              <a:spcAft>
                <a:spcPts val="0"/>
              </a:spcAft>
              <a:buClr>
                <a:srgbClr val="434343"/>
              </a:buClr>
              <a:buSzPts val="1800"/>
              <a:buNone/>
              <a:defRPr sz="1800">
                <a:solidFill>
                  <a:srgbClr val="434343"/>
                </a:solidFill>
              </a:defRPr>
            </a:lvl9pPr>
          </a:lstStyle>
          <a:p>
            <a:endParaRPr/>
          </a:p>
        </p:txBody>
      </p:sp>
      <p:sp>
        <p:nvSpPr>
          <p:cNvPr id="101" name="Google Shape;101;p17"/>
          <p:cNvSpPr/>
          <p:nvPr/>
        </p:nvSpPr>
        <p:spPr>
          <a:xfrm flipH="1">
            <a:off x="4558700" y="1923975"/>
            <a:ext cx="4592700" cy="3253200"/>
          </a:xfrm>
          <a:prstGeom prst="snip1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285786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110"/>
        <p:cNvGrpSpPr/>
        <p:nvPr/>
      </p:nvGrpSpPr>
      <p:grpSpPr>
        <a:xfrm>
          <a:off x="0" y="0"/>
          <a:ext cx="0" cy="0"/>
          <a:chOff x="0" y="0"/>
          <a:chExt cx="0" cy="0"/>
        </a:xfrm>
      </p:grpSpPr>
      <p:sp>
        <p:nvSpPr>
          <p:cNvPr id="111" name="Google Shape;111;p19"/>
          <p:cNvSpPr/>
          <p:nvPr/>
        </p:nvSpPr>
        <p:spPr>
          <a:xfrm flipH="1">
            <a:off x="995600" y="2623275"/>
            <a:ext cx="8155800" cy="2553900"/>
          </a:xfrm>
          <a:prstGeom prst="snip1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2" name="Google Shape;112;p19"/>
          <p:cNvSpPr txBox="1">
            <a:spLocks noGrp="1"/>
          </p:cNvSpPr>
          <p:nvPr>
            <p:ph type="ctrTitle"/>
          </p:nvPr>
        </p:nvSpPr>
        <p:spPr>
          <a:xfrm>
            <a:off x="1747550" y="1275229"/>
            <a:ext cx="2263500" cy="4476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Clr>
                <a:srgbClr val="000000"/>
              </a:buClr>
              <a:buSzPts val="1600"/>
              <a:buNone/>
              <a:defRPr sz="1600" b="0"/>
            </a:lvl1pPr>
            <a:lvl2pPr lvl="1" algn="r" rtl="0">
              <a:spcBef>
                <a:spcPts val="0"/>
              </a:spcBef>
              <a:spcAft>
                <a:spcPts val="0"/>
              </a:spcAft>
              <a:buClr>
                <a:srgbClr val="000000"/>
              </a:buClr>
              <a:buSzPts val="1600"/>
              <a:buNone/>
              <a:defRPr sz="1600" b="0">
                <a:solidFill>
                  <a:srgbClr val="000000"/>
                </a:solidFill>
              </a:defRPr>
            </a:lvl2pPr>
            <a:lvl3pPr lvl="2" algn="r" rtl="0">
              <a:spcBef>
                <a:spcPts val="0"/>
              </a:spcBef>
              <a:spcAft>
                <a:spcPts val="0"/>
              </a:spcAft>
              <a:buClr>
                <a:srgbClr val="000000"/>
              </a:buClr>
              <a:buSzPts val="1600"/>
              <a:buNone/>
              <a:defRPr sz="1600" b="0">
                <a:solidFill>
                  <a:srgbClr val="000000"/>
                </a:solidFill>
              </a:defRPr>
            </a:lvl3pPr>
            <a:lvl4pPr lvl="3" algn="r" rtl="0">
              <a:spcBef>
                <a:spcPts val="0"/>
              </a:spcBef>
              <a:spcAft>
                <a:spcPts val="0"/>
              </a:spcAft>
              <a:buClr>
                <a:srgbClr val="000000"/>
              </a:buClr>
              <a:buSzPts val="1600"/>
              <a:buNone/>
              <a:defRPr sz="1600" b="0">
                <a:solidFill>
                  <a:srgbClr val="000000"/>
                </a:solidFill>
              </a:defRPr>
            </a:lvl4pPr>
            <a:lvl5pPr lvl="4" algn="r" rtl="0">
              <a:spcBef>
                <a:spcPts val="0"/>
              </a:spcBef>
              <a:spcAft>
                <a:spcPts val="0"/>
              </a:spcAft>
              <a:buClr>
                <a:srgbClr val="000000"/>
              </a:buClr>
              <a:buSzPts val="1600"/>
              <a:buNone/>
              <a:defRPr sz="1600" b="0">
                <a:solidFill>
                  <a:srgbClr val="000000"/>
                </a:solidFill>
              </a:defRPr>
            </a:lvl5pPr>
            <a:lvl6pPr lvl="5" algn="r" rtl="0">
              <a:spcBef>
                <a:spcPts val="0"/>
              </a:spcBef>
              <a:spcAft>
                <a:spcPts val="0"/>
              </a:spcAft>
              <a:buClr>
                <a:srgbClr val="000000"/>
              </a:buClr>
              <a:buSzPts val="1600"/>
              <a:buNone/>
              <a:defRPr sz="1600" b="0">
                <a:solidFill>
                  <a:srgbClr val="000000"/>
                </a:solidFill>
              </a:defRPr>
            </a:lvl6pPr>
            <a:lvl7pPr lvl="6" algn="r" rtl="0">
              <a:spcBef>
                <a:spcPts val="0"/>
              </a:spcBef>
              <a:spcAft>
                <a:spcPts val="0"/>
              </a:spcAft>
              <a:buClr>
                <a:srgbClr val="000000"/>
              </a:buClr>
              <a:buSzPts val="1600"/>
              <a:buNone/>
              <a:defRPr sz="1600" b="0">
                <a:solidFill>
                  <a:srgbClr val="000000"/>
                </a:solidFill>
              </a:defRPr>
            </a:lvl7pPr>
            <a:lvl8pPr lvl="7" algn="r" rtl="0">
              <a:spcBef>
                <a:spcPts val="0"/>
              </a:spcBef>
              <a:spcAft>
                <a:spcPts val="0"/>
              </a:spcAft>
              <a:buClr>
                <a:srgbClr val="000000"/>
              </a:buClr>
              <a:buSzPts val="1600"/>
              <a:buNone/>
              <a:defRPr sz="1600" b="0">
                <a:solidFill>
                  <a:srgbClr val="000000"/>
                </a:solidFill>
              </a:defRPr>
            </a:lvl8pPr>
            <a:lvl9pPr lvl="8" algn="r" rtl="0">
              <a:spcBef>
                <a:spcPts val="0"/>
              </a:spcBef>
              <a:spcAft>
                <a:spcPts val="0"/>
              </a:spcAft>
              <a:buClr>
                <a:srgbClr val="000000"/>
              </a:buClr>
              <a:buSzPts val="1600"/>
              <a:buNone/>
              <a:defRPr sz="1600" b="0">
                <a:solidFill>
                  <a:srgbClr val="000000"/>
                </a:solidFill>
              </a:defRPr>
            </a:lvl9pPr>
          </a:lstStyle>
          <a:p>
            <a:endParaRPr/>
          </a:p>
        </p:txBody>
      </p:sp>
      <p:sp>
        <p:nvSpPr>
          <p:cNvPr id="113" name="Google Shape;113;p19"/>
          <p:cNvSpPr txBox="1">
            <a:spLocks noGrp="1"/>
          </p:cNvSpPr>
          <p:nvPr>
            <p:ph type="subTitle" idx="1"/>
          </p:nvPr>
        </p:nvSpPr>
        <p:spPr>
          <a:xfrm>
            <a:off x="1445923" y="1611300"/>
            <a:ext cx="2558400" cy="7905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000000"/>
              </a:buClr>
              <a:buSzPts val="1000"/>
              <a:buNone/>
              <a:defRPr sz="1200">
                <a:solidFill>
                  <a:schemeClr val="dk1"/>
                </a:solidFill>
              </a:defRPr>
            </a:lvl1pPr>
            <a:lvl2pPr lvl="1" algn="r" rtl="0">
              <a:lnSpc>
                <a:spcPct val="100000"/>
              </a:lnSpc>
              <a:spcBef>
                <a:spcPts val="0"/>
              </a:spcBef>
              <a:spcAft>
                <a:spcPts val="0"/>
              </a:spcAft>
              <a:buClr>
                <a:srgbClr val="000000"/>
              </a:buClr>
              <a:buSzPts val="1000"/>
              <a:buNone/>
              <a:defRPr sz="1000">
                <a:solidFill>
                  <a:srgbClr val="000000"/>
                </a:solidFill>
              </a:defRPr>
            </a:lvl2pPr>
            <a:lvl3pPr lvl="2" algn="r" rtl="0">
              <a:lnSpc>
                <a:spcPct val="100000"/>
              </a:lnSpc>
              <a:spcBef>
                <a:spcPts val="0"/>
              </a:spcBef>
              <a:spcAft>
                <a:spcPts val="0"/>
              </a:spcAft>
              <a:buClr>
                <a:srgbClr val="000000"/>
              </a:buClr>
              <a:buSzPts val="1000"/>
              <a:buNone/>
              <a:defRPr sz="1000">
                <a:solidFill>
                  <a:srgbClr val="000000"/>
                </a:solidFill>
              </a:defRPr>
            </a:lvl3pPr>
            <a:lvl4pPr lvl="3" algn="r" rtl="0">
              <a:lnSpc>
                <a:spcPct val="100000"/>
              </a:lnSpc>
              <a:spcBef>
                <a:spcPts val="0"/>
              </a:spcBef>
              <a:spcAft>
                <a:spcPts val="0"/>
              </a:spcAft>
              <a:buClr>
                <a:srgbClr val="000000"/>
              </a:buClr>
              <a:buSzPts val="1000"/>
              <a:buNone/>
              <a:defRPr sz="1000">
                <a:solidFill>
                  <a:srgbClr val="000000"/>
                </a:solidFill>
              </a:defRPr>
            </a:lvl4pPr>
            <a:lvl5pPr lvl="4" algn="r" rtl="0">
              <a:lnSpc>
                <a:spcPct val="100000"/>
              </a:lnSpc>
              <a:spcBef>
                <a:spcPts val="0"/>
              </a:spcBef>
              <a:spcAft>
                <a:spcPts val="0"/>
              </a:spcAft>
              <a:buClr>
                <a:srgbClr val="000000"/>
              </a:buClr>
              <a:buSzPts val="1000"/>
              <a:buNone/>
              <a:defRPr sz="1000">
                <a:solidFill>
                  <a:srgbClr val="000000"/>
                </a:solidFill>
              </a:defRPr>
            </a:lvl5pPr>
            <a:lvl6pPr lvl="5" algn="r" rtl="0">
              <a:lnSpc>
                <a:spcPct val="100000"/>
              </a:lnSpc>
              <a:spcBef>
                <a:spcPts val="0"/>
              </a:spcBef>
              <a:spcAft>
                <a:spcPts val="0"/>
              </a:spcAft>
              <a:buClr>
                <a:srgbClr val="000000"/>
              </a:buClr>
              <a:buSzPts val="1000"/>
              <a:buNone/>
              <a:defRPr sz="1000">
                <a:solidFill>
                  <a:srgbClr val="000000"/>
                </a:solidFill>
              </a:defRPr>
            </a:lvl6pPr>
            <a:lvl7pPr lvl="6" algn="r" rtl="0">
              <a:lnSpc>
                <a:spcPct val="100000"/>
              </a:lnSpc>
              <a:spcBef>
                <a:spcPts val="0"/>
              </a:spcBef>
              <a:spcAft>
                <a:spcPts val="0"/>
              </a:spcAft>
              <a:buClr>
                <a:srgbClr val="000000"/>
              </a:buClr>
              <a:buSzPts val="1000"/>
              <a:buNone/>
              <a:defRPr sz="1000">
                <a:solidFill>
                  <a:srgbClr val="000000"/>
                </a:solidFill>
              </a:defRPr>
            </a:lvl7pPr>
            <a:lvl8pPr lvl="7" algn="r" rtl="0">
              <a:lnSpc>
                <a:spcPct val="100000"/>
              </a:lnSpc>
              <a:spcBef>
                <a:spcPts val="0"/>
              </a:spcBef>
              <a:spcAft>
                <a:spcPts val="0"/>
              </a:spcAft>
              <a:buClr>
                <a:srgbClr val="000000"/>
              </a:buClr>
              <a:buSzPts val="1000"/>
              <a:buNone/>
              <a:defRPr sz="1000">
                <a:solidFill>
                  <a:srgbClr val="000000"/>
                </a:solidFill>
              </a:defRPr>
            </a:lvl8pPr>
            <a:lvl9pPr lvl="8" algn="r"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114" name="Google Shape;114;p19"/>
          <p:cNvSpPr txBox="1">
            <a:spLocks noGrp="1"/>
          </p:cNvSpPr>
          <p:nvPr>
            <p:ph type="ctrTitle" idx="2"/>
          </p:nvPr>
        </p:nvSpPr>
        <p:spPr>
          <a:xfrm>
            <a:off x="610477" y="371745"/>
            <a:ext cx="2558400" cy="946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2800"/>
              <a:buNone/>
              <a:defRPr sz="2200"/>
            </a:lvl1pPr>
            <a:lvl2pPr lvl="1" algn="r" rtl="0">
              <a:spcBef>
                <a:spcPts val="0"/>
              </a:spcBef>
              <a:spcAft>
                <a:spcPts val="0"/>
              </a:spcAft>
              <a:buClr>
                <a:srgbClr val="434343"/>
              </a:buClr>
              <a:buSzPts val="1800"/>
              <a:buNone/>
              <a:defRPr sz="1800">
                <a:solidFill>
                  <a:srgbClr val="434343"/>
                </a:solidFill>
              </a:defRPr>
            </a:lvl2pPr>
            <a:lvl3pPr lvl="2" algn="r" rtl="0">
              <a:spcBef>
                <a:spcPts val="0"/>
              </a:spcBef>
              <a:spcAft>
                <a:spcPts val="0"/>
              </a:spcAft>
              <a:buClr>
                <a:srgbClr val="434343"/>
              </a:buClr>
              <a:buSzPts val="1800"/>
              <a:buNone/>
              <a:defRPr sz="1800">
                <a:solidFill>
                  <a:srgbClr val="434343"/>
                </a:solidFill>
              </a:defRPr>
            </a:lvl3pPr>
            <a:lvl4pPr lvl="3" algn="r" rtl="0">
              <a:spcBef>
                <a:spcPts val="0"/>
              </a:spcBef>
              <a:spcAft>
                <a:spcPts val="0"/>
              </a:spcAft>
              <a:buClr>
                <a:srgbClr val="434343"/>
              </a:buClr>
              <a:buSzPts val="1800"/>
              <a:buNone/>
              <a:defRPr sz="1800">
                <a:solidFill>
                  <a:srgbClr val="434343"/>
                </a:solidFill>
              </a:defRPr>
            </a:lvl4pPr>
            <a:lvl5pPr lvl="4" algn="r" rtl="0">
              <a:spcBef>
                <a:spcPts val="0"/>
              </a:spcBef>
              <a:spcAft>
                <a:spcPts val="0"/>
              </a:spcAft>
              <a:buClr>
                <a:srgbClr val="434343"/>
              </a:buClr>
              <a:buSzPts val="1800"/>
              <a:buNone/>
              <a:defRPr sz="1800">
                <a:solidFill>
                  <a:srgbClr val="434343"/>
                </a:solidFill>
              </a:defRPr>
            </a:lvl5pPr>
            <a:lvl6pPr lvl="5" algn="r" rtl="0">
              <a:spcBef>
                <a:spcPts val="0"/>
              </a:spcBef>
              <a:spcAft>
                <a:spcPts val="0"/>
              </a:spcAft>
              <a:buClr>
                <a:srgbClr val="434343"/>
              </a:buClr>
              <a:buSzPts val="1800"/>
              <a:buNone/>
              <a:defRPr sz="1800">
                <a:solidFill>
                  <a:srgbClr val="434343"/>
                </a:solidFill>
              </a:defRPr>
            </a:lvl6pPr>
            <a:lvl7pPr lvl="6" algn="r" rtl="0">
              <a:spcBef>
                <a:spcPts val="0"/>
              </a:spcBef>
              <a:spcAft>
                <a:spcPts val="0"/>
              </a:spcAft>
              <a:buClr>
                <a:srgbClr val="434343"/>
              </a:buClr>
              <a:buSzPts val="1800"/>
              <a:buNone/>
              <a:defRPr sz="1800">
                <a:solidFill>
                  <a:srgbClr val="434343"/>
                </a:solidFill>
              </a:defRPr>
            </a:lvl7pPr>
            <a:lvl8pPr lvl="7" algn="r" rtl="0">
              <a:spcBef>
                <a:spcPts val="0"/>
              </a:spcBef>
              <a:spcAft>
                <a:spcPts val="0"/>
              </a:spcAft>
              <a:buClr>
                <a:srgbClr val="434343"/>
              </a:buClr>
              <a:buSzPts val="1800"/>
              <a:buNone/>
              <a:defRPr sz="1800">
                <a:solidFill>
                  <a:srgbClr val="434343"/>
                </a:solidFill>
              </a:defRPr>
            </a:lvl8pPr>
            <a:lvl9pPr lvl="8" algn="r" rtl="0">
              <a:spcBef>
                <a:spcPts val="0"/>
              </a:spcBef>
              <a:spcAft>
                <a:spcPts val="0"/>
              </a:spcAft>
              <a:buClr>
                <a:srgbClr val="434343"/>
              </a:buClr>
              <a:buSzPts val="1800"/>
              <a:buNone/>
              <a:defRPr sz="1800">
                <a:solidFill>
                  <a:srgbClr val="434343"/>
                </a:solidFill>
              </a:defRPr>
            </a:lvl9pPr>
          </a:lstStyle>
          <a:p>
            <a:endParaRPr/>
          </a:p>
        </p:txBody>
      </p:sp>
      <p:sp>
        <p:nvSpPr>
          <p:cNvPr id="115" name="Google Shape;115;p19"/>
          <p:cNvSpPr txBox="1">
            <a:spLocks noGrp="1"/>
          </p:cNvSpPr>
          <p:nvPr>
            <p:ph type="ctrTitle" idx="3"/>
          </p:nvPr>
        </p:nvSpPr>
        <p:spPr>
          <a:xfrm>
            <a:off x="1747558" y="2650566"/>
            <a:ext cx="2263500" cy="6447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Clr>
                <a:srgbClr val="000000"/>
              </a:buClr>
              <a:buSzPts val="1600"/>
              <a:buNone/>
              <a:defRPr sz="1600" b="0"/>
            </a:lvl1pPr>
            <a:lvl2pPr lvl="1" algn="r" rtl="0">
              <a:spcBef>
                <a:spcPts val="0"/>
              </a:spcBef>
              <a:spcAft>
                <a:spcPts val="0"/>
              </a:spcAft>
              <a:buClr>
                <a:srgbClr val="000000"/>
              </a:buClr>
              <a:buSzPts val="1600"/>
              <a:buNone/>
              <a:defRPr sz="1600" b="0">
                <a:solidFill>
                  <a:srgbClr val="000000"/>
                </a:solidFill>
              </a:defRPr>
            </a:lvl2pPr>
            <a:lvl3pPr lvl="2" algn="r" rtl="0">
              <a:spcBef>
                <a:spcPts val="0"/>
              </a:spcBef>
              <a:spcAft>
                <a:spcPts val="0"/>
              </a:spcAft>
              <a:buClr>
                <a:srgbClr val="000000"/>
              </a:buClr>
              <a:buSzPts val="1600"/>
              <a:buNone/>
              <a:defRPr sz="1600" b="0">
                <a:solidFill>
                  <a:srgbClr val="000000"/>
                </a:solidFill>
              </a:defRPr>
            </a:lvl3pPr>
            <a:lvl4pPr lvl="3" algn="r" rtl="0">
              <a:spcBef>
                <a:spcPts val="0"/>
              </a:spcBef>
              <a:spcAft>
                <a:spcPts val="0"/>
              </a:spcAft>
              <a:buClr>
                <a:srgbClr val="000000"/>
              </a:buClr>
              <a:buSzPts val="1600"/>
              <a:buNone/>
              <a:defRPr sz="1600" b="0">
                <a:solidFill>
                  <a:srgbClr val="000000"/>
                </a:solidFill>
              </a:defRPr>
            </a:lvl4pPr>
            <a:lvl5pPr lvl="4" algn="r" rtl="0">
              <a:spcBef>
                <a:spcPts val="0"/>
              </a:spcBef>
              <a:spcAft>
                <a:spcPts val="0"/>
              </a:spcAft>
              <a:buClr>
                <a:srgbClr val="000000"/>
              </a:buClr>
              <a:buSzPts val="1600"/>
              <a:buNone/>
              <a:defRPr sz="1600" b="0">
                <a:solidFill>
                  <a:srgbClr val="000000"/>
                </a:solidFill>
              </a:defRPr>
            </a:lvl5pPr>
            <a:lvl6pPr lvl="5" algn="r" rtl="0">
              <a:spcBef>
                <a:spcPts val="0"/>
              </a:spcBef>
              <a:spcAft>
                <a:spcPts val="0"/>
              </a:spcAft>
              <a:buClr>
                <a:srgbClr val="000000"/>
              </a:buClr>
              <a:buSzPts val="1600"/>
              <a:buNone/>
              <a:defRPr sz="1600" b="0">
                <a:solidFill>
                  <a:srgbClr val="000000"/>
                </a:solidFill>
              </a:defRPr>
            </a:lvl6pPr>
            <a:lvl7pPr lvl="6" algn="r" rtl="0">
              <a:spcBef>
                <a:spcPts val="0"/>
              </a:spcBef>
              <a:spcAft>
                <a:spcPts val="0"/>
              </a:spcAft>
              <a:buClr>
                <a:srgbClr val="000000"/>
              </a:buClr>
              <a:buSzPts val="1600"/>
              <a:buNone/>
              <a:defRPr sz="1600" b="0">
                <a:solidFill>
                  <a:srgbClr val="000000"/>
                </a:solidFill>
              </a:defRPr>
            </a:lvl7pPr>
            <a:lvl8pPr lvl="7" algn="r" rtl="0">
              <a:spcBef>
                <a:spcPts val="0"/>
              </a:spcBef>
              <a:spcAft>
                <a:spcPts val="0"/>
              </a:spcAft>
              <a:buClr>
                <a:srgbClr val="000000"/>
              </a:buClr>
              <a:buSzPts val="1600"/>
              <a:buNone/>
              <a:defRPr sz="1600" b="0">
                <a:solidFill>
                  <a:srgbClr val="000000"/>
                </a:solidFill>
              </a:defRPr>
            </a:lvl8pPr>
            <a:lvl9pPr lvl="8" algn="r" rtl="0">
              <a:spcBef>
                <a:spcPts val="0"/>
              </a:spcBef>
              <a:spcAft>
                <a:spcPts val="0"/>
              </a:spcAft>
              <a:buClr>
                <a:srgbClr val="000000"/>
              </a:buClr>
              <a:buSzPts val="1600"/>
              <a:buNone/>
              <a:defRPr sz="1600" b="0">
                <a:solidFill>
                  <a:srgbClr val="000000"/>
                </a:solidFill>
              </a:defRPr>
            </a:lvl9pPr>
          </a:lstStyle>
          <a:p>
            <a:endParaRPr/>
          </a:p>
        </p:txBody>
      </p:sp>
      <p:sp>
        <p:nvSpPr>
          <p:cNvPr id="116" name="Google Shape;116;p19"/>
          <p:cNvSpPr txBox="1">
            <a:spLocks noGrp="1"/>
          </p:cNvSpPr>
          <p:nvPr>
            <p:ph type="subTitle" idx="4"/>
          </p:nvPr>
        </p:nvSpPr>
        <p:spPr>
          <a:xfrm>
            <a:off x="1623595" y="3183731"/>
            <a:ext cx="2380800" cy="7905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000000"/>
              </a:buClr>
              <a:buSzPts val="1000"/>
              <a:buNone/>
              <a:defRPr sz="1200">
                <a:solidFill>
                  <a:schemeClr val="dk1"/>
                </a:solidFill>
              </a:defRPr>
            </a:lvl1pPr>
            <a:lvl2pPr lvl="1" algn="r" rtl="0">
              <a:lnSpc>
                <a:spcPct val="100000"/>
              </a:lnSpc>
              <a:spcBef>
                <a:spcPts val="0"/>
              </a:spcBef>
              <a:spcAft>
                <a:spcPts val="0"/>
              </a:spcAft>
              <a:buClr>
                <a:srgbClr val="000000"/>
              </a:buClr>
              <a:buSzPts val="1000"/>
              <a:buNone/>
              <a:defRPr sz="1000">
                <a:solidFill>
                  <a:srgbClr val="000000"/>
                </a:solidFill>
              </a:defRPr>
            </a:lvl2pPr>
            <a:lvl3pPr lvl="2" algn="r" rtl="0">
              <a:lnSpc>
                <a:spcPct val="100000"/>
              </a:lnSpc>
              <a:spcBef>
                <a:spcPts val="0"/>
              </a:spcBef>
              <a:spcAft>
                <a:spcPts val="0"/>
              </a:spcAft>
              <a:buClr>
                <a:srgbClr val="000000"/>
              </a:buClr>
              <a:buSzPts val="1000"/>
              <a:buNone/>
              <a:defRPr sz="1000">
                <a:solidFill>
                  <a:srgbClr val="000000"/>
                </a:solidFill>
              </a:defRPr>
            </a:lvl3pPr>
            <a:lvl4pPr lvl="3" algn="r" rtl="0">
              <a:lnSpc>
                <a:spcPct val="100000"/>
              </a:lnSpc>
              <a:spcBef>
                <a:spcPts val="0"/>
              </a:spcBef>
              <a:spcAft>
                <a:spcPts val="0"/>
              </a:spcAft>
              <a:buClr>
                <a:srgbClr val="000000"/>
              </a:buClr>
              <a:buSzPts val="1000"/>
              <a:buNone/>
              <a:defRPr sz="1000">
                <a:solidFill>
                  <a:srgbClr val="000000"/>
                </a:solidFill>
              </a:defRPr>
            </a:lvl4pPr>
            <a:lvl5pPr lvl="4" algn="r" rtl="0">
              <a:lnSpc>
                <a:spcPct val="100000"/>
              </a:lnSpc>
              <a:spcBef>
                <a:spcPts val="0"/>
              </a:spcBef>
              <a:spcAft>
                <a:spcPts val="0"/>
              </a:spcAft>
              <a:buClr>
                <a:srgbClr val="000000"/>
              </a:buClr>
              <a:buSzPts val="1000"/>
              <a:buNone/>
              <a:defRPr sz="1000">
                <a:solidFill>
                  <a:srgbClr val="000000"/>
                </a:solidFill>
              </a:defRPr>
            </a:lvl5pPr>
            <a:lvl6pPr lvl="5" algn="r" rtl="0">
              <a:lnSpc>
                <a:spcPct val="100000"/>
              </a:lnSpc>
              <a:spcBef>
                <a:spcPts val="0"/>
              </a:spcBef>
              <a:spcAft>
                <a:spcPts val="0"/>
              </a:spcAft>
              <a:buClr>
                <a:srgbClr val="000000"/>
              </a:buClr>
              <a:buSzPts val="1000"/>
              <a:buNone/>
              <a:defRPr sz="1000">
                <a:solidFill>
                  <a:srgbClr val="000000"/>
                </a:solidFill>
              </a:defRPr>
            </a:lvl6pPr>
            <a:lvl7pPr lvl="6" algn="r" rtl="0">
              <a:lnSpc>
                <a:spcPct val="100000"/>
              </a:lnSpc>
              <a:spcBef>
                <a:spcPts val="0"/>
              </a:spcBef>
              <a:spcAft>
                <a:spcPts val="0"/>
              </a:spcAft>
              <a:buClr>
                <a:srgbClr val="000000"/>
              </a:buClr>
              <a:buSzPts val="1000"/>
              <a:buNone/>
              <a:defRPr sz="1000">
                <a:solidFill>
                  <a:srgbClr val="000000"/>
                </a:solidFill>
              </a:defRPr>
            </a:lvl7pPr>
            <a:lvl8pPr lvl="7" algn="r" rtl="0">
              <a:lnSpc>
                <a:spcPct val="100000"/>
              </a:lnSpc>
              <a:spcBef>
                <a:spcPts val="0"/>
              </a:spcBef>
              <a:spcAft>
                <a:spcPts val="0"/>
              </a:spcAft>
              <a:buClr>
                <a:srgbClr val="000000"/>
              </a:buClr>
              <a:buSzPts val="1000"/>
              <a:buNone/>
              <a:defRPr sz="1000">
                <a:solidFill>
                  <a:srgbClr val="000000"/>
                </a:solidFill>
              </a:defRPr>
            </a:lvl8pPr>
            <a:lvl9pPr lvl="8" algn="r" rtl="0">
              <a:lnSpc>
                <a:spcPct val="100000"/>
              </a:lnSpc>
              <a:spcBef>
                <a:spcPts val="0"/>
              </a:spcBef>
              <a:spcAft>
                <a:spcPts val="0"/>
              </a:spcAft>
              <a:buClr>
                <a:srgbClr val="000000"/>
              </a:buClr>
              <a:buSzPts val="1000"/>
              <a:buNone/>
              <a:defRPr sz="1000">
                <a:solidFill>
                  <a:srgbClr val="000000"/>
                </a:solidFill>
              </a:defRPr>
            </a:lvl9pPr>
          </a:lstStyle>
          <a:p>
            <a:endParaRPr/>
          </a:p>
        </p:txBody>
      </p:sp>
    </p:spTree>
    <p:extLst>
      <p:ext uri="{BB962C8B-B14F-4D97-AF65-F5344CB8AC3E}">
        <p14:creationId xmlns:p14="http://schemas.microsoft.com/office/powerpoint/2010/main" val="14890278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27"/>
        <p:cNvGrpSpPr/>
        <p:nvPr/>
      </p:nvGrpSpPr>
      <p:grpSpPr>
        <a:xfrm>
          <a:off x="0" y="0"/>
          <a:ext cx="0" cy="0"/>
          <a:chOff x="0" y="0"/>
          <a:chExt cx="0" cy="0"/>
        </a:xfrm>
      </p:grpSpPr>
      <p:sp>
        <p:nvSpPr>
          <p:cNvPr id="128" name="Google Shape;128;p22"/>
          <p:cNvSpPr txBox="1">
            <a:spLocks noGrp="1"/>
          </p:cNvSpPr>
          <p:nvPr>
            <p:ph type="body" idx="1"/>
          </p:nvPr>
        </p:nvSpPr>
        <p:spPr>
          <a:xfrm>
            <a:off x="642050" y="1096575"/>
            <a:ext cx="4463400" cy="3385500"/>
          </a:xfrm>
          <a:prstGeom prst="rect">
            <a:avLst/>
          </a:prstGeom>
        </p:spPr>
        <p:txBody>
          <a:bodyPr spcFirstLastPara="1" wrap="square" lIns="91425" tIns="91425" rIns="91425" bIns="91425" anchor="t" anchorCtr="0">
            <a:noAutofit/>
          </a:bodyPr>
          <a:lstStyle>
            <a:lvl1pPr marL="457200" lvl="0" indent="-304800" rtl="0">
              <a:lnSpc>
                <a:spcPct val="150000"/>
              </a:lnSpc>
              <a:spcBef>
                <a:spcPts val="0"/>
              </a:spcBef>
              <a:spcAft>
                <a:spcPts val="0"/>
              </a:spcAft>
              <a:buClr>
                <a:schemeClr val="lt1"/>
              </a:buClr>
              <a:buSzPts val="1200"/>
              <a:buFont typeface="Catamaran Thin"/>
              <a:buChar char="⬣"/>
              <a:defRPr>
                <a:solidFill>
                  <a:srgbClr val="000000"/>
                </a:solidFill>
              </a:defRPr>
            </a:lvl1pPr>
            <a:lvl2pPr marL="914400" lvl="1" indent="-304800" rtl="0">
              <a:spcBef>
                <a:spcPts val="1600"/>
              </a:spcBef>
              <a:spcAft>
                <a:spcPts val="0"/>
              </a:spcAft>
              <a:buClr>
                <a:srgbClr val="000000"/>
              </a:buClr>
              <a:buSzPts val="1200"/>
              <a:buFont typeface="Catamaran Thin"/>
              <a:buChar char="○"/>
              <a:defRPr>
                <a:solidFill>
                  <a:srgbClr val="000000"/>
                </a:solidFill>
              </a:defRPr>
            </a:lvl2pPr>
            <a:lvl3pPr marL="1371600" lvl="2" indent="-304800" rtl="0">
              <a:spcBef>
                <a:spcPts val="1600"/>
              </a:spcBef>
              <a:spcAft>
                <a:spcPts val="0"/>
              </a:spcAft>
              <a:buClr>
                <a:srgbClr val="000000"/>
              </a:buClr>
              <a:buSzPts val="1200"/>
              <a:buFont typeface="Catamaran Thin"/>
              <a:buChar char="■"/>
              <a:defRPr>
                <a:solidFill>
                  <a:srgbClr val="000000"/>
                </a:solidFill>
              </a:defRPr>
            </a:lvl3pPr>
            <a:lvl4pPr marL="1828800" lvl="3" indent="-304800" rtl="0">
              <a:spcBef>
                <a:spcPts val="1600"/>
              </a:spcBef>
              <a:spcAft>
                <a:spcPts val="0"/>
              </a:spcAft>
              <a:buClr>
                <a:srgbClr val="000000"/>
              </a:buClr>
              <a:buSzPts val="1200"/>
              <a:buFont typeface="Catamaran Thin"/>
              <a:buChar char="●"/>
              <a:defRPr>
                <a:solidFill>
                  <a:srgbClr val="000000"/>
                </a:solidFill>
              </a:defRPr>
            </a:lvl4pPr>
            <a:lvl5pPr marL="2286000" lvl="4" indent="-304800" rtl="0">
              <a:spcBef>
                <a:spcPts val="1600"/>
              </a:spcBef>
              <a:spcAft>
                <a:spcPts val="0"/>
              </a:spcAft>
              <a:buClr>
                <a:srgbClr val="000000"/>
              </a:buClr>
              <a:buSzPts val="1200"/>
              <a:buFont typeface="Catamaran Thin"/>
              <a:buAutoNum type="alphaLcPeriod"/>
              <a:defRPr>
                <a:solidFill>
                  <a:srgbClr val="000000"/>
                </a:solidFill>
              </a:defRPr>
            </a:lvl5pPr>
            <a:lvl6pPr marL="2743200" lvl="5" indent="-304800" rtl="0">
              <a:spcBef>
                <a:spcPts val="1600"/>
              </a:spcBef>
              <a:spcAft>
                <a:spcPts val="0"/>
              </a:spcAft>
              <a:buClr>
                <a:srgbClr val="000000"/>
              </a:buClr>
              <a:buSzPts val="1200"/>
              <a:buFont typeface="Catamaran Thin"/>
              <a:buAutoNum type="romanLcPeriod"/>
              <a:defRPr>
                <a:solidFill>
                  <a:srgbClr val="000000"/>
                </a:solidFill>
              </a:defRPr>
            </a:lvl6pPr>
            <a:lvl7pPr marL="3200400" lvl="6" indent="-304800" rtl="0">
              <a:spcBef>
                <a:spcPts val="1600"/>
              </a:spcBef>
              <a:spcAft>
                <a:spcPts val="0"/>
              </a:spcAft>
              <a:buClr>
                <a:srgbClr val="000000"/>
              </a:buClr>
              <a:buSzPts val="1200"/>
              <a:buFont typeface="Catamaran Thin"/>
              <a:buAutoNum type="arabicPeriod"/>
              <a:defRPr>
                <a:solidFill>
                  <a:srgbClr val="000000"/>
                </a:solidFill>
              </a:defRPr>
            </a:lvl7pPr>
            <a:lvl8pPr marL="3657600" lvl="7" indent="-304800" rtl="0">
              <a:spcBef>
                <a:spcPts val="1600"/>
              </a:spcBef>
              <a:spcAft>
                <a:spcPts val="0"/>
              </a:spcAft>
              <a:buClr>
                <a:srgbClr val="000000"/>
              </a:buClr>
              <a:buSzPts val="1200"/>
              <a:buFont typeface="Catamaran Thin"/>
              <a:buAutoNum type="alphaLcPeriod"/>
              <a:defRPr>
                <a:solidFill>
                  <a:srgbClr val="000000"/>
                </a:solidFill>
              </a:defRPr>
            </a:lvl8pPr>
            <a:lvl9pPr marL="4114800" lvl="8" indent="-304800" rtl="0">
              <a:spcBef>
                <a:spcPts val="1600"/>
              </a:spcBef>
              <a:spcAft>
                <a:spcPts val="1600"/>
              </a:spcAft>
              <a:buClr>
                <a:srgbClr val="000000"/>
              </a:buClr>
              <a:buSzPts val="1200"/>
              <a:buFont typeface="Catamaran Thin"/>
              <a:buAutoNum type="romanLcPeriod"/>
              <a:defRPr>
                <a:solidFill>
                  <a:srgbClr val="000000"/>
                </a:solidFill>
              </a:defRPr>
            </a:lvl9pPr>
          </a:lstStyle>
          <a:p>
            <a:endParaRPr/>
          </a:p>
        </p:txBody>
      </p:sp>
      <p:sp>
        <p:nvSpPr>
          <p:cNvPr id="129" name="Google Shape;129;p22"/>
          <p:cNvSpPr txBox="1">
            <a:spLocks noGrp="1"/>
          </p:cNvSpPr>
          <p:nvPr>
            <p:ph type="ctrTitle"/>
          </p:nvPr>
        </p:nvSpPr>
        <p:spPr>
          <a:xfrm>
            <a:off x="610474" y="371750"/>
            <a:ext cx="4372200" cy="946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2800"/>
              <a:buNone/>
              <a:defRPr sz="2200"/>
            </a:lvl1pPr>
            <a:lvl2pPr lvl="1" algn="r" rtl="0">
              <a:spcBef>
                <a:spcPts val="0"/>
              </a:spcBef>
              <a:spcAft>
                <a:spcPts val="0"/>
              </a:spcAft>
              <a:buClr>
                <a:srgbClr val="434343"/>
              </a:buClr>
              <a:buSzPts val="1800"/>
              <a:buNone/>
              <a:defRPr sz="1800">
                <a:solidFill>
                  <a:srgbClr val="434343"/>
                </a:solidFill>
              </a:defRPr>
            </a:lvl2pPr>
            <a:lvl3pPr lvl="2" algn="r" rtl="0">
              <a:spcBef>
                <a:spcPts val="0"/>
              </a:spcBef>
              <a:spcAft>
                <a:spcPts val="0"/>
              </a:spcAft>
              <a:buClr>
                <a:srgbClr val="434343"/>
              </a:buClr>
              <a:buSzPts val="1800"/>
              <a:buNone/>
              <a:defRPr sz="1800">
                <a:solidFill>
                  <a:srgbClr val="434343"/>
                </a:solidFill>
              </a:defRPr>
            </a:lvl3pPr>
            <a:lvl4pPr lvl="3" algn="r" rtl="0">
              <a:spcBef>
                <a:spcPts val="0"/>
              </a:spcBef>
              <a:spcAft>
                <a:spcPts val="0"/>
              </a:spcAft>
              <a:buClr>
                <a:srgbClr val="434343"/>
              </a:buClr>
              <a:buSzPts val="1800"/>
              <a:buNone/>
              <a:defRPr sz="1800">
                <a:solidFill>
                  <a:srgbClr val="434343"/>
                </a:solidFill>
              </a:defRPr>
            </a:lvl4pPr>
            <a:lvl5pPr lvl="4" algn="r" rtl="0">
              <a:spcBef>
                <a:spcPts val="0"/>
              </a:spcBef>
              <a:spcAft>
                <a:spcPts val="0"/>
              </a:spcAft>
              <a:buClr>
                <a:srgbClr val="434343"/>
              </a:buClr>
              <a:buSzPts val="1800"/>
              <a:buNone/>
              <a:defRPr sz="1800">
                <a:solidFill>
                  <a:srgbClr val="434343"/>
                </a:solidFill>
              </a:defRPr>
            </a:lvl5pPr>
            <a:lvl6pPr lvl="5" algn="r" rtl="0">
              <a:spcBef>
                <a:spcPts val="0"/>
              </a:spcBef>
              <a:spcAft>
                <a:spcPts val="0"/>
              </a:spcAft>
              <a:buClr>
                <a:srgbClr val="434343"/>
              </a:buClr>
              <a:buSzPts val="1800"/>
              <a:buNone/>
              <a:defRPr sz="1800">
                <a:solidFill>
                  <a:srgbClr val="434343"/>
                </a:solidFill>
              </a:defRPr>
            </a:lvl6pPr>
            <a:lvl7pPr lvl="6" algn="r" rtl="0">
              <a:spcBef>
                <a:spcPts val="0"/>
              </a:spcBef>
              <a:spcAft>
                <a:spcPts val="0"/>
              </a:spcAft>
              <a:buClr>
                <a:srgbClr val="434343"/>
              </a:buClr>
              <a:buSzPts val="1800"/>
              <a:buNone/>
              <a:defRPr sz="1800">
                <a:solidFill>
                  <a:srgbClr val="434343"/>
                </a:solidFill>
              </a:defRPr>
            </a:lvl7pPr>
            <a:lvl8pPr lvl="7" algn="r" rtl="0">
              <a:spcBef>
                <a:spcPts val="0"/>
              </a:spcBef>
              <a:spcAft>
                <a:spcPts val="0"/>
              </a:spcAft>
              <a:buClr>
                <a:srgbClr val="434343"/>
              </a:buClr>
              <a:buSzPts val="1800"/>
              <a:buNone/>
              <a:defRPr sz="1800">
                <a:solidFill>
                  <a:srgbClr val="434343"/>
                </a:solidFill>
              </a:defRPr>
            </a:lvl8pPr>
            <a:lvl9pPr lvl="8" algn="r" rtl="0">
              <a:spcBef>
                <a:spcPts val="0"/>
              </a:spcBef>
              <a:spcAft>
                <a:spcPts val="0"/>
              </a:spcAft>
              <a:buClr>
                <a:srgbClr val="434343"/>
              </a:buClr>
              <a:buSzPts val="1800"/>
              <a:buNone/>
              <a:defRPr sz="1800">
                <a:solidFill>
                  <a:srgbClr val="434343"/>
                </a:solidFill>
              </a:defRPr>
            </a:lvl9pPr>
          </a:lstStyle>
          <a:p>
            <a:endParaRPr/>
          </a:p>
        </p:txBody>
      </p:sp>
    </p:spTree>
    <p:extLst>
      <p:ext uri="{BB962C8B-B14F-4D97-AF65-F5344CB8AC3E}">
        <p14:creationId xmlns:p14="http://schemas.microsoft.com/office/powerpoint/2010/main" val="35044116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30"/>
        <p:cNvGrpSpPr/>
        <p:nvPr/>
      </p:nvGrpSpPr>
      <p:grpSpPr>
        <a:xfrm>
          <a:off x="0" y="0"/>
          <a:ext cx="0" cy="0"/>
          <a:chOff x="0" y="0"/>
          <a:chExt cx="0" cy="0"/>
        </a:xfrm>
      </p:grpSpPr>
      <p:sp>
        <p:nvSpPr>
          <p:cNvPr id="131" name="Google Shape;131;p23"/>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extLst>
      <p:ext uri="{BB962C8B-B14F-4D97-AF65-F5344CB8AC3E}">
        <p14:creationId xmlns:p14="http://schemas.microsoft.com/office/powerpoint/2010/main" val="30855574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32"/>
        <p:cNvGrpSpPr/>
        <p:nvPr/>
      </p:nvGrpSpPr>
      <p:grpSpPr>
        <a:xfrm>
          <a:off x="0" y="0"/>
          <a:ext cx="0" cy="0"/>
          <a:chOff x="0" y="0"/>
          <a:chExt cx="0" cy="0"/>
        </a:xfrm>
      </p:grpSpPr>
      <p:sp>
        <p:nvSpPr>
          <p:cNvPr id="133" name="Google Shape;133;p24"/>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34" name="Google Shape;134;p24"/>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35" name="Google Shape;135;p24"/>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Tree>
    <p:extLst>
      <p:ext uri="{BB962C8B-B14F-4D97-AF65-F5344CB8AC3E}">
        <p14:creationId xmlns:p14="http://schemas.microsoft.com/office/powerpoint/2010/main" val="17960256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36"/>
        <p:cNvGrpSpPr/>
        <p:nvPr/>
      </p:nvGrpSpPr>
      <p:grpSpPr>
        <a:xfrm>
          <a:off x="0" y="0"/>
          <a:ext cx="0" cy="0"/>
          <a:chOff x="0" y="0"/>
          <a:chExt cx="0" cy="0"/>
        </a:xfrm>
      </p:grpSpPr>
      <p:sp>
        <p:nvSpPr>
          <p:cNvPr id="137" name="Google Shape;137;p25"/>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Tree>
    <p:extLst>
      <p:ext uri="{BB962C8B-B14F-4D97-AF65-F5344CB8AC3E}">
        <p14:creationId xmlns:p14="http://schemas.microsoft.com/office/powerpoint/2010/main" val="42605543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3">
  <p:cSld name="TITLE_ONLY_3">
    <p:spTree>
      <p:nvGrpSpPr>
        <p:cNvPr id="1" name="Shape 63"/>
        <p:cNvGrpSpPr/>
        <p:nvPr/>
      </p:nvGrpSpPr>
      <p:grpSpPr>
        <a:xfrm>
          <a:off x="0" y="0"/>
          <a:ext cx="0" cy="0"/>
          <a:chOff x="0" y="0"/>
          <a:chExt cx="0" cy="0"/>
        </a:xfrm>
      </p:grpSpPr>
      <p:sp>
        <p:nvSpPr>
          <p:cNvPr id="64" name="Google Shape;64;p11"/>
          <p:cNvSpPr txBox="1">
            <a:spLocks noGrp="1"/>
          </p:cNvSpPr>
          <p:nvPr>
            <p:ph type="ctrTitle"/>
          </p:nvPr>
        </p:nvSpPr>
        <p:spPr>
          <a:xfrm>
            <a:off x="610477" y="371745"/>
            <a:ext cx="2558400" cy="946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2800"/>
              <a:buNone/>
              <a:defRPr sz="2200"/>
            </a:lvl1pPr>
            <a:lvl2pPr lvl="1" algn="r" rtl="0">
              <a:spcBef>
                <a:spcPts val="0"/>
              </a:spcBef>
              <a:spcAft>
                <a:spcPts val="0"/>
              </a:spcAft>
              <a:buClr>
                <a:srgbClr val="434343"/>
              </a:buClr>
              <a:buSzPts val="1800"/>
              <a:buNone/>
              <a:defRPr sz="1800">
                <a:solidFill>
                  <a:srgbClr val="434343"/>
                </a:solidFill>
              </a:defRPr>
            </a:lvl2pPr>
            <a:lvl3pPr lvl="2" algn="r" rtl="0">
              <a:spcBef>
                <a:spcPts val="0"/>
              </a:spcBef>
              <a:spcAft>
                <a:spcPts val="0"/>
              </a:spcAft>
              <a:buClr>
                <a:srgbClr val="434343"/>
              </a:buClr>
              <a:buSzPts val="1800"/>
              <a:buNone/>
              <a:defRPr sz="1800">
                <a:solidFill>
                  <a:srgbClr val="434343"/>
                </a:solidFill>
              </a:defRPr>
            </a:lvl3pPr>
            <a:lvl4pPr lvl="3" algn="r" rtl="0">
              <a:spcBef>
                <a:spcPts val="0"/>
              </a:spcBef>
              <a:spcAft>
                <a:spcPts val="0"/>
              </a:spcAft>
              <a:buClr>
                <a:srgbClr val="434343"/>
              </a:buClr>
              <a:buSzPts val="1800"/>
              <a:buNone/>
              <a:defRPr sz="1800">
                <a:solidFill>
                  <a:srgbClr val="434343"/>
                </a:solidFill>
              </a:defRPr>
            </a:lvl4pPr>
            <a:lvl5pPr lvl="4" algn="r" rtl="0">
              <a:spcBef>
                <a:spcPts val="0"/>
              </a:spcBef>
              <a:spcAft>
                <a:spcPts val="0"/>
              </a:spcAft>
              <a:buClr>
                <a:srgbClr val="434343"/>
              </a:buClr>
              <a:buSzPts val="1800"/>
              <a:buNone/>
              <a:defRPr sz="1800">
                <a:solidFill>
                  <a:srgbClr val="434343"/>
                </a:solidFill>
              </a:defRPr>
            </a:lvl5pPr>
            <a:lvl6pPr lvl="5" algn="r" rtl="0">
              <a:spcBef>
                <a:spcPts val="0"/>
              </a:spcBef>
              <a:spcAft>
                <a:spcPts val="0"/>
              </a:spcAft>
              <a:buClr>
                <a:srgbClr val="434343"/>
              </a:buClr>
              <a:buSzPts val="1800"/>
              <a:buNone/>
              <a:defRPr sz="1800">
                <a:solidFill>
                  <a:srgbClr val="434343"/>
                </a:solidFill>
              </a:defRPr>
            </a:lvl6pPr>
            <a:lvl7pPr lvl="6" algn="r" rtl="0">
              <a:spcBef>
                <a:spcPts val="0"/>
              </a:spcBef>
              <a:spcAft>
                <a:spcPts val="0"/>
              </a:spcAft>
              <a:buClr>
                <a:srgbClr val="434343"/>
              </a:buClr>
              <a:buSzPts val="1800"/>
              <a:buNone/>
              <a:defRPr sz="1800">
                <a:solidFill>
                  <a:srgbClr val="434343"/>
                </a:solidFill>
              </a:defRPr>
            </a:lvl7pPr>
            <a:lvl8pPr lvl="7" algn="r" rtl="0">
              <a:spcBef>
                <a:spcPts val="0"/>
              </a:spcBef>
              <a:spcAft>
                <a:spcPts val="0"/>
              </a:spcAft>
              <a:buClr>
                <a:srgbClr val="434343"/>
              </a:buClr>
              <a:buSzPts val="1800"/>
              <a:buNone/>
              <a:defRPr sz="1800">
                <a:solidFill>
                  <a:srgbClr val="434343"/>
                </a:solidFill>
              </a:defRPr>
            </a:lvl8pPr>
            <a:lvl9pPr lvl="8" algn="r" rtl="0">
              <a:spcBef>
                <a:spcPts val="0"/>
              </a:spcBef>
              <a:spcAft>
                <a:spcPts val="0"/>
              </a:spcAft>
              <a:buClr>
                <a:srgbClr val="434343"/>
              </a:buClr>
              <a:buSzPts val="1800"/>
              <a:buNone/>
              <a:defRPr sz="1800">
                <a:solidFill>
                  <a:srgbClr val="434343"/>
                </a:solidFill>
              </a:defRPr>
            </a:lvl9pPr>
          </a:lstStyle>
          <a:p>
            <a:endParaRPr/>
          </a:p>
        </p:txBody>
      </p:sp>
      <p:sp>
        <p:nvSpPr>
          <p:cNvPr id="65" name="Google Shape;65;p11"/>
          <p:cNvSpPr/>
          <p:nvPr/>
        </p:nvSpPr>
        <p:spPr>
          <a:xfrm>
            <a:off x="-219925" y="1675225"/>
            <a:ext cx="6757200" cy="3498900"/>
          </a:xfrm>
          <a:prstGeom prst="snip2SameRect">
            <a:avLst>
              <a:gd name="adj1" fmla="val 16667"/>
              <a:gd name="adj2" fmla="val 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38"/>
        <p:cNvGrpSpPr/>
        <p:nvPr/>
      </p:nvGrpSpPr>
      <p:grpSpPr>
        <a:xfrm>
          <a:off x="0" y="0"/>
          <a:ext cx="0" cy="0"/>
          <a:chOff x="0" y="0"/>
          <a:chExt cx="0" cy="0"/>
        </a:xfrm>
      </p:grpSpPr>
      <p:sp>
        <p:nvSpPr>
          <p:cNvPr id="139" name="Google Shape;139;p26"/>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40" name="Google Shape;140;p26"/>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Tree>
    <p:extLst>
      <p:ext uri="{BB962C8B-B14F-4D97-AF65-F5344CB8AC3E}">
        <p14:creationId xmlns:p14="http://schemas.microsoft.com/office/powerpoint/2010/main" val="34685440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1"/>
        <p:cNvGrpSpPr/>
        <p:nvPr/>
      </p:nvGrpSpPr>
      <p:grpSpPr>
        <a:xfrm>
          <a:off x="0" y="0"/>
          <a:ext cx="0" cy="0"/>
          <a:chOff x="0" y="0"/>
          <a:chExt cx="0" cy="0"/>
        </a:xfrm>
      </p:grpSpPr>
    </p:spTree>
    <p:extLst>
      <p:ext uri="{BB962C8B-B14F-4D97-AF65-F5344CB8AC3E}">
        <p14:creationId xmlns:p14="http://schemas.microsoft.com/office/powerpoint/2010/main" val="16478370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7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313DB6-ED26-4CDB-9B79-CDFCB57E3CB2}" type="datetimeFigureOut">
              <a:rPr lang="en-US" smtClean="0"/>
              <a:t>10/21/2022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E57961-326D-4599-ACAF-1DB0979A76CC}" type="slidenum">
              <a:rPr lang="en-US" smtClean="0"/>
              <a:t>‹#›</a:t>
            </a:fld>
            <a:endParaRPr lang="en-US"/>
          </a:p>
        </p:txBody>
      </p:sp>
    </p:spTree>
    <p:extLst>
      <p:ext uri="{BB962C8B-B14F-4D97-AF65-F5344CB8AC3E}">
        <p14:creationId xmlns:p14="http://schemas.microsoft.com/office/powerpoint/2010/main" val="280225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six columns">
  <p:cSld name="CUSTOM_3">
    <p:spTree>
      <p:nvGrpSpPr>
        <p:cNvPr id="1" name="Shape 66"/>
        <p:cNvGrpSpPr/>
        <p:nvPr/>
      </p:nvGrpSpPr>
      <p:grpSpPr>
        <a:xfrm>
          <a:off x="0" y="0"/>
          <a:ext cx="0" cy="0"/>
          <a:chOff x="0" y="0"/>
          <a:chExt cx="0" cy="0"/>
        </a:xfrm>
      </p:grpSpPr>
      <p:sp>
        <p:nvSpPr>
          <p:cNvPr id="67" name="Google Shape;67;p12"/>
          <p:cNvSpPr/>
          <p:nvPr/>
        </p:nvSpPr>
        <p:spPr>
          <a:xfrm flipH="1">
            <a:off x="6019850" y="1827800"/>
            <a:ext cx="3153000" cy="3315600"/>
          </a:xfrm>
          <a:prstGeom prst="snip1Rect">
            <a:avLst>
              <a:gd name="adj" fmla="val 29781"/>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8" name="Google Shape;68;p12"/>
          <p:cNvSpPr txBox="1">
            <a:spLocks noGrp="1"/>
          </p:cNvSpPr>
          <p:nvPr>
            <p:ph type="ctrTitle"/>
          </p:nvPr>
        </p:nvSpPr>
        <p:spPr>
          <a:xfrm>
            <a:off x="447276" y="1922650"/>
            <a:ext cx="2835300" cy="644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400"/>
              <a:buNone/>
              <a:defRPr sz="1400" b="0"/>
            </a:lvl1pPr>
            <a:lvl2pPr lvl="1" algn="ctr" rtl="0">
              <a:spcBef>
                <a:spcPts val="0"/>
              </a:spcBef>
              <a:spcAft>
                <a:spcPts val="0"/>
              </a:spcAft>
              <a:buSzPts val="1400"/>
              <a:buNone/>
              <a:defRPr sz="1400" b="0"/>
            </a:lvl2pPr>
            <a:lvl3pPr lvl="2" algn="ctr" rtl="0">
              <a:spcBef>
                <a:spcPts val="0"/>
              </a:spcBef>
              <a:spcAft>
                <a:spcPts val="0"/>
              </a:spcAft>
              <a:buSzPts val="1400"/>
              <a:buNone/>
              <a:defRPr sz="1400" b="0"/>
            </a:lvl3pPr>
            <a:lvl4pPr lvl="3" algn="ctr" rtl="0">
              <a:spcBef>
                <a:spcPts val="0"/>
              </a:spcBef>
              <a:spcAft>
                <a:spcPts val="0"/>
              </a:spcAft>
              <a:buSzPts val="1400"/>
              <a:buNone/>
              <a:defRPr sz="1400" b="0"/>
            </a:lvl4pPr>
            <a:lvl5pPr lvl="4" algn="ctr" rtl="0">
              <a:spcBef>
                <a:spcPts val="0"/>
              </a:spcBef>
              <a:spcAft>
                <a:spcPts val="0"/>
              </a:spcAft>
              <a:buSzPts val="1400"/>
              <a:buNone/>
              <a:defRPr sz="1400" b="0"/>
            </a:lvl5pPr>
            <a:lvl6pPr lvl="5" algn="ctr" rtl="0">
              <a:spcBef>
                <a:spcPts val="0"/>
              </a:spcBef>
              <a:spcAft>
                <a:spcPts val="0"/>
              </a:spcAft>
              <a:buSzPts val="1400"/>
              <a:buNone/>
              <a:defRPr sz="1400" b="0"/>
            </a:lvl6pPr>
            <a:lvl7pPr lvl="6" algn="ctr" rtl="0">
              <a:spcBef>
                <a:spcPts val="0"/>
              </a:spcBef>
              <a:spcAft>
                <a:spcPts val="0"/>
              </a:spcAft>
              <a:buSzPts val="1400"/>
              <a:buNone/>
              <a:defRPr sz="1400" b="0"/>
            </a:lvl7pPr>
            <a:lvl8pPr lvl="7" algn="ctr" rtl="0">
              <a:spcBef>
                <a:spcPts val="0"/>
              </a:spcBef>
              <a:spcAft>
                <a:spcPts val="0"/>
              </a:spcAft>
              <a:buSzPts val="1400"/>
              <a:buNone/>
              <a:defRPr sz="1400" b="0"/>
            </a:lvl8pPr>
            <a:lvl9pPr lvl="8" algn="ctr" rtl="0">
              <a:spcBef>
                <a:spcPts val="0"/>
              </a:spcBef>
              <a:spcAft>
                <a:spcPts val="0"/>
              </a:spcAft>
              <a:buSzPts val="1400"/>
              <a:buNone/>
              <a:defRPr sz="1400" b="0"/>
            </a:lvl9pPr>
          </a:lstStyle>
          <a:p>
            <a:endParaRPr/>
          </a:p>
        </p:txBody>
      </p:sp>
      <p:sp>
        <p:nvSpPr>
          <p:cNvPr id="69" name="Google Shape;69;p12"/>
          <p:cNvSpPr txBox="1">
            <a:spLocks noGrp="1"/>
          </p:cNvSpPr>
          <p:nvPr>
            <p:ph type="subTitle" idx="1"/>
          </p:nvPr>
        </p:nvSpPr>
        <p:spPr>
          <a:xfrm>
            <a:off x="803424" y="2200325"/>
            <a:ext cx="21228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000"/>
              <a:buNone/>
              <a:defRPr sz="1200">
                <a:solidFill>
                  <a:schemeClr val="dk1"/>
                </a:solidFill>
              </a:defRPr>
            </a:lvl1pPr>
            <a:lvl2pPr lvl="1" algn="ctr" rtl="0">
              <a:lnSpc>
                <a:spcPct val="100000"/>
              </a:lnSpc>
              <a:spcBef>
                <a:spcPts val="0"/>
              </a:spcBef>
              <a:spcAft>
                <a:spcPts val="0"/>
              </a:spcAft>
              <a:buClr>
                <a:schemeClr val="dk1"/>
              </a:buClr>
              <a:buSzPts val="1000"/>
              <a:buNone/>
              <a:defRPr sz="1000">
                <a:solidFill>
                  <a:schemeClr val="dk1"/>
                </a:solidFill>
              </a:defRPr>
            </a:lvl2pPr>
            <a:lvl3pPr lvl="2" algn="ctr" rtl="0">
              <a:lnSpc>
                <a:spcPct val="100000"/>
              </a:lnSpc>
              <a:spcBef>
                <a:spcPts val="0"/>
              </a:spcBef>
              <a:spcAft>
                <a:spcPts val="0"/>
              </a:spcAft>
              <a:buClr>
                <a:schemeClr val="dk1"/>
              </a:buClr>
              <a:buSzPts val="1000"/>
              <a:buNone/>
              <a:defRPr sz="1000">
                <a:solidFill>
                  <a:schemeClr val="dk1"/>
                </a:solidFill>
              </a:defRPr>
            </a:lvl3pPr>
            <a:lvl4pPr lvl="3" algn="ctr" rtl="0">
              <a:lnSpc>
                <a:spcPct val="100000"/>
              </a:lnSpc>
              <a:spcBef>
                <a:spcPts val="0"/>
              </a:spcBef>
              <a:spcAft>
                <a:spcPts val="0"/>
              </a:spcAft>
              <a:buClr>
                <a:schemeClr val="dk1"/>
              </a:buClr>
              <a:buSzPts val="1000"/>
              <a:buNone/>
              <a:defRPr sz="1000">
                <a:solidFill>
                  <a:schemeClr val="dk1"/>
                </a:solidFill>
              </a:defRPr>
            </a:lvl4pPr>
            <a:lvl5pPr lvl="4" algn="ctr" rtl="0">
              <a:lnSpc>
                <a:spcPct val="100000"/>
              </a:lnSpc>
              <a:spcBef>
                <a:spcPts val="0"/>
              </a:spcBef>
              <a:spcAft>
                <a:spcPts val="0"/>
              </a:spcAft>
              <a:buClr>
                <a:schemeClr val="dk1"/>
              </a:buClr>
              <a:buSzPts val="1000"/>
              <a:buNone/>
              <a:defRPr sz="1000">
                <a:solidFill>
                  <a:schemeClr val="dk1"/>
                </a:solidFill>
              </a:defRPr>
            </a:lvl5pPr>
            <a:lvl6pPr lvl="5" algn="ctr" rtl="0">
              <a:lnSpc>
                <a:spcPct val="100000"/>
              </a:lnSpc>
              <a:spcBef>
                <a:spcPts val="0"/>
              </a:spcBef>
              <a:spcAft>
                <a:spcPts val="0"/>
              </a:spcAft>
              <a:buClr>
                <a:schemeClr val="dk1"/>
              </a:buClr>
              <a:buSzPts val="1000"/>
              <a:buNone/>
              <a:defRPr sz="1000">
                <a:solidFill>
                  <a:schemeClr val="dk1"/>
                </a:solidFill>
              </a:defRPr>
            </a:lvl6pPr>
            <a:lvl7pPr lvl="6" algn="ctr" rtl="0">
              <a:lnSpc>
                <a:spcPct val="100000"/>
              </a:lnSpc>
              <a:spcBef>
                <a:spcPts val="0"/>
              </a:spcBef>
              <a:spcAft>
                <a:spcPts val="0"/>
              </a:spcAft>
              <a:buClr>
                <a:schemeClr val="dk1"/>
              </a:buClr>
              <a:buSzPts val="1000"/>
              <a:buNone/>
              <a:defRPr sz="1000">
                <a:solidFill>
                  <a:schemeClr val="dk1"/>
                </a:solidFill>
              </a:defRPr>
            </a:lvl7pPr>
            <a:lvl8pPr lvl="7" algn="ctr" rtl="0">
              <a:lnSpc>
                <a:spcPct val="100000"/>
              </a:lnSpc>
              <a:spcBef>
                <a:spcPts val="0"/>
              </a:spcBef>
              <a:spcAft>
                <a:spcPts val="0"/>
              </a:spcAft>
              <a:buClr>
                <a:schemeClr val="dk1"/>
              </a:buClr>
              <a:buSzPts val="1000"/>
              <a:buNone/>
              <a:defRPr sz="1000">
                <a:solidFill>
                  <a:schemeClr val="dk1"/>
                </a:solidFill>
              </a:defRPr>
            </a:lvl8pPr>
            <a:lvl9pPr lvl="8" algn="ctr" rtl="0">
              <a:lnSpc>
                <a:spcPct val="100000"/>
              </a:lnSpc>
              <a:spcBef>
                <a:spcPts val="0"/>
              </a:spcBef>
              <a:spcAft>
                <a:spcPts val="0"/>
              </a:spcAft>
              <a:buClr>
                <a:schemeClr val="dk1"/>
              </a:buClr>
              <a:buSzPts val="1000"/>
              <a:buNone/>
              <a:defRPr sz="1000">
                <a:solidFill>
                  <a:schemeClr val="dk1"/>
                </a:solidFill>
              </a:defRPr>
            </a:lvl9pPr>
          </a:lstStyle>
          <a:p>
            <a:endParaRPr/>
          </a:p>
        </p:txBody>
      </p:sp>
      <p:sp>
        <p:nvSpPr>
          <p:cNvPr id="70" name="Google Shape;70;p12"/>
          <p:cNvSpPr txBox="1">
            <a:spLocks noGrp="1"/>
          </p:cNvSpPr>
          <p:nvPr>
            <p:ph type="ctrTitle" idx="2"/>
          </p:nvPr>
        </p:nvSpPr>
        <p:spPr>
          <a:xfrm>
            <a:off x="3107750" y="1925425"/>
            <a:ext cx="2955900" cy="644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400"/>
              <a:buNone/>
              <a:defRPr sz="1400" b="0"/>
            </a:lvl1pPr>
            <a:lvl2pPr lvl="1" algn="ctr" rtl="0">
              <a:spcBef>
                <a:spcPts val="0"/>
              </a:spcBef>
              <a:spcAft>
                <a:spcPts val="0"/>
              </a:spcAft>
              <a:buSzPts val="1400"/>
              <a:buNone/>
              <a:defRPr sz="1400" b="0"/>
            </a:lvl2pPr>
            <a:lvl3pPr lvl="2" algn="ctr" rtl="0">
              <a:spcBef>
                <a:spcPts val="0"/>
              </a:spcBef>
              <a:spcAft>
                <a:spcPts val="0"/>
              </a:spcAft>
              <a:buSzPts val="1400"/>
              <a:buNone/>
              <a:defRPr sz="1400" b="0"/>
            </a:lvl3pPr>
            <a:lvl4pPr lvl="3" algn="ctr" rtl="0">
              <a:spcBef>
                <a:spcPts val="0"/>
              </a:spcBef>
              <a:spcAft>
                <a:spcPts val="0"/>
              </a:spcAft>
              <a:buSzPts val="1400"/>
              <a:buNone/>
              <a:defRPr sz="1400" b="0"/>
            </a:lvl4pPr>
            <a:lvl5pPr lvl="4" algn="ctr" rtl="0">
              <a:spcBef>
                <a:spcPts val="0"/>
              </a:spcBef>
              <a:spcAft>
                <a:spcPts val="0"/>
              </a:spcAft>
              <a:buSzPts val="1400"/>
              <a:buNone/>
              <a:defRPr sz="1400" b="0"/>
            </a:lvl5pPr>
            <a:lvl6pPr lvl="5" algn="ctr" rtl="0">
              <a:spcBef>
                <a:spcPts val="0"/>
              </a:spcBef>
              <a:spcAft>
                <a:spcPts val="0"/>
              </a:spcAft>
              <a:buSzPts val="1400"/>
              <a:buNone/>
              <a:defRPr sz="1400" b="0"/>
            </a:lvl6pPr>
            <a:lvl7pPr lvl="6" algn="ctr" rtl="0">
              <a:spcBef>
                <a:spcPts val="0"/>
              </a:spcBef>
              <a:spcAft>
                <a:spcPts val="0"/>
              </a:spcAft>
              <a:buSzPts val="1400"/>
              <a:buNone/>
              <a:defRPr sz="1400" b="0"/>
            </a:lvl7pPr>
            <a:lvl8pPr lvl="7" algn="ctr" rtl="0">
              <a:spcBef>
                <a:spcPts val="0"/>
              </a:spcBef>
              <a:spcAft>
                <a:spcPts val="0"/>
              </a:spcAft>
              <a:buSzPts val="1400"/>
              <a:buNone/>
              <a:defRPr sz="1400" b="0"/>
            </a:lvl8pPr>
            <a:lvl9pPr lvl="8" algn="ctr" rtl="0">
              <a:spcBef>
                <a:spcPts val="0"/>
              </a:spcBef>
              <a:spcAft>
                <a:spcPts val="0"/>
              </a:spcAft>
              <a:buSzPts val="1400"/>
              <a:buNone/>
              <a:defRPr sz="1400" b="0"/>
            </a:lvl9pPr>
          </a:lstStyle>
          <a:p>
            <a:endParaRPr/>
          </a:p>
        </p:txBody>
      </p:sp>
      <p:sp>
        <p:nvSpPr>
          <p:cNvPr id="71" name="Google Shape;71;p12"/>
          <p:cNvSpPr txBox="1">
            <a:spLocks noGrp="1"/>
          </p:cNvSpPr>
          <p:nvPr>
            <p:ph type="subTitle" idx="3"/>
          </p:nvPr>
        </p:nvSpPr>
        <p:spPr>
          <a:xfrm>
            <a:off x="3524674" y="2203100"/>
            <a:ext cx="21219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000"/>
              <a:buNone/>
              <a:defRPr sz="1200">
                <a:solidFill>
                  <a:schemeClr val="dk1"/>
                </a:solidFill>
              </a:defRPr>
            </a:lvl1pPr>
            <a:lvl2pPr lvl="1" algn="ctr" rtl="0">
              <a:lnSpc>
                <a:spcPct val="100000"/>
              </a:lnSpc>
              <a:spcBef>
                <a:spcPts val="0"/>
              </a:spcBef>
              <a:spcAft>
                <a:spcPts val="0"/>
              </a:spcAft>
              <a:buClr>
                <a:schemeClr val="dk1"/>
              </a:buClr>
              <a:buSzPts val="1000"/>
              <a:buNone/>
              <a:defRPr sz="1000">
                <a:solidFill>
                  <a:schemeClr val="dk1"/>
                </a:solidFill>
              </a:defRPr>
            </a:lvl2pPr>
            <a:lvl3pPr lvl="2" algn="ctr" rtl="0">
              <a:lnSpc>
                <a:spcPct val="100000"/>
              </a:lnSpc>
              <a:spcBef>
                <a:spcPts val="0"/>
              </a:spcBef>
              <a:spcAft>
                <a:spcPts val="0"/>
              </a:spcAft>
              <a:buClr>
                <a:schemeClr val="dk1"/>
              </a:buClr>
              <a:buSzPts val="1000"/>
              <a:buNone/>
              <a:defRPr sz="1000">
                <a:solidFill>
                  <a:schemeClr val="dk1"/>
                </a:solidFill>
              </a:defRPr>
            </a:lvl3pPr>
            <a:lvl4pPr lvl="3" algn="ctr" rtl="0">
              <a:lnSpc>
                <a:spcPct val="100000"/>
              </a:lnSpc>
              <a:spcBef>
                <a:spcPts val="0"/>
              </a:spcBef>
              <a:spcAft>
                <a:spcPts val="0"/>
              </a:spcAft>
              <a:buClr>
                <a:schemeClr val="dk1"/>
              </a:buClr>
              <a:buSzPts val="1000"/>
              <a:buNone/>
              <a:defRPr sz="1000">
                <a:solidFill>
                  <a:schemeClr val="dk1"/>
                </a:solidFill>
              </a:defRPr>
            </a:lvl4pPr>
            <a:lvl5pPr lvl="4" algn="ctr" rtl="0">
              <a:lnSpc>
                <a:spcPct val="100000"/>
              </a:lnSpc>
              <a:spcBef>
                <a:spcPts val="0"/>
              </a:spcBef>
              <a:spcAft>
                <a:spcPts val="0"/>
              </a:spcAft>
              <a:buClr>
                <a:schemeClr val="dk1"/>
              </a:buClr>
              <a:buSzPts val="1000"/>
              <a:buNone/>
              <a:defRPr sz="1000">
                <a:solidFill>
                  <a:schemeClr val="dk1"/>
                </a:solidFill>
              </a:defRPr>
            </a:lvl5pPr>
            <a:lvl6pPr lvl="5" algn="ctr" rtl="0">
              <a:lnSpc>
                <a:spcPct val="100000"/>
              </a:lnSpc>
              <a:spcBef>
                <a:spcPts val="0"/>
              </a:spcBef>
              <a:spcAft>
                <a:spcPts val="0"/>
              </a:spcAft>
              <a:buClr>
                <a:schemeClr val="dk1"/>
              </a:buClr>
              <a:buSzPts val="1000"/>
              <a:buNone/>
              <a:defRPr sz="1000">
                <a:solidFill>
                  <a:schemeClr val="dk1"/>
                </a:solidFill>
              </a:defRPr>
            </a:lvl6pPr>
            <a:lvl7pPr lvl="6" algn="ctr" rtl="0">
              <a:lnSpc>
                <a:spcPct val="100000"/>
              </a:lnSpc>
              <a:spcBef>
                <a:spcPts val="0"/>
              </a:spcBef>
              <a:spcAft>
                <a:spcPts val="0"/>
              </a:spcAft>
              <a:buClr>
                <a:schemeClr val="dk1"/>
              </a:buClr>
              <a:buSzPts val="1000"/>
              <a:buNone/>
              <a:defRPr sz="1000">
                <a:solidFill>
                  <a:schemeClr val="dk1"/>
                </a:solidFill>
              </a:defRPr>
            </a:lvl7pPr>
            <a:lvl8pPr lvl="7" algn="ctr" rtl="0">
              <a:lnSpc>
                <a:spcPct val="100000"/>
              </a:lnSpc>
              <a:spcBef>
                <a:spcPts val="0"/>
              </a:spcBef>
              <a:spcAft>
                <a:spcPts val="0"/>
              </a:spcAft>
              <a:buClr>
                <a:schemeClr val="dk1"/>
              </a:buClr>
              <a:buSzPts val="1000"/>
              <a:buNone/>
              <a:defRPr sz="1000">
                <a:solidFill>
                  <a:schemeClr val="dk1"/>
                </a:solidFill>
              </a:defRPr>
            </a:lvl8pPr>
            <a:lvl9pPr lvl="8" algn="ctr" rtl="0">
              <a:lnSpc>
                <a:spcPct val="100000"/>
              </a:lnSpc>
              <a:spcBef>
                <a:spcPts val="0"/>
              </a:spcBef>
              <a:spcAft>
                <a:spcPts val="0"/>
              </a:spcAft>
              <a:buClr>
                <a:schemeClr val="dk1"/>
              </a:buClr>
              <a:buSzPts val="1000"/>
              <a:buNone/>
              <a:defRPr sz="1000">
                <a:solidFill>
                  <a:schemeClr val="dk1"/>
                </a:solidFill>
              </a:defRPr>
            </a:lvl9pPr>
          </a:lstStyle>
          <a:p>
            <a:endParaRPr/>
          </a:p>
        </p:txBody>
      </p:sp>
      <p:sp>
        <p:nvSpPr>
          <p:cNvPr id="72" name="Google Shape;72;p12"/>
          <p:cNvSpPr txBox="1">
            <a:spLocks noGrp="1"/>
          </p:cNvSpPr>
          <p:nvPr>
            <p:ph type="ctrTitle" idx="4"/>
          </p:nvPr>
        </p:nvSpPr>
        <p:spPr>
          <a:xfrm>
            <a:off x="5828576" y="1922650"/>
            <a:ext cx="2955900" cy="644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400"/>
              <a:buNone/>
              <a:defRPr sz="1400" b="0"/>
            </a:lvl1pPr>
            <a:lvl2pPr lvl="1" algn="ctr" rtl="0">
              <a:spcBef>
                <a:spcPts val="0"/>
              </a:spcBef>
              <a:spcAft>
                <a:spcPts val="0"/>
              </a:spcAft>
              <a:buSzPts val="1400"/>
              <a:buNone/>
              <a:defRPr sz="1400" b="0"/>
            </a:lvl2pPr>
            <a:lvl3pPr lvl="2" algn="ctr" rtl="0">
              <a:spcBef>
                <a:spcPts val="0"/>
              </a:spcBef>
              <a:spcAft>
                <a:spcPts val="0"/>
              </a:spcAft>
              <a:buSzPts val="1400"/>
              <a:buNone/>
              <a:defRPr sz="1400" b="0"/>
            </a:lvl3pPr>
            <a:lvl4pPr lvl="3" algn="ctr" rtl="0">
              <a:spcBef>
                <a:spcPts val="0"/>
              </a:spcBef>
              <a:spcAft>
                <a:spcPts val="0"/>
              </a:spcAft>
              <a:buSzPts val="1400"/>
              <a:buNone/>
              <a:defRPr sz="1400" b="0"/>
            </a:lvl4pPr>
            <a:lvl5pPr lvl="4" algn="ctr" rtl="0">
              <a:spcBef>
                <a:spcPts val="0"/>
              </a:spcBef>
              <a:spcAft>
                <a:spcPts val="0"/>
              </a:spcAft>
              <a:buSzPts val="1400"/>
              <a:buNone/>
              <a:defRPr sz="1400" b="0"/>
            </a:lvl5pPr>
            <a:lvl6pPr lvl="5" algn="ctr" rtl="0">
              <a:spcBef>
                <a:spcPts val="0"/>
              </a:spcBef>
              <a:spcAft>
                <a:spcPts val="0"/>
              </a:spcAft>
              <a:buSzPts val="1400"/>
              <a:buNone/>
              <a:defRPr sz="1400" b="0"/>
            </a:lvl6pPr>
            <a:lvl7pPr lvl="6" algn="ctr" rtl="0">
              <a:spcBef>
                <a:spcPts val="0"/>
              </a:spcBef>
              <a:spcAft>
                <a:spcPts val="0"/>
              </a:spcAft>
              <a:buSzPts val="1400"/>
              <a:buNone/>
              <a:defRPr sz="1400" b="0"/>
            </a:lvl7pPr>
            <a:lvl8pPr lvl="7" algn="ctr" rtl="0">
              <a:spcBef>
                <a:spcPts val="0"/>
              </a:spcBef>
              <a:spcAft>
                <a:spcPts val="0"/>
              </a:spcAft>
              <a:buSzPts val="1400"/>
              <a:buNone/>
              <a:defRPr sz="1400" b="0"/>
            </a:lvl8pPr>
            <a:lvl9pPr lvl="8" algn="ctr" rtl="0">
              <a:spcBef>
                <a:spcPts val="0"/>
              </a:spcBef>
              <a:spcAft>
                <a:spcPts val="0"/>
              </a:spcAft>
              <a:buSzPts val="1400"/>
              <a:buNone/>
              <a:defRPr sz="1400" b="0"/>
            </a:lvl9pPr>
          </a:lstStyle>
          <a:p>
            <a:endParaRPr/>
          </a:p>
        </p:txBody>
      </p:sp>
      <p:sp>
        <p:nvSpPr>
          <p:cNvPr id="73" name="Google Shape;73;p12"/>
          <p:cNvSpPr txBox="1">
            <a:spLocks noGrp="1"/>
          </p:cNvSpPr>
          <p:nvPr>
            <p:ph type="subTitle" idx="5"/>
          </p:nvPr>
        </p:nvSpPr>
        <p:spPr>
          <a:xfrm>
            <a:off x="6245924" y="2200325"/>
            <a:ext cx="21210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000"/>
              <a:buNone/>
              <a:defRPr sz="1200">
                <a:solidFill>
                  <a:schemeClr val="dk1"/>
                </a:solidFill>
              </a:defRPr>
            </a:lvl1pPr>
            <a:lvl2pPr lvl="1" algn="ctr" rtl="0">
              <a:lnSpc>
                <a:spcPct val="100000"/>
              </a:lnSpc>
              <a:spcBef>
                <a:spcPts val="0"/>
              </a:spcBef>
              <a:spcAft>
                <a:spcPts val="0"/>
              </a:spcAft>
              <a:buClr>
                <a:schemeClr val="dk1"/>
              </a:buClr>
              <a:buSzPts val="1000"/>
              <a:buNone/>
              <a:defRPr sz="1000">
                <a:solidFill>
                  <a:schemeClr val="dk1"/>
                </a:solidFill>
              </a:defRPr>
            </a:lvl2pPr>
            <a:lvl3pPr lvl="2" algn="ctr" rtl="0">
              <a:lnSpc>
                <a:spcPct val="100000"/>
              </a:lnSpc>
              <a:spcBef>
                <a:spcPts val="0"/>
              </a:spcBef>
              <a:spcAft>
                <a:spcPts val="0"/>
              </a:spcAft>
              <a:buClr>
                <a:schemeClr val="dk1"/>
              </a:buClr>
              <a:buSzPts val="1000"/>
              <a:buNone/>
              <a:defRPr sz="1000">
                <a:solidFill>
                  <a:schemeClr val="dk1"/>
                </a:solidFill>
              </a:defRPr>
            </a:lvl3pPr>
            <a:lvl4pPr lvl="3" algn="ctr" rtl="0">
              <a:lnSpc>
                <a:spcPct val="100000"/>
              </a:lnSpc>
              <a:spcBef>
                <a:spcPts val="0"/>
              </a:spcBef>
              <a:spcAft>
                <a:spcPts val="0"/>
              </a:spcAft>
              <a:buClr>
                <a:schemeClr val="dk1"/>
              </a:buClr>
              <a:buSzPts val="1000"/>
              <a:buNone/>
              <a:defRPr sz="1000">
                <a:solidFill>
                  <a:schemeClr val="dk1"/>
                </a:solidFill>
              </a:defRPr>
            </a:lvl4pPr>
            <a:lvl5pPr lvl="4" algn="ctr" rtl="0">
              <a:lnSpc>
                <a:spcPct val="100000"/>
              </a:lnSpc>
              <a:spcBef>
                <a:spcPts val="0"/>
              </a:spcBef>
              <a:spcAft>
                <a:spcPts val="0"/>
              </a:spcAft>
              <a:buClr>
                <a:schemeClr val="dk1"/>
              </a:buClr>
              <a:buSzPts val="1000"/>
              <a:buNone/>
              <a:defRPr sz="1000">
                <a:solidFill>
                  <a:schemeClr val="dk1"/>
                </a:solidFill>
              </a:defRPr>
            </a:lvl5pPr>
            <a:lvl6pPr lvl="5" algn="ctr" rtl="0">
              <a:lnSpc>
                <a:spcPct val="100000"/>
              </a:lnSpc>
              <a:spcBef>
                <a:spcPts val="0"/>
              </a:spcBef>
              <a:spcAft>
                <a:spcPts val="0"/>
              </a:spcAft>
              <a:buClr>
                <a:schemeClr val="dk1"/>
              </a:buClr>
              <a:buSzPts val="1000"/>
              <a:buNone/>
              <a:defRPr sz="1000">
                <a:solidFill>
                  <a:schemeClr val="dk1"/>
                </a:solidFill>
              </a:defRPr>
            </a:lvl6pPr>
            <a:lvl7pPr lvl="6" algn="ctr" rtl="0">
              <a:lnSpc>
                <a:spcPct val="100000"/>
              </a:lnSpc>
              <a:spcBef>
                <a:spcPts val="0"/>
              </a:spcBef>
              <a:spcAft>
                <a:spcPts val="0"/>
              </a:spcAft>
              <a:buClr>
                <a:schemeClr val="dk1"/>
              </a:buClr>
              <a:buSzPts val="1000"/>
              <a:buNone/>
              <a:defRPr sz="1000">
                <a:solidFill>
                  <a:schemeClr val="dk1"/>
                </a:solidFill>
              </a:defRPr>
            </a:lvl7pPr>
            <a:lvl8pPr lvl="7" algn="ctr" rtl="0">
              <a:lnSpc>
                <a:spcPct val="100000"/>
              </a:lnSpc>
              <a:spcBef>
                <a:spcPts val="0"/>
              </a:spcBef>
              <a:spcAft>
                <a:spcPts val="0"/>
              </a:spcAft>
              <a:buClr>
                <a:schemeClr val="dk1"/>
              </a:buClr>
              <a:buSzPts val="1000"/>
              <a:buNone/>
              <a:defRPr sz="1000">
                <a:solidFill>
                  <a:schemeClr val="dk1"/>
                </a:solidFill>
              </a:defRPr>
            </a:lvl8pPr>
            <a:lvl9pPr lvl="8" algn="ctr" rtl="0">
              <a:lnSpc>
                <a:spcPct val="100000"/>
              </a:lnSpc>
              <a:spcBef>
                <a:spcPts val="0"/>
              </a:spcBef>
              <a:spcAft>
                <a:spcPts val="0"/>
              </a:spcAft>
              <a:buClr>
                <a:schemeClr val="dk1"/>
              </a:buClr>
              <a:buSzPts val="1000"/>
              <a:buNone/>
              <a:defRPr sz="1000">
                <a:solidFill>
                  <a:schemeClr val="dk1"/>
                </a:solidFill>
              </a:defRPr>
            </a:lvl9pPr>
          </a:lstStyle>
          <a:p>
            <a:endParaRPr/>
          </a:p>
        </p:txBody>
      </p:sp>
      <p:sp>
        <p:nvSpPr>
          <p:cNvPr id="74" name="Google Shape;74;p12"/>
          <p:cNvSpPr txBox="1">
            <a:spLocks noGrp="1"/>
          </p:cNvSpPr>
          <p:nvPr>
            <p:ph type="ctrTitle" idx="6"/>
          </p:nvPr>
        </p:nvSpPr>
        <p:spPr>
          <a:xfrm>
            <a:off x="448575" y="3405950"/>
            <a:ext cx="2834100" cy="644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400"/>
              <a:buNone/>
              <a:defRPr sz="1400" b="0"/>
            </a:lvl1pPr>
            <a:lvl2pPr lvl="1" algn="ctr" rtl="0">
              <a:spcBef>
                <a:spcPts val="0"/>
              </a:spcBef>
              <a:spcAft>
                <a:spcPts val="0"/>
              </a:spcAft>
              <a:buSzPts val="1400"/>
              <a:buNone/>
              <a:defRPr sz="1400" b="0"/>
            </a:lvl2pPr>
            <a:lvl3pPr lvl="2" algn="ctr" rtl="0">
              <a:spcBef>
                <a:spcPts val="0"/>
              </a:spcBef>
              <a:spcAft>
                <a:spcPts val="0"/>
              </a:spcAft>
              <a:buSzPts val="1400"/>
              <a:buNone/>
              <a:defRPr sz="1400" b="0"/>
            </a:lvl3pPr>
            <a:lvl4pPr lvl="3" algn="ctr" rtl="0">
              <a:spcBef>
                <a:spcPts val="0"/>
              </a:spcBef>
              <a:spcAft>
                <a:spcPts val="0"/>
              </a:spcAft>
              <a:buSzPts val="1400"/>
              <a:buNone/>
              <a:defRPr sz="1400" b="0"/>
            </a:lvl4pPr>
            <a:lvl5pPr lvl="4" algn="ctr" rtl="0">
              <a:spcBef>
                <a:spcPts val="0"/>
              </a:spcBef>
              <a:spcAft>
                <a:spcPts val="0"/>
              </a:spcAft>
              <a:buSzPts val="1400"/>
              <a:buNone/>
              <a:defRPr sz="1400" b="0"/>
            </a:lvl5pPr>
            <a:lvl6pPr lvl="5" algn="ctr" rtl="0">
              <a:spcBef>
                <a:spcPts val="0"/>
              </a:spcBef>
              <a:spcAft>
                <a:spcPts val="0"/>
              </a:spcAft>
              <a:buSzPts val="1400"/>
              <a:buNone/>
              <a:defRPr sz="1400" b="0"/>
            </a:lvl6pPr>
            <a:lvl7pPr lvl="6" algn="ctr" rtl="0">
              <a:spcBef>
                <a:spcPts val="0"/>
              </a:spcBef>
              <a:spcAft>
                <a:spcPts val="0"/>
              </a:spcAft>
              <a:buSzPts val="1400"/>
              <a:buNone/>
              <a:defRPr sz="1400" b="0"/>
            </a:lvl7pPr>
            <a:lvl8pPr lvl="7" algn="ctr" rtl="0">
              <a:spcBef>
                <a:spcPts val="0"/>
              </a:spcBef>
              <a:spcAft>
                <a:spcPts val="0"/>
              </a:spcAft>
              <a:buSzPts val="1400"/>
              <a:buNone/>
              <a:defRPr sz="1400" b="0"/>
            </a:lvl8pPr>
            <a:lvl9pPr lvl="8" algn="ctr" rtl="0">
              <a:spcBef>
                <a:spcPts val="0"/>
              </a:spcBef>
              <a:spcAft>
                <a:spcPts val="0"/>
              </a:spcAft>
              <a:buSzPts val="1400"/>
              <a:buNone/>
              <a:defRPr sz="1400" b="0"/>
            </a:lvl9pPr>
          </a:lstStyle>
          <a:p>
            <a:endParaRPr/>
          </a:p>
        </p:txBody>
      </p:sp>
      <p:sp>
        <p:nvSpPr>
          <p:cNvPr id="75" name="Google Shape;75;p12"/>
          <p:cNvSpPr txBox="1">
            <a:spLocks noGrp="1"/>
          </p:cNvSpPr>
          <p:nvPr>
            <p:ph type="subTitle" idx="7"/>
          </p:nvPr>
        </p:nvSpPr>
        <p:spPr>
          <a:xfrm>
            <a:off x="804204" y="3912224"/>
            <a:ext cx="21228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000"/>
              <a:buNone/>
              <a:defRPr sz="1200">
                <a:solidFill>
                  <a:schemeClr val="dk1"/>
                </a:solidFill>
              </a:defRPr>
            </a:lvl1pPr>
            <a:lvl2pPr lvl="1" algn="ctr" rtl="0">
              <a:lnSpc>
                <a:spcPct val="100000"/>
              </a:lnSpc>
              <a:spcBef>
                <a:spcPts val="0"/>
              </a:spcBef>
              <a:spcAft>
                <a:spcPts val="0"/>
              </a:spcAft>
              <a:buClr>
                <a:schemeClr val="dk1"/>
              </a:buClr>
              <a:buSzPts val="1000"/>
              <a:buNone/>
              <a:defRPr sz="1000">
                <a:solidFill>
                  <a:schemeClr val="dk1"/>
                </a:solidFill>
              </a:defRPr>
            </a:lvl2pPr>
            <a:lvl3pPr lvl="2" algn="ctr" rtl="0">
              <a:lnSpc>
                <a:spcPct val="100000"/>
              </a:lnSpc>
              <a:spcBef>
                <a:spcPts val="0"/>
              </a:spcBef>
              <a:spcAft>
                <a:spcPts val="0"/>
              </a:spcAft>
              <a:buClr>
                <a:schemeClr val="dk1"/>
              </a:buClr>
              <a:buSzPts val="1000"/>
              <a:buNone/>
              <a:defRPr sz="1000">
                <a:solidFill>
                  <a:schemeClr val="dk1"/>
                </a:solidFill>
              </a:defRPr>
            </a:lvl3pPr>
            <a:lvl4pPr lvl="3" algn="ctr" rtl="0">
              <a:lnSpc>
                <a:spcPct val="100000"/>
              </a:lnSpc>
              <a:spcBef>
                <a:spcPts val="0"/>
              </a:spcBef>
              <a:spcAft>
                <a:spcPts val="0"/>
              </a:spcAft>
              <a:buClr>
                <a:schemeClr val="dk1"/>
              </a:buClr>
              <a:buSzPts val="1000"/>
              <a:buNone/>
              <a:defRPr sz="1000">
                <a:solidFill>
                  <a:schemeClr val="dk1"/>
                </a:solidFill>
              </a:defRPr>
            </a:lvl4pPr>
            <a:lvl5pPr lvl="4" algn="ctr" rtl="0">
              <a:lnSpc>
                <a:spcPct val="100000"/>
              </a:lnSpc>
              <a:spcBef>
                <a:spcPts val="0"/>
              </a:spcBef>
              <a:spcAft>
                <a:spcPts val="0"/>
              </a:spcAft>
              <a:buClr>
                <a:schemeClr val="dk1"/>
              </a:buClr>
              <a:buSzPts val="1000"/>
              <a:buNone/>
              <a:defRPr sz="1000">
                <a:solidFill>
                  <a:schemeClr val="dk1"/>
                </a:solidFill>
              </a:defRPr>
            </a:lvl5pPr>
            <a:lvl6pPr lvl="5" algn="ctr" rtl="0">
              <a:lnSpc>
                <a:spcPct val="100000"/>
              </a:lnSpc>
              <a:spcBef>
                <a:spcPts val="0"/>
              </a:spcBef>
              <a:spcAft>
                <a:spcPts val="0"/>
              </a:spcAft>
              <a:buClr>
                <a:schemeClr val="dk1"/>
              </a:buClr>
              <a:buSzPts val="1000"/>
              <a:buNone/>
              <a:defRPr sz="1000">
                <a:solidFill>
                  <a:schemeClr val="dk1"/>
                </a:solidFill>
              </a:defRPr>
            </a:lvl6pPr>
            <a:lvl7pPr lvl="6" algn="ctr" rtl="0">
              <a:lnSpc>
                <a:spcPct val="100000"/>
              </a:lnSpc>
              <a:spcBef>
                <a:spcPts val="0"/>
              </a:spcBef>
              <a:spcAft>
                <a:spcPts val="0"/>
              </a:spcAft>
              <a:buClr>
                <a:schemeClr val="dk1"/>
              </a:buClr>
              <a:buSzPts val="1000"/>
              <a:buNone/>
              <a:defRPr sz="1000">
                <a:solidFill>
                  <a:schemeClr val="dk1"/>
                </a:solidFill>
              </a:defRPr>
            </a:lvl7pPr>
            <a:lvl8pPr lvl="7" algn="ctr" rtl="0">
              <a:lnSpc>
                <a:spcPct val="100000"/>
              </a:lnSpc>
              <a:spcBef>
                <a:spcPts val="0"/>
              </a:spcBef>
              <a:spcAft>
                <a:spcPts val="0"/>
              </a:spcAft>
              <a:buClr>
                <a:schemeClr val="dk1"/>
              </a:buClr>
              <a:buSzPts val="1000"/>
              <a:buNone/>
              <a:defRPr sz="1000">
                <a:solidFill>
                  <a:schemeClr val="dk1"/>
                </a:solidFill>
              </a:defRPr>
            </a:lvl8pPr>
            <a:lvl9pPr lvl="8" algn="ctr" rtl="0">
              <a:lnSpc>
                <a:spcPct val="100000"/>
              </a:lnSpc>
              <a:spcBef>
                <a:spcPts val="0"/>
              </a:spcBef>
              <a:spcAft>
                <a:spcPts val="0"/>
              </a:spcAft>
              <a:buClr>
                <a:schemeClr val="dk1"/>
              </a:buClr>
              <a:buSzPts val="1000"/>
              <a:buNone/>
              <a:defRPr sz="1000">
                <a:solidFill>
                  <a:schemeClr val="dk1"/>
                </a:solidFill>
              </a:defRPr>
            </a:lvl9pPr>
          </a:lstStyle>
          <a:p>
            <a:endParaRPr/>
          </a:p>
        </p:txBody>
      </p:sp>
      <p:sp>
        <p:nvSpPr>
          <p:cNvPr id="76" name="Google Shape;76;p12"/>
          <p:cNvSpPr txBox="1">
            <a:spLocks noGrp="1"/>
          </p:cNvSpPr>
          <p:nvPr>
            <p:ph type="ctrTitle" idx="8"/>
          </p:nvPr>
        </p:nvSpPr>
        <p:spPr>
          <a:xfrm>
            <a:off x="3150490" y="3408725"/>
            <a:ext cx="2871900" cy="644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400"/>
              <a:buNone/>
              <a:defRPr sz="1400" b="0"/>
            </a:lvl1pPr>
            <a:lvl2pPr lvl="1" algn="ctr" rtl="0">
              <a:spcBef>
                <a:spcPts val="0"/>
              </a:spcBef>
              <a:spcAft>
                <a:spcPts val="0"/>
              </a:spcAft>
              <a:buSzPts val="1400"/>
              <a:buNone/>
              <a:defRPr sz="1400" b="0"/>
            </a:lvl2pPr>
            <a:lvl3pPr lvl="2" algn="ctr" rtl="0">
              <a:spcBef>
                <a:spcPts val="0"/>
              </a:spcBef>
              <a:spcAft>
                <a:spcPts val="0"/>
              </a:spcAft>
              <a:buSzPts val="1400"/>
              <a:buNone/>
              <a:defRPr sz="1400" b="0"/>
            </a:lvl3pPr>
            <a:lvl4pPr lvl="3" algn="ctr" rtl="0">
              <a:spcBef>
                <a:spcPts val="0"/>
              </a:spcBef>
              <a:spcAft>
                <a:spcPts val="0"/>
              </a:spcAft>
              <a:buSzPts val="1400"/>
              <a:buNone/>
              <a:defRPr sz="1400" b="0"/>
            </a:lvl4pPr>
            <a:lvl5pPr lvl="4" algn="ctr" rtl="0">
              <a:spcBef>
                <a:spcPts val="0"/>
              </a:spcBef>
              <a:spcAft>
                <a:spcPts val="0"/>
              </a:spcAft>
              <a:buSzPts val="1400"/>
              <a:buNone/>
              <a:defRPr sz="1400" b="0"/>
            </a:lvl5pPr>
            <a:lvl6pPr lvl="5" algn="ctr" rtl="0">
              <a:spcBef>
                <a:spcPts val="0"/>
              </a:spcBef>
              <a:spcAft>
                <a:spcPts val="0"/>
              </a:spcAft>
              <a:buSzPts val="1400"/>
              <a:buNone/>
              <a:defRPr sz="1400" b="0"/>
            </a:lvl6pPr>
            <a:lvl7pPr lvl="6" algn="ctr" rtl="0">
              <a:spcBef>
                <a:spcPts val="0"/>
              </a:spcBef>
              <a:spcAft>
                <a:spcPts val="0"/>
              </a:spcAft>
              <a:buSzPts val="1400"/>
              <a:buNone/>
              <a:defRPr sz="1400" b="0"/>
            </a:lvl7pPr>
            <a:lvl8pPr lvl="7" algn="ctr" rtl="0">
              <a:spcBef>
                <a:spcPts val="0"/>
              </a:spcBef>
              <a:spcAft>
                <a:spcPts val="0"/>
              </a:spcAft>
              <a:buSzPts val="1400"/>
              <a:buNone/>
              <a:defRPr sz="1400" b="0"/>
            </a:lvl8pPr>
            <a:lvl9pPr lvl="8" algn="ctr" rtl="0">
              <a:spcBef>
                <a:spcPts val="0"/>
              </a:spcBef>
              <a:spcAft>
                <a:spcPts val="0"/>
              </a:spcAft>
              <a:buSzPts val="1400"/>
              <a:buNone/>
              <a:defRPr sz="1400" b="0"/>
            </a:lvl9pPr>
          </a:lstStyle>
          <a:p>
            <a:endParaRPr/>
          </a:p>
        </p:txBody>
      </p:sp>
      <p:sp>
        <p:nvSpPr>
          <p:cNvPr id="77" name="Google Shape;77;p12"/>
          <p:cNvSpPr txBox="1">
            <a:spLocks noGrp="1"/>
          </p:cNvSpPr>
          <p:nvPr>
            <p:ph type="subTitle" idx="9"/>
          </p:nvPr>
        </p:nvSpPr>
        <p:spPr>
          <a:xfrm>
            <a:off x="3525453" y="3914999"/>
            <a:ext cx="21219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000"/>
              <a:buNone/>
              <a:defRPr sz="1200">
                <a:solidFill>
                  <a:schemeClr val="dk1"/>
                </a:solidFill>
              </a:defRPr>
            </a:lvl1pPr>
            <a:lvl2pPr lvl="1" algn="ctr" rtl="0">
              <a:lnSpc>
                <a:spcPct val="100000"/>
              </a:lnSpc>
              <a:spcBef>
                <a:spcPts val="0"/>
              </a:spcBef>
              <a:spcAft>
                <a:spcPts val="0"/>
              </a:spcAft>
              <a:buClr>
                <a:schemeClr val="dk1"/>
              </a:buClr>
              <a:buSzPts val="1000"/>
              <a:buNone/>
              <a:defRPr sz="1000">
                <a:solidFill>
                  <a:schemeClr val="dk1"/>
                </a:solidFill>
              </a:defRPr>
            </a:lvl2pPr>
            <a:lvl3pPr lvl="2" algn="ctr" rtl="0">
              <a:lnSpc>
                <a:spcPct val="100000"/>
              </a:lnSpc>
              <a:spcBef>
                <a:spcPts val="0"/>
              </a:spcBef>
              <a:spcAft>
                <a:spcPts val="0"/>
              </a:spcAft>
              <a:buClr>
                <a:schemeClr val="dk1"/>
              </a:buClr>
              <a:buSzPts val="1000"/>
              <a:buNone/>
              <a:defRPr sz="1000">
                <a:solidFill>
                  <a:schemeClr val="dk1"/>
                </a:solidFill>
              </a:defRPr>
            </a:lvl3pPr>
            <a:lvl4pPr lvl="3" algn="ctr" rtl="0">
              <a:lnSpc>
                <a:spcPct val="100000"/>
              </a:lnSpc>
              <a:spcBef>
                <a:spcPts val="0"/>
              </a:spcBef>
              <a:spcAft>
                <a:spcPts val="0"/>
              </a:spcAft>
              <a:buClr>
                <a:schemeClr val="dk1"/>
              </a:buClr>
              <a:buSzPts val="1000"/>
              <a:buNone/>
              <a:defRPr sz="1000">
                <a:solidFill>
                  <a:schemeClr val="dk1"/>
                </a:solidFill>
              </a:defRPr>
            </a:lvl4pPr>
            <a:lvl5pPr lvl="4" algn="ctr" rtl="0">
              <a:lnSpc>
                <a:spcPct val="100000"/>
              </a:lnSpc>
              <a:spcBef>
                <a:spcPts val="0"/>
              </a:spcBef>
              <a:spcAft>
                <a:spcPts val="0"/>
              </a:spcAft>
              <a:buClr>
                <a:schemeClr val="dk1"/>
              </a:buClr>
              <a:buSzPts val="1000"/>
              <a:buNone/>
              <a:defRPr sz="1000">
                <a:solidFill>
                  <a:schemeClr val="dk1"/>
                </a:solidFill>
              </a:defRPr>
            </a:lvl5pPr>
            <a:lvl6pPr lvl="5" algn="ctr" rtl="0">
              <a:lnSpc>
                <a:spcPct val="100000"/>
              </a:lnSpc>
              <a:spcBef>
                <a:spcPts val="0"/>
              </a:spcBef>
              <a:spcAft>
                <a:spcPts val="0"/>
              </a:spcAft>
              <a:buClr>
                <a:schemeClr val="dk1"/>
              </a:buClr>
              <a:buSzPts val="1000"/>
              <a:buNone/>
              <a:defRPr sz="1000">
                <a:solidFill>
                  <a:schemeClr val="dk1"/>
                </a:solidFill>
              </a:defRPr>
            </a:lvl6pPr>
            <a:lvl7pPr lvl="6" algn="ctr" rtl="0">
              <a:lnSpc>
                <a:spcPct val="100000"/>
              </a:lnSpc>
              <a:spcBef>
                <a:spcPts val="0"/>
              </a:spcBef>
              <a:spcAft>
                <a:spcPts val="0"/>
              </a:spcAft>
              <a:buClr>
                <a:schemeClr val="dk1"/>
              </a:buClr>
              <a:buSzPts val="1000"/>
              <a:buNone/>
              <a:defRPr sz="1000">
                <a:solidFill>
                  <a:schemeClr val="dk1"/>
                </a:solidFill>
              </a:defRPr>
            </a:lvl7pPr>
            <a:lvl8pPr lvl="7" algn="ctr" rtl="0">
              <a:lnSpc>
                <a:spcPct val="100000"/>
              </a:lnSpc>
              <a:spcBef>
                <a:spcPts val="0"/>
              </a:spcBef>
              <a:spcAft>
                <a:spcPts val="0"/>
              </a:spcAft>
              <a:buClr>
                <a:schemeClr val="dk1"/>
              </a:buClr>
              <a:buSzPts val="1000"/>
              <a:buNone/>
              <a:defRPr sz="1000">
                <a:solidFill>
                  <a:schemeClr val="dk1"/>
                </a:solidFill>
              </a:defRPr>
            </a:lvl8pPr>
            <a:lvl9pPr lvl="8" algn="ctr" rtl="0">
              <a:lnSpc>
                <a:spcPct val="100000"/>
              </a:lnSpc>
              <a:spcBef>
                <a:spcPts val="0"/>
              </a:spcBef>
              <a:spcAft>
                <a:spcPts val="0"/>
              </a:spcAft>
              <a:buClr>
                <a:schemeClr val="dk1"/>
              </a:buClr>
              <a:buSzPts val="1000"/>
              <a:buNone/>
              <a:defRPr sz="1000">
                <a:solidFill>
                  <a:schemeClr val="dk1"/>
                </a:solidFill>
              </a:defRPr>
            </a:lvl9pPr>
          </a:lstStyle>
          <a:p>
            <a:endParaRPr/>
          </a:p>
        </p:txBody>
      </p:sp>
      <p:sp>
        <p:nvSpPr>
          <p:cNvPr id="78" name="Google Shape;78;p12"/>
          <p:cNvSpPr txBox="1">
            <a:spLocks noGrp="1"/>
          </p:cNvSpPr>
          <p:nvPr>
            <p:ph type="ctrTitle" idx="13"/>
          </p:nvPr>
        </p:nvSpPr>
        <p:spPr>
          <a:xfrm>
            <a:off x="5871263" y="3405950"/>
            <a:ext cx="2871900" cy="644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400"/>
              <a:buNone/>
              <a:defRPr sz="1400" b="0"/>
            </a:lvl1pPr>
            <a:lvl2pPr lvl="1" algn="ctr" rtl="0">
              <a:spcBef>
                <a:spcPts val="0"/>
              </a:spcBef>
              <a:spcAft>
                <a:spcPts val="0"/>
              </a:spcAft>
              <a:buSzPts val="1400"/>
              <a:buNone/>
              <a:defRPr sz="1400" b="0"/>
            </a:lvl2pPr>
            <a:lvl3pPr lvl="2" algn="ctr" rtl="0">
              <a:spcBef>
                <a:spcPts val="0"/>
              </a:spcBef>
              <a:spcAft>
                <a:spcPts val="0"/>
              </a:spcAft>
              <a:buSzPts val="1400"/>
              <a:buNone/>
              <a:defRPr sz="1400" b="0"/>
            </a:lvl3pPr>
            <a:lvl4pPr lvl="3" algn="ctr" rtl="0">
              <a:spcBef>
                <a:spcPts val="0"/>
              </a:spcBef>
              <a:spcAft>
                <a:spcPts val="0"/>
              </a:spcAft>
              <a:buSzPts val="1400"/>
              <a:buNone/>
              <a:defRPr sz="1400" b="0"/>
            </a:lvl4pPr>
            <a:lvl5pPr lvl="4" algn="ctr" rtl="0">
              <a:spcBef>
                <a:spcPts val="0"/>
              </a:spcBef>
              <a:spcAft>
                <a:spcPts val="0"/>
              </a:spcAft>
              <a:buSzPts val="1400"/>
              <a:buNone/>
              <a:defRPr sz="1400" b="0"/>
            </a:lvl5pPr>
            <a:lvl6pPr lvl="5" algn="ctr" rtl="0">
              <a:spcBef>
                <a:spcPts val="0"/>
              </a:spcBef>
              <a:spcAft>
                <a:spcPts val="0"/>
              </a:spcAft>
              <a:buSzPts val="1400"/>
              <a:buNone/>
              <a:defRPr sz="1400" b="0"/>
            </a:lvl6pPr>
            <a:lvl7pPr lvl="6" algn="ctr" rtl="0">
              <a:spcBef>
                <a:spcPts val="0"/>
              </a:spcBef>
              <a:spcAft>
                <a:spcPts val="0"/>
              </a:spcAft>
              <a:buSzPts val="1400"/>
              <a:buNone/>
              <a:defRPr sz="1400" b="0"/>
            </a:lvl7pPr>
            <a:lvl8pPr lvl="7" algn="ctr" rtl="0">
              <a:spcBef>
                <a:spcPts val="0"/>
              </a:spcBef>
              <a:spcAft>
                <a:spcPts val="0"/>
              </a:spcAft>
              <a:buSzPts val="1400"/>
              <a:buNone/>
              <a:defRPr sz="1400" b="0"/>
            </a:lvl8pPr>
            <a:lvl9pPr lvl="8" algn="ctr" rtl="0">
              <a:spcBef>
                <a:spcPts val="0"/>
              </a:spcBef>
              <a:spcAft>
                <a:spcPts val="0"/>
              </a:spcAft>
              <a:buSzPts val="1400"/>
              <a:buNone/>
              <a:defRPr sz="1400" b="0"/>
            </a:lvl9pPr>
          </a:lstStyle>
          <a:p>
            <a:endParaRPr/>
          </a:p>
        </p:txBody>
      </p:sp>
      <p:sp>
        <p:nvSpPr>
          <p:cNvPr id="79" name="Google Shape;79;p12"/>
          <p:cNvSpPr txBox="1">
            <a:spLocks noGrp="1"/>
          </p:cNvSpPr>
          <p:nvPr>
            <p:ph type="subTitle" idx="14"/>
          </p:nvPr>
        </p:nvSpPr>
        <p:spPr>
          <a:xfrm>
            <a:off x="6246703" y="3912224"/>
            <a:ext cx="21210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000"/>
              <a:buNone/>
              <a:defRPr sz="1200">
                <a:solidFill>
                  <a:schemeClr val="dk1"/>
                </a:solidFill>
              </a:defRPr>
            </a:lvl1pPr>
            <a:lvl2pPr lvl="1" algn="ctr" rtl="0">
              <a:lnSpc>
                <a:spcPct val="100000"/>
              </a:lnSpc>
              <a:spcBef>
                <a:spcPts val="0"/>
              </a:spcBef>
              <a:spcAft>
                <a:spcPts val="0"/>
              </a:spcAft>
              <a:buClr>
                <a:schemeClr val="dk1"/>
              </a:buClr>
              <a:buSzPts val="1000"/>
              <a:buNone/>
              <a:defRPr sz="1000">
                <a:solidFill>
                  <a:schemeClr val="dk1"/>
                </a:solidFill>
              </a:defRPr>
            </a:lvl2pPr>
            <a:lvl3pPr lvl="2" algn="ctr" rtl="0">
              <a:lnSpc>
                <a:spcPct val="100000"/>
              </a:lnSpc>
              <a:spcBef>
                <a:spcPts val="0"/>
              </a:spcBef>
              <a:spcAft>
                <a:spcPts val="0"/>
              </a:spcAft>
              <a:buClr>
                <a:schemeClr val="dk1"/>
              </a:buClr>
              <a:buSzPts val="1000"/>
              <a:buNone/>
              <a:defRPr sz="1000">
                <a:solidFill>
                  <a:schemeClr val="dk1"/>
                </a:solidFill>
              </a:defRPr>
            </a:lvl3pPr>
            <a:lvl4pPr lvl="3" algn="ctr" rtl="0">
              <a:lnSpc>
                <a:spcPct val="100000"/>
              </a:lnSpc>
              <a:spcBef>
                <a:spcPts val="0"/>
              </a:spcBef>
              <a:spcAft>
                <a:spcPts val="0"/>
              </a:spcAft>
              <a:buClr>
                <a:schemeClr val="dk1"/>
              </a:buClr>
              <a:buSzPts val="1000"/>
              <a:buNone/>
              <a:defRPr sz="1000">
                <a:solidFill>
                  <a:schemeClr val="dk1"/>
                </a:solidFill>
              </a:defRPr>
            </a:lvl4pPr>
            <a:lvl5pPr lvl="4" algn="ctr" rtl="0">
              <a:lnSpc>
                <a:spcPct val="100000"/>
              </a:lnSpc>
              <a:spcBef>
                <a:spcPts val="0"/>
              </a:spcBef>
              <a:spcAft>
                <a:spcPts val="0"/>
              </a:spcAft>
              <a:buClr>
                <a:schemeClr val="dk1"/>
              </a:buClr>
              <a:buSzPts val="1000"/>
              <a:buNone/>
              <a:defRPr sz="1000">
                <a:solidFill>
                  <a:schemeClr val="dk1"/>
                </a:solidFill>
              </a:defRPr>
            </a:lvl5pPr>
            <a:lvl6pPr lvl="5" algn="ctr" rtl="0">
              <a:lnSpc>
                <a:spcPct val="100000"/>
              </a:lnSpc>
              <a:spcBef>
                <a:spcPts val="0"/>
              </a:spcBef>
              <a:spcAft>
                <a:spcPts val="0"/>
              </a:spcAft>
              <a:buClr>
                <a:schemeClr val="dk1"/>
              </a:buClr>
              <a:buSzPts val="1000"/>
              <a:buNone/>
              <a:defRPr sz="1000">
                <a:solidFill>
                  <a:schemeClr val="dk1"/>
                </a:solidFill>
              </a:defRPr>
            </a:lvl6pPr>
            <a:lvl7pPr lvl="6" algn="ctr" rtl="0">
              <a:lnSpc>
                <a:spcPct val="100000"/>
              </a:lnSpc>
              <a:spcBef>
                <a:spcPts val="0"/>
              </a:spcBef>
              <a:spcAft>
                <a:spcPts val="0"/>
              </a:spcAft>
              <a:buClr>
                <a:schemeClr val="dk1"/>
              </a:buClr>
              <a:buSzPts val="1000"/>
              <a:buNone/>
              <a:defRPr sz="1000">
                <a:solidFill>
                  <a:schemeClr val="dk1"/>
                </a:solidFill>
              </a:defRPr>
            </a:lvl7pPr>
            <a:lvl8pPr lvl="7" algn="ctr" rtl="0">
              <a:lnSpc>
                <a:spcPct val="100000"/>
              </a:lnSpc>
              <a:spcBef>
                <a:spcPts val="0"/>
              </a:spcBef>
              <a:spcAft>
                <a:spcPts val="0"/>
              </a:spcAft>
              <a:buClr>
                <a:schemeClr val="dk1"/>
              </a:buClr>
              <a:buSzPts val="1000"/>
              <a:buNone/>
              <a:defRPr sz="1000">
                <a:solidFill>
                  <a:schemeClr val="dk1"/>
                </a:solidFill>
              </a:defRPr>
            </a:lvl8pPr>
            <a:lvl9pPr lvl="8" algn="ctr" rtl="0">
              <a:lnSpc>
                <a:spcPct val="100000"/>
              </a:lnSpc>
              <a:spcBef>
                <a:spcPts val="0"/>
              </a:spcBef>
              <a:spcAft>
                <a:spcPts val="0"/>
              </a:spcAft>
              <a:buClr>
                <a:schemeClr val="dk1"/>
              </a:buClr>
              <a:buSzPts val="1000"/>
              <a:buNone/>
              <a:defRPr sz="1000">
                <a:solidFill>
                  <a:schemeClr val="dk1"/>
                </a:solidFill>
              </a:defRPr>
            </a:lvl9pPr>
          </a:lstStyle>
          <a:p>
            <a:endParaRPr/>
          </a:p>
        </p:txBody>
      </p:sp>
      <p:sp>
        <p:nvSpPr>
          <p:cNvPr id="80" name="Google Shape;80;p12"/>
          <p:cNvSpPr txBox="1">
            <a:spLocks noGrp="1"/>
          </p:cNvSpPr>
          <p:nvPr>
            <p:ph type="ctrTitle" idx="15"/>
          </p:nvPr>
        </p:nvSpPr>
        <p:spPr>
          <a:xfrm>
            <a:off x="610477" y="371745"/>
            <a:ext cx="2558400" cy="946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2800"/>
              <a:buNone/>
              <a:defRPr sz="2200"/>
            </a:lvl1pPr>
            <a:lvl2pPr lvl="1" algn="r" rtl="0">
              <a:spcBef>
                <a:spcPts val="0"/>
              </a:spcBef>
              <a:spcAft>
                <a:spcPts val="0"/>
              </a:spcAft>
              <a:buClr>
                <a:srgbClr val="434343"/>
              </a:buClr>
              <a:buSzPts val="1800"/>
              <a:buNone/>
              <a:defRPr sz="1800">
                <a:solidFill>
                  <a:srgbClr val="434343"/>
                </a:solidFill>
              </a:defRPr>
            </a:lvl2pPr>
            <a:lvl3pPr lvl="2" algn="r" rtl="0">
              <a:spcBef>
                <a:spcPts val="0"/>
              </a:spcBef>
              <a:spcAft>
                <a:spcPts val="0"/>
              </a:spcAft>
              <a:buClr>
                <a:srgbClr val="434343"/>
              </a:buClr>
              <a:buSzPts val="1800"/>
              <a:buNone/>
              <a:defRPr sz="1800">
                <a:solidFill>
                  <a:srgbClr val="434343"/>
                </a:solidFill>
              </a:defRPr>
            </a:lvl3pPr>
            <a:lvl4pPr lvl="3" algn="r" rtl="0">
              <a:spcBef>
                <a:spcPts val="0"/>
              </a:spcBef>
              <a:spcAft>
                <a:spcPts val="0"/>
              </a:spcAft>
              <a:buClr>
                <a:srgbClr val="434343"/>
              </a:buClr>
              <a:buSzPts val="1800"/>
              <a:buNone/>
              <a:defRPr sz="1800">
                <a:solidFill>
                  <a:srgbClr val="434343"/>
                </a:solidFill>
              </a:defRPr>
            </a:lvl4pPr>
            <a:lvl5pPr lvl="4" algn="r" rtl="0">
              <a:spcBef>
                <a:spcPts val="0"/>
              </a:spcBef>
              <a:spcAft>
                <a:spcPts val="0"/>
              </a:spcAft>
              <a:buClr>
                <a:srgbClr val="434343"/>
              </a:buClr>
              <a:buSzPts val="1800"/>
              <a:buNone/>
              <a:defRPr sz="1800">
                <a:solidFill>
                  <a:srgbClr val="434343"/>
                </a:solidFill>
              </a:defRPr>
            </a:lvl5pPr>
            <a:lvl6pPr lvl="5" algn="r" rtl="0">
              <a:spcBef>
                <a:spcPts val="0"/>
              </a:spcBef>
              <a:spcAft>
                <a:spcPts val="0"/>
              </a:spcAft>
              <a:buClr>
                <a:srgbClr val="434343"/>
              </a:buClr>
              <a:buSzPts val="1800"/>
              <a:buNone/>
              <a:defRPr sz="1800">
                <a:solidFill>
                  <a:srgbClr val="434343"/>
                </a:solidFill>
              </a:defRPr>
            </a:lvl6pPr>
            <a:lvl7pPr lvl="6" algn="r" rtl="0">
              <a:spcBef>
                <a:spcPts val="0"/>
              </a:spcBef>
              <a:spcAft>
                <a:spcPts val="0"/>
              </a:spcAft>
              <a:buClr>
                <a:srgbClr val="434343"/>
              </a:buClr>
              <a:buSzPts val="1800"/>
              <a:buNone/>
              <a:defRPr sz="1800">
                <a:solidFill>
                  <a:srgbClr val="434343"/>
                </a:solidFill>
              </a:defRPr>
            </a:lvl7pPr>
            <a:lvl8pPr lvl="7" algn="r" rtl="0">
              <a:spcBef>
                <a:spcPts val="0"/>
              </a:spcBef>
              <a:spcAft>
                <a:spcPts val="0"/>
              </a:spcAft>
              <a:buClr>
                <a:srgbClr val="434343"/>
              </a:buClr>
              <a:buSzPts val="1800"/>
              <a:buNone/>
              <a:defRPr sz="1800">
                <a:solidFill>
                  <a:srgbClr val="434343"/>
                </a:solidFill>
              </a:defRPr>
            </a:lvl8pPr>
            <a:lvl9pPr lvl="8" algn="r" rtl="0">
              <a:spcBef>
                <a:spcPts val="0"/>
              </a:spcBef>
              <a:spcAft>
                <a:spcPts val="0"/>
              </a:spcAft>
              <a:buClr>
                <a:srgbClr val="434343"/>
              </a:buClr>
              <a:buSzPts val="1800"/>
              <a:buNone/>
              <a:defRPr sz="1800">
                <a:solidFill>
                  <a:srgbClr val="434343"/>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title">
  <p:cSld name="CUSTOM_5">
    <p:spTree>
      <p:nvGrpSpPr>
        <p:cNvPr id="1" name="Shape 81"/>
        <p:cNvGrpSpPr/>
        <p:nvPr/>
      </p:nvGrpSpPr>
      <p:grpSpPr>
        <a:xfrm>
          <a:off x="0" y="0"/>
          <a:ext cx="0" cy="0"/>
          <a:chOff x="0" y="0"/>
          <a:chExt cx="0" cy="0"/>
        </a:xfrm>
      </p:grpSpPr>
      <p:sp>
        <p:nvSpPr>
          <p:cNvPr id="82" name="Google Shape;82;p13"/>
          <p:cNvSpPr txBox="1">
            <a:spLocks noGrp="1"/>
          </p:cNvSpPr>
          <p:nvPr>
            <p:ph type="title"/>
          </p:nvPr>
        </p:nvSpPr>
        <p:spPr>
          <a:xfrm>
            <a:off x="497603" y="2777170"/>
            <a:ext cx="3932700" cy="2083800"/>
          </a:xfrm>
          <a:prstGeom prst="rect">
            <a:avLst/>
          </a:prstGeom>
        </p:spPr>
        <p:txBody>
          <a:bodyPr spcFirstLastPara="1" wrap="square" lIns="91425" tIns="91425" rIns="91425" bIns="91425" anchor="t" anchorCtr="0">
            <a:noAutofit/>
          </a:bodyPr>
          <a:lstStyle>
            <a:lvl1pPr lvl="0">
              <a:spcBef>
                <a:spcPts val="0"/>
              </a:spcBef>
              <a:spcAft>
                <a:spcPts val="0"/>
              </a:spcAft>
              <a:buNone/>
              <a:defRPr sz="6000">
                <a:solidFill>
                  <a:schemeClr val="accent1"/>
                </a:solidFill>
              </a:defRPr>
            </a:lvl1pPr>
            <a:lvl2pPr lvl="1">
              <a:spcBef>
                <a:spcPts val="0"/>
              </a:spcBef>
              <a:spcAft>
                <a:spcPts val="0"/>
              </a:spcAft>
              <a:buNone/>
              <a:defRPr sz="6000">
                <a:solidFill>
                  <a:schemeClr val="accent1"/>
                </a:solidFill>
              </a:defRPr>
            </a:lvl2pPr>
            <a:lvl3pPr lvl="2">
              <a:spcBef>
                <a:spcPts val="0"/>
              </a:spcBef>
              <a:spcAft>
                <a:spcPts val="0"/>
              </a:spcAft>
              <a:buNone/>
              <a:defRPr sz="6000">
                <a:solidFill>
                  <a:schemeClr val="accent1"/>
                </a:solidFill>
              </a:defRPr>
            </a:lvl3pPr>
            <a:lvl4pPr lvl="3">
              <a:spcBef>
                <a:spcPts val="0"/>
              </a:spcBef>
              <a:spcAft>
                <a:spcPts val="0"/>
              </a:spcAft>
              <a:buNone/>
              <a:defRPr sz="6000">
                <a:solidFill>
                  <a:schemeClr val="accent1"/>
                </a:solidFill>
              </a:defRPr>
            </a:lvl4pPr>
            <a:lvl5pPr lvl="4">
              <a:spcBef>
                <a:spcPts val="0"/>
              </a:spcBef>
              <a:spcAft>
                <a:spcPts val="0"/>
              </a:spcAft>
              <a:buNone/>
              <a:defRPr sz="6000">
                <a:solidFill>
                  <a:schemeClr val="accent1"/>
                </a:solidFill>
              </a:defRPr>
            </a:lvl5pPr>
            <a:lvl6pPr lvl="5">
              <a:spcBef>
                <a:spcPts val="0"/>
              </a:spcBef>
              <a:spcAft>
                <a:spcPts val="0"/>
              </a:spcAft>
              <a:buNone/>
              <a:defRPr sz="6000">
                <a:solidFill>
                  <a:schemeClr val="accent1"/>
                </a:solidFill>
              </a:defRPr>
            </a:lvl6pPr>
            <a:lvl7pPr lvl="6">
              <a:spcBef>
                <a:spcPts val="0"/>
              </a:spcBef>
              <a:spcAft>
                <a:spcPts val="0"/>
              </a:spcAft>
              <a:buNone/>
              <a:defRPr sz="6000">
                <a:solidFill>
                  <a:schemeClr val="accent1"/>
                </a:solidFill>
              </a:defRPr>
            </a:lvl7pPr>
            <a:lvl8pPr lvl="7">
              <a:spcBef>
                <a:spcPts val="0"/>
              </a:spcBef>
              <a:spcAft>
                <a:spcPts val="0"/>
              </a:spcAft>
              <a:buNone/>
              <a:defRPr sz="6000">
                <a:solidFill>
                  <a:schemeClr val="accent1"/>
                </a:solidFill>
              </a:defRPr>
            </a:lvl8pPr>
            <a:lvl9pPr lvl="8">
              <a:spcBef>
                <a:spcPts val="0"/>
              </a:spcBef>
              <a:spcAft>
                <a:spcPts val="0"/>
              </a:spcAft>
              <a:buNone/>
              <a:defRPr sz="6000">
                <a:solidFill>
                  <a:schemeClr val="accent1"/>
                </a:solidFil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4">
  <p:cSld name="TITLE_ONLY_3_1">
    <p:spTree>
      <p:nvGrpSpPr>
        <p:cNvPr id="1" name="Shape 93"/>
        <p:cNvGrpSpPr/>
        <p:nvPr/>
      </p:nvGrpSpPr>
      <p:grpSpPr>
        <a:xfrm>
          <a:off x="0" y="0"/>
          <a:ext cx="0" cy="0"/>
          <a:chOff x="0" y="0"/>
          <a:chExt cx="0" cy="0"/>
        </a:xfrm>
      </p:grpSpPr>
      <p:sp>
        <p:nvSpPr>
          <p:cNvPr id="94" name="Google Shape;94;p15"/>
          <p:cNvSpPr/>
          <p:nvPr/>
        </p:nvSpPr>
        <p:spPr>
          <a:xfrm>
            <a:off x="474000" y="938800"/>
            <a:ext cx="8196000" cy="3819600"/>
          </a:xfrm>
          <a:prstGeom prst="snip1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5" name="Google Shape;95;p15"/>
          <p:cNvSpPr txBox="1">
            <a:spLocks noGrp="1"/>
          </p:cNvSpPr>
          <p:nvPr>
            <p:ph type="ctrTitle"/>
          </p:nvPr>
        </p:nvSpPr>
        <p:spPr>
          <a:xfrm>
            <a:off x="610477" y="371745"/>
            <a:ext cx="2558400" cy="946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2800"/>
              <a:buNone/>
              <a:defRPr sz="2200"/>
            </a:lvl1pPr>
            <a:lvl2pPr lvl="1" algn="r" rtl="0">
              <a:spcBef>
                <a:spcPts val="0"/>
              </a:spcBef>
              <a:spcAft>
                <a:spcPts val="0"/>
              </a:spcAft>
              <a:buClr>
                <a:srgbClr val="434343"/>
              </a:buClr>
              <a:buSzPts val="1800"/>
              <a:buNone/>
              <a:defRPr sz="1800">
                <a:solidFill>
                  <a:srgbClr val="434343"/>
                </a:solidFill>
              </a:defRPr>
            </a:lvl2pPr>
            <a:lvl3pPr lvl="2" algn="r" rtl="0">
              <a:spcBef>
                <a:spcPts val="0"/>
              </a:spcBef>
              <a:spcAft>
                <a:spcPts val="0"/>
              </a:spcAft>
              <a:buClr>
                <a:srgbClr val="434343"/>
              </a:buClr>
              <a:buSzPts val="1800"/>
              <a:buNone/>
              <a:defRPr sz="1800">
                <a:solidFill>
                  <a:srgbClr val="434343"/>
                </a:solidFill>
              </a:defRPr>
            </a:lvl3pPr>
            <a:lvl4pPr lvl="3" algn="r" rtl="0">
              <a:spcBef>
                <a:spcPts val="0"/>
              </a:spcBef>
              <a:spcAft>
                <a:spcPts val="0"/>
              </a:spcAft>
              <a:buClr>
                <a:srgbClr val="434343"/>
              </a:buClr>
              <a:buSzPts val="1800"/>
              <a:buNone/>
              <a:defRPr sz="1800">
                <a:solidFill>
                  <a:srgbClr val="434343"/>
                </a:solidFill>
              </a:defRPr>
            </a:lvl4pPr>
            <a:lvl5pPr lvl="4" algn="r" rtl="0">
              <a:spcBef>
                <a:spcPts val="0"/>
              </a:spcBef>
              <a:spcAft>
                <a:spcPts val="0"/>
              </a:spcAft>
              <a:buClr>
                <a:srgbClr val="434343"/>
              </a:buClr>
              <a:buSzPts val="1800"/>
              <a:buNone/>
              <a:defRPr sz="1800">
                <a:solidFill>
                  <a:srgbClr val="434343"/>
                </a:solidFill>
              </a:defRPr>
            </a:lvl5pPr>
            <a:lvl6pPr lvl="5" algn="r" rtl="0">
              <a:spcBef>
                <a:spcPts val="0"/>
              </a:spcBef>
              <a:spcAft>
                <a:spcPts val="0"/>
              </a:spcAft>
              <a:buClr>
                <a:srgbClr val="434343"/>
              </a:buClr>
              <a:buSzPts val="1800"/>
              <a:buNone/>
              <a:defRPr sz="1800">
                <a:solidFill>
                  <a:srgbClr val="434343"/>
                </a:solidFill>
              </a:defRPr>
            </a:lvl6pPr>
            <a:lvl7pPr lvl="6" algn="r" rtl="0">
              <a:spcBef>
                <a:spcPts val="0"/>
              </a:spcBef>
              <a:spcAft>
                <a:spcPts val="0"/>
              </a:spcAft>
              <a:buClr>
                <a:srgbClr val="434343"/>
              </a:buClr>
              <a:buSzPts val="1800"/>
              <a:buNone/>
              <a:defRPr sz="1800">
                <a:solidFill>
                  <a:srgbClr val="434343"/>
                </a:solidFill>
              </a:defRPr>
            </a:lvl7pPr>
            <a:lvl8pPr lvl="7" algn="r" rtl="0">
              <a:spcBef>
                <a:spcPts val="0"/>
              </a:spcBef>
              <a:spcAft>
                <a:spcPts val="0"/>
              </a:spcAft>
              <a:buClr>
                <a:srgbClr val="434343"/>
              </a:buClr>
              <a:buSzPts val="1800"/>
              <a:buNone/>
              <a:defRPr sz="1800">
                <a:solidFill>
                  <a:srgbClr val="434343"/>
                </a:solidFill>
              </a:defRPr>
            </a:lvl8pPr>
            <a:lvl9pPr lvl="8" algn="r" rtl="0">
              <a:spcBef>
                <a:spcPts val="0"/>
              </a:spcBef>
              <a:spcAft>
                <a:spcPts val="0"/>
              </a:spcAft>
              <a:buClr>
                <a:srgbClr val="434343"/>
              </a:buClr>
              <a:buSzPts val="1800"/>
              <a:buNone/>
              <a:defRPr sz="1800">
                <a:solidFill>
                  <a:srgbClr val="434343"/>
                </a:solidFil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5">
  <p:cSld name="TITLE_ONLY_3_1_1">
    <p:spTree>
      <p:nvGrpSpPr>
        <p:cNvPr id="1" name="Shape 96"/>
        <p:cNvGrpSpPr/>
        <p:nvPr/>
      </p:nvGrpSpPr>
      <p:grpSpPr>
        <a:xfrm>
          <a:off x="0" y="0"/>
          <a:ext cx="0" cy="0"/>
          <a:chOff x="0" y="0"/>
          <a:chExt cx="0" cy="0"/>
        </a:xfrm>
      </p:grpSpPr>
      <p:sp>
        <p:nvSpPr>
          <p:cNvPr id="97" name="Google Shape;97;p16"/>
          <p:cNvSpPr/>
          <p:nvPr/>
        </p:nvSpPr>
        <p:spPr>
          <a:xfrm flipH="1">
            <a:off x="474000" y="938800"/>
            <a:ext cx="8196000" cy="3819600"/>
          </a:xfrm>
          <a:prstGeom prst="snip1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8" name="Google Shape;98;p16"/>
          <p:cNvSpPr txBox="1">
            <a:spLocks noGrp="1"/>
          </p:cNvSpPr>
          <p:nvPr>
            <p:ph type="ctrTitle"/>
          </p:nvPr>
        </p:nvSpPr>
        <p:spPr>
          <a:xfrm>
            <a:off x="610477" y="371745"/>
            <a:ext cx="2558400" cy="946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2800"/>
              <a:buNone/>
              <a:defRPr sz="2200"/>
            </a:lvl1pPr>
            <a:lvl2pPr lvl="1" algn="r" rtl="0">
              <a:spcBef>
                <a:spcPts val="0"/>
              </a:spcBef>
              <a:spcAft>
                <a:spcPts val="0"/>
              </a:spcAft>
              <a:buClr>
                <a:srgbClr val="434343"/>
              </a:buClr>
              <a:buSzPts val="1800"/>
              <a:buNone/>
              <a:defRPr sz="1800">
                <a:solidFill>
                  <a:srgbClr val="434343"/>
                </a:solidFill>
              </a:defRPr>
            </a:lvl2pPr>
            <a:lvl3pPr lvl="2" algn="r" rtl="0">
              <a:spcBef>
                <a:spcPts val="0"/>
              </a:spcBef>
              <a:spcAft>
                <a:spcPts val="0"/>
              </a:spcAft>
              <a:buClr>
                <a:srgbClr val="434343"/>
              </a:buClr>
              <a:buSzPts val="1800"/>
              <a:buNone/>
              <a:defRPr sz="1800">
                <a:solidFill>
                  <a:srgbClr val="434343"/>
                </a:solidFill>
              </a:defRPr>
            </a:lvl3pPr>
            <a:lvl4pPr lvl="3" algn="r" rtl="0">
              <a:spcBef>
                <a:spcPts val="0"/>
              </a:spcBef>
              <a:spcAft>
                <a:spcPts val="0"/>
              </a:spcAft>
              <a:buClr>
                <a:srgbClr val="434343"/>
              </a:buClr>
              <a:buSzPts val="1800"/>
              <a:buNone/>
              <a:defRPr sz="1800">
                <a:solidFill>
                  <a:srgbClr val="434343"/>
                </a:solidFill>
              </a:defRPr>
            </a:lvl4pPr>
            <a:lvl5pPr lvl="4" algn="r" rtl="0">
              <a:spcBef>
                <a:spcPts val="0"/>
              </a:spcBef>
              <a:spcAft>
                <a:spcPts val="0"/>
              </a:spcAft>
              <a:buClr>
                <a:srgbClr val="434343"/>
              </a:buClr>
              <a:buSzPts val="1800"/>
              <a:buNone/>
              <a:defRPr sz="1800">
                <a:solidFill>
                  <a:srgbClr val="434343"/>
                </a:solidFill>
              </a:defRPr>
            </a:lvl5pPr>
            <a:lvl6pPr lvl="5" algn="r" rtl="0">
              <a:spcBef>
                <a:spcPts val="0"/>
              </a:spcBef>
              <a:spcAft>
                <a:spcPts val="0"/>
              </a:spcAft>
              <a:buClr>
                <a:srgbClr val="434343"/>
              </a:buClr>
              <a:buSzPts val="1800"/>
              <a:buNone/>
              <a:defRPr sz="1800">
                <a:solidFill>
                  <a:srgbClr val="434343"/>
                </a:solidFill>
              </a:defRPr>
            </a:lvl6pPr>
            <a:lvl7pPr lvl="6" algn="r" rtl="0">
              <a:spcBef>
                <a:spcPts val="0"/>
              </a:spcBef>
              <a:spcAft>
                <a:spcPts val="0"/>
              </a:spcAft>
              <a:buClr>
                <a:srgbClr val="434343"/>
              </a:buClr>
              <a:buSzPts val="1800"/>
              <a:buNone/>
              <a:defRPr sz="1800">
                <a:solidFill>
                  <a:srgbClr val="434343"/>
                </a:solidFill>
              </a:defRPr>
            </a:lvl7pPr>
            <a:lvl8pPr lvl="7" algn="r" rtl="0">
              <a:spcBef>
                <a:spcPts val="0"/>
              </a:spcBef>
              <a:spcAft>
                <a:spcPts val="0"/>
              </a:spcAft>
              <a:buClr>
                <a:srgbClr val="434343"/>
              </a:buClr>
              <a:buSzPts val="1800"/>
              <a:buNone/>
              <a:defRPr sz="1800">
                <a:solidFill>
                  <a:srgbClr val="434343"/>
                </a:solidFill>
              </a:defRPr>
            </a:lvl8pPr>
            <a:lvl9pPr lvl="8" algn="r" rtl="0">
              <a:spcBef>
                <a:spcPts val="0"/>
              </a:spcBef>
              <a:spcAft>
                <a:spcPts val="0"/>
              </a:spcAft>
              <a:buClr>
                <a:srgbClr val="434343"/>
              </a:buClr>
              <a:buSzPts val="1800"/>
              <a:buNone/>
              <a:defRPr sz="1800">
                <a:solidFill>
                  <a:srgbClr val="434343"/>
                </a:solidFil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2">
  <p:cSld name="CUSTOM_8">
    <p:spTree>
      <p:nvGrpSpPr>
        <p:cNvPr id="1" name="Shape 110"/>
        <p:cNvGrpSpPr/>
        <p:nvPr/>
      </p:nvGrpSpPr>
      <p:grpSpPr>
        <a:xfrm>
          <a:off x="0" y="0"/>
          <a:ext cx="0" cy="0"/>
          <a:chOff x="0" y="0"/>
          <a:chExt cx="0" cy="0"/>
        </a:xfrm>
      </p:grpSpPr>
      <p:sp>
        <p:nvSpPr>
          <p:cNvPr id="111" name="Google Shape;111;p19"/>
          <p:cNvSpPr/>
          <p:nvPr/>
        </p:nvSpPr>
        <p:spPr>
          <a:xfrm flipH="1">
            <a:off x="995600" y="2623275"/>
            <a:ext cx="8155800" cy="2553900"/>
          </a:xfrm>
          <a:prstGeom prst="snip1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2" name="Google Shape;112;p19"/>
          <p:cNvSpPr txBox="1">
            <a:spLocks noGrp="1"/>
          </p:cNvSpPr>
          <p:nvPr>
            <p:ph type="ctrTitle"/>
          </p:nvPr>
        </p:nvSpPr>
        <p:spPr>
          <a:xfrm>
            <a:off x="1747550" y="1275229"/>
            <a:ext cx="2263500" cy="4476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Clr>
                <a:srgbClr val="000000"/>
              </a:buClr>
              <a:buSzPts val="1600"/>
              <a:buNone/>
              <a:defRPr sz="1600" b="0"/>
            </a:lvl1pPr>
            <a:lvl2pPr lvl="1" algn="r" rtl="0">
              <a:spcBef>
                <a:spcPts val="0"/>
              </a:spcBef>
              <a:spcAft>
                <a:spcPts val="0"/>
              </a:spcAft>
              <a:buClr>
                <a:srgbClr val="000000"/>
              </a:buClr>
              <a:buSzPts val="1600"/>
              <a:buNone/>
              <a:defRPr sz="1600" b="0">
                <a:solidFill>
                  <a:srgbClr val="000000"/>
                </a:solidFill>
              </a:defRPr>
            </a:lvl2pPr>
            <a:lvl3pPr lvl="2" algn="r" rtl="0">
              <a:spcBef>
                <a:spcPts val="0"/>
              </a:spcBef>
              <a:spcAft>
                <a:spcPts val="0"/>
              </a:spcAft>
              <a:buClr>
                <a:srgbClr val="000000"/>
              </a:buClr>
              <a:buSzPts val="1600"/>
              <a:buNone/>
              <a:defRPr sz="1600" b="0">
                <a:solidFill>
                  <a:srgbClr val="000000"/>
                </a:solidFill>
              </a:defRPr>
            </a:lvl3pPr>
            <a:lvl4pPr lvl="3" algn="r" rtl="0">
              <a:spcBef>
                <a:spcPts val="0"/>
              </a:spcBef>
              <a:spcAft>
                <a:spcPts val="0"/>
              </a:spcAft>
              <a:buClr>
                <a:srgbClr val="000000"/>
              </a:buClr>
              <a:buSzPts val="1600"/>
              <a:buNone/>
              <a:defRPr sz="1600" b="0">
                <a:solidFill>
                  <a:srgbClr val="000000"/>
                </a:solidFill>
              </a:defRPr>
            </a:lvl4pPr>
            <a:lvl5pPr lvl="4" algn="r" rtl="0">
              <a:spcBef>
                <a:spcPts val="0"/>
              </a:spcBef>
              <a:spcAft>
                <a:spcPts val="0"/>
              </a:spcAft>
              <a:buClr>
                <a:srgbClr val="000000"/>
              </a:buClr>
              <a:buSzPts val="1600"/>
              <a:buNone/>
              <a:defRPr sz="1600" b="0">
                <a:solidFill>
                  <a:srgbClr val="000000"/>
                </a:solidFill>
              </a:defRPr>
            </a:lvl5pPr>
            <a:lvl6pPr lvl="5" algn="r" rtl="0">
              <a:spcBef>
                <a:spcPts val="0"/>
              </a:spcBef>
              <a:spcAft>
                <a:spcPts val="0"/>
              </a:spcAft>
              <a:buClr>
                <a:srgbClr val="000000"/>
              </a:buClr>
              <a:buSzPts val="1600"/>
              <a:buNone/>
              <a:defRPr sz="1600" b="0">
                <a:solidFill>
                  <a:srgbClr val="000000"/>
                </a:solidFill>
              </a:defRPr>
            </a:lvl6pPr>
            <a:lvl7pPr lvl="6" algn="r" rtl="0">
              <a:spcBef>
                <a:spcPts val="0"/>
              </a:spcBef>
              <a:spcAft>
                <a:spcPts val="0"/>
              </a:spcAft>
              <a:buClr>
                <a:srgbClr val="000000"/>
              </a:buClr>
              <a:buSzPts val="1600"/>
              <a:buNone/>
              <a:defRPr sz="1600" b="0">
                <a:solidFill>
                  <a:srgbClr val="000000"/>
                </a:solidFill>
              </a:defRPr>
            </a:lvl7pPr>
            <a:lvl8pPr lvl="7" algn="r" rtl="0">
              <a:spcBef>
                <a:spcPts val="0"/>
              </a:spcBef>
              <a:spcAft>
                <a:spcPts val="0"/>
              </a:spcAft>
              <a:buClr>
                <a:srgbClr val="000000"/>
              </a:buClr>
              <a:buSzPts val="1600"/>
              <a:buNone/>
              <a:defRPr sz="1600" b="0">
                <a:solidFill>
                  <a:srgbClr val="000000"/>
                </a:solidFill>
              </a:defRPr>
            </a:lvl8pPr>
            <a:lvl9pPr lvl="8" algn="r" rtl="0">
              <a:spcBef>
                <a:spcPts val="0"/>
              </a:spcBef>
              <a:spcAft>
                <a:spcPts val="0"/>
              </a:spcAft>
              <a:buClr>
                <a:srgbClr val="000000"/>
              </a:buClr>
              <a:buSzPts val="1600"/>
              <a:buNone/>
              <a:defRPr sz="1600" b="0">
                <a:solidFill>
                  <a:srgbClr val="000000"/>
                </a:solidFill>
              </a:defRPr>
            </a:lvl9pPr>
          </a:lstStyle>
          <a:p>
            <a:endParaRPr/>
          </a:p>
        </p:txBody>
      </p:sp>
      <p:sp>
        <p:nvSpPr>
          <p:cNvPr id="113" name="Google Shape;113;p19"/>
          <p:cNvSpPr txBox="1">
            <a:spLocks noGrp="1"/>
          </p:cNvSpPr>
          <p:nvPr>
            <p:ph type="subTitle" idx="1"/>
          </p:nvPr>
        </p:nvSpPr>
        <p:spPr>
          <a:xfrm>
            <a:off x="1445923" y="1611300"/>
            <a:ext cx="2558400" cy="7905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000000"/>
              </a:buClr>
              <a:buSzPts val="1000"/>
              <a:buNone/>
              <a:defRPr sz="1200">
                <a:solidFill>
                  <a:schemeClr val="dk1"/>
                </a:solidFill>
              </a:defRPr>
            </a:lvl1pPr>
            <a:lvl2pPr lvl="1" algn="r" rtl="0">
              <a:lnSpc>
                <a:spcPct val="100000"/>
              </a:lnSpc>
              <a:spcBef>
                <a:spcPts val="0"/>
              </a:spcBef>
              <a:spcAft>
                <a:spcPts val="0"/>
              </a:spcAft>
              <a:buClr>
                <a:srgbClr val="000000"/>
              </a:buClr>
              <a:buSzPts val="1000"/>
              <a:buNone/>
              <a:defRPr sz="1000">
                <a:solidFill>
                  <a:srgbClr val="000000"/>
                </a:solidFill>
              </a:defRPr>
            </a:lvl2pPr>
            <a:lvl3pPr lvl="2" algn="r" rtl="0">
              <a:lnSpc>
                <a:spcPct val="100000"/>
              </a:lnSpc>
              <a:spcBef>
                <a:spcPts val="0"/>
              </a:spcBef>
              <a:spcAft>
                <a:spcPts val="0"/>
              </a:spcAft>
              <a:buClr>
                <a:srgbClr val="000000"/>
              </a:buClr>
              <a:buSzPts val="1000"/>
              <a:buNone/>
              <a:defRPr sz="1000">
                <a:solidFill>
                  <a:srgbClr val="000000"/>
                </a:solidFill>
              </a:defRPr>
            </a:lvl3pPr>
            <a:lvl4pPr lvl="3" algn="r" rtl="0">
              <a:lnSpc>
                <a:spcPct val="100000"/>
              </a:lnSpc>
              <a:spcBef>
                <a:spcPts val="0"/>
              </a:spcBef>
              <a:spcAft>
                <a:spcPts val="0"/>
              </a:spcAft>
              <a:buClr>
                <a:srgbClr val="000000"/>
              </a:buClr>
              <a:buSzPts val="1000"/>
              <a:buNone/>
              <a:defRPr sz="1000">
                <a:solidFill>
                  <a:srgbClr val="000000"/>
                </a:solidFill>
              </a:defRPr>
            </a:lvl4pPr>
            <a:lvl5pPr lvl="4" algn="r" rtl="0">
              <a:lnSpc>
                <a:spcPct val="100000"/>
              </a:lnSpc>
              <a:spcBef>
                <a:spcPts val="0"/>
              </a:spcBef>
              <a:spcAft>
                <a:spcPts val="0"/>
              </a:spcAft>
              <a:buClr>
                <a:srgbClr val="000000"/>
              </a:buClr>
              <a:buSzPts val="1000"/>
              <a:buNone/>
              <a:defRPr sz="1000">
                <a:solidFill>
                  <a:srgbClr val="000000"/>
                </a:solidFill>
              </a:defRPr>
            </a:lvl5pPr>
            <a:lvl6pPr lvl="5" algn="r" rtl="0">
              <a:lnSpc>
                <a:spcPct val="100000"/>
              </a:lnSpc>
              <a:spcBef>
                <a:spcPts val="0"/>
              </a:spcBef>
              <a:spcAft>
                <a:spcPts val="0"/>
              </a:spcAft>
              <a:buClr>
                <a:srgbClr val="000000"/>
              </a:buClr>
              <a:buSzPts val="1000"/>
              <a:buNone/>
              <a:defRPr sz="1000">
                <a:solidFill>
                  <a:srgbClr val="000000"/>
                </a:solidFill>
              </a:defRPr>
            </a:lvl6pPr>
            <a:lvl7pPr lvl="6" algn="r" rtl="0">
              <a:lnSpc>
                <a:spcPct val="100000"/>
              </a:lnSpc>
              <a:spcBef>
                <a:spcPts val="0"/>
              </a:spcBef>
              <a:spcAft>
                <a:spcPts val="0"/>
              </a:spcAft>
              <a:buClr>
                <a:srgbClr val="000000"/>
              </a:buClr>
              <a:buSzPts val="1000"/>
              <a:buNone/>
              <a:defRPr sz="1000">
                <a:solidFill>
                  <a:srgbClr val="000000"/>
                </a:solidFill>
              </a:defRPr>
            </a:lvl7pPr>
            <a:lvl8pPr lvl="7" algn="r" rtl="0">
              <a:lnSpc>
                <a:spcPct val="100000"/>
              </a:lnSpc>
              <a:spcBef>
                <a:spcPts val="0"/>
              </a:spcBef>
              <a:spcAft>
                <a:spcPts val="0"/>
              </a:spcAft>
              <a:buClr>
                <a:srgbClr val="000000"/>
              </a:buClr>
              <a:buSzPts val="1000"/>
              <a:buNone/>
              <a:defRPr sz="1000">
                <a:solidFill>
                  <a:srgbClr val="000000"/>
                </a:solidFill>
              </a:defRPr>
            </a:lvl8pPr>
            <a:lvl9pPr lvl="8" algn="r"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114" name="Google Shape;114;p19"/>
          <p:cNvSpPr txBox="1">
            <a:spLocks noGrp="1"/>
          </p:cNvSpPr>
          <p:nvPr>
            <p:ph type="ctrTitle" idx="2"/>
          </p:nvPr>
        </p:nvSpPr>
        <p:spPr>
          <a:xfrm>
            <a:off x="610477" y="371745"/>
            <a:ext cx="2558400" cy="946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2800"/>
              <a:buNone/>
              <a:defRPr sz="2200"/>
            </a:lvl1pPr>
            <a:lvl2pPr lvl="1" algn="r" rtl="0">
              <a:spcBef>
                <a:spcPts val="0"/>
              </a:spcBef>
              <a:spcAft>
                <a:spcPts val="0"/>
              </a:spcAft>
              <a:buClr>
                <a:srgbClr val="434343"/>
              </a:buClr>
              <a:buSzPts val="1800"/>
              <a:buNone/>
              <a:defRPr sz="1800">
                <a:solidFill>
                  <a:srgbClr val="434343"/>
                </a:solidFill>
              </a:defRPr>
            </a:lvl2pPr>
            <a:lvl3pPr lvl="2" algn="r" rtl="0">
              <a:spcBef>
                <a:spcPts val="0"/>
              </a:spcBef>
              <a:spcAft>
                <a:spcPts val="0"/>
              </a:spcAft>
              <a:buClr>
                <a:srgbClr val="434343"/>
              </a:buClr>
              <a:buSzPts val="1800"/>
              <a:buNone/>
              <a:defRPr sz="1800">
                <a:solidFill>
                  <a:srgbClr val="434343"/>
                </a:solidFill>
              </a:defRPr>
            </a:lvl3pPr>
            <a:lvl4pPr lvl="3" algn="r" rtl="0">
              <a:spcBef>
                <a:spcPts val="0"/>
              </a:spcBef>
              <a:spcAft>
                <a:spcPts val="0"/>
              </a:spcAft>
              <a:buClr>
                <a:srgbClr val="434343"/>
              </a:buClr>
              <a:buSzPts val="1800"/>
              <a:buNone/>
              <a:defRPr sz="1800">
                <a:solidFill>
                  <a:srgbClr val="434343"/>
                </a:solidFill>
              </a:defRPr>
            </a:lvl4pPr>
            <a:lvl5pPr lvl="4" algn="r" rtl="0">
              <a:spcBef>
                <a:spcPts val="0"/>
              </a:spcBef>
              <a:spcAft>
                <a:spcPts val="0"/>
              </a:spcAft>
              <a:buClr>
                <a:srgbClr val="434343"/>
              </a:buClr>
              <a:buSzPts val="1800"/>
              <a:buNone/>
              <a:defRPr sz="1800">
                <a:solidFill>
                  <a:srgbClr val="434343"/>
                </a:solidFill>
              </a:defRPr>
            </a:lvl5pPr>
            <a:lvl6pPr lvl="5" algn="r" rtl="0">
              <a:spcBef>
                <a:spcPts val="0"/>
              </a:spcBef>
              <a:spcAft>
                <a:spcPts val="0"/>
              </a:spcAft>
              <a:buClr>
                <a:srgbClr val="434343"/>
              </a:buClr>
              <a:buSzPts val="1800"/>
              <a:buNone/>
              <a:defRPr sz="1800">
                <a:solidFill>
                  <a:srgbClr val="434343"/>
                </a:solidFill>
              </a:defRPr>
            </a:lvl6pPr>
            <a:lvl7pPr lvl="6" algn="r" rtl="0">
              <a:spcBef>
                <a:spcPts val="0"/>
              </a:spcBef>
              <a:spcAft>
                <a:spcPts val="0"/>
              </a:spcAft>
              <a:buClr>
                <a:srgbClr val="434343"/>
              </a:buClr>
              <a:buSzPts val="1800"/>
              <a:buNone/>
              <a:defRPr sz="1800">
                <a:solidFill>
                  <a:srgbClr val="434343"/>
                </a:solidFill>
              </a:defRPr>
            </a:lvl7pPr>
            <a:lvl8pPr lvl="7" algn="r" rtl="0">
              <a:spcBef>
                <a:spcPts val="0"/>
              </a:spcBef>
              <a:spcAft>
                <a:spcPts val="0"/>
              </a:spcAft>
              <a:buClr>
                <a:srgbClr val="434343"/>
              </a:buClr>
              <a:buSzPts val="1800"/>
              <a:buNone/>
              <a:defRPr sz="1800">
                <a:solidFill>
                  <a:srgbClr val="434343"/>
                </a:solidFill>
              </a:defRPr>
            </a:lvl8pPr>
            <a:lvl9pPr lvl="8" algn="r" rtl="0">
              <a:spcBef>
                <a:spcPts val="0"/>
              </a:spcBef>
              <a:spcAft>
                <a:spcPts val="0"/>
              </a:spcAft>
              <a:buClr>
                <a:srgbClr val="434343"/>
              </a:buClr>
              <a:buSzPts val="1800"/>
              <a:buNone/>
              <a:defRPr sz="1800">
                <a:solidFill>
                  <a:srgbClr val="434343"/>
                </a:solidFill>
              </a:defRPr>
            </a:lvl9pPr>
          </a:lstStyle>
          <a:p>
            <a:endParaRPr/>
          </a:p>
        </p:txBody>
      </p:sp>
      <p:sp>
        <p:nvSpPr>
          <p:cNvPr id="115" name="Google Shape;115;p19"/>
          <p:cNvSpPr txBox="1">
            <a:spLocks noGrp="1"/>
          </p:cNvSpPr>
          <p:nvPr>
            <p:ph type="ctrTitle" idx="3"/>
          </p:nvPr>
        </p:nvSpPr>
        <p:spPr>
          <a:xfrm>
            <a:off x="1747558" y="2650566"/>
            <a:ext cx="2263500" cy="6447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Clr>
                <a:srgbClr val="000000"/>
              </a:buClr>
              <a:buSzPts val="1600"/>
              <a:buNone/>
              <a:defRPr sz="1600" b="0"/>
            </a:lvl1pPr>
            <a:lvl2pPr lvl="1" algn="r" rtl="0">
              <a:spcBef>
                <a:spcPts val="0"/>
              </a:spcBef>
              <a:spcAft>
                <a:spcPts val="0"/>
              </a:spcAft>
              <a:buClr>
                <a:srgbClr val="000000"/>
              </a:buClr>
              <a:buSzPts val="1600"/>
              <a:buNone/>
              <a:defRPr sz="1600" b="0">
                <a:solidFill>
                  <a:srgbClr val="000000"/>
                </a:solidFill>
              </a:defRPr>
            </a:lvl2pPr>
            <a:lvl3pPr lvl="2" algn="r" rtl="0">
              <a:spcBef>
                <a:spcPts val="0"/>
              </a:spcBef>
              <a:spcAft>
                <a:spcPts val="0"/>
              </a:spcAft>
              <a:buClr>
                <a:srgbClr val="000000"/>
              </a:buClr>
              <a:buSzPts val="1600"/>
              <a:buNone/>
              <a:defRPr sz="1600" b="0">
                <a:solidFill>
                  <a:srgbClr val="000000"/>
                </a:solidFill>
              </a:defRPr>
            </a:lvl3pPr>
            <a:lvl4pPr lvl="3" algn="r" rtl="0">
              <a:spcBef>
                <a:spcPts val="0"/>
              </a:spcBef>
              <a:spcAft>
                <a:spcPts val="0"/>
              </a:spcAft>
              <a:buClr>
                <a:srgbClr val="000000"/>
              </a:buClr>
              <a:buSzPts val="1600"/>
              <a:buNone/>
              <a:defRPr sz="1600" b="0">
                <a:solidFill>
                  <a:srgbClr val="000000"/>
                </a:solidFill>
              </a:defRPr>
            </a:lvl4pPr>
            <a:lvl5pPr lvl="4" algn="r" rtl="0">
              <a:spcBef>
                <a:spcPts val="0"/>
              </a:spcBef>
              <a:spcAft>
                <a:spcPts val="0"/>
              </a:spcAft>
              <a:buClr>
                <a:srgbClr val="000000"/>
              </a:buClr>
              <a:buSzPts val="1600"/>
              <a:buNone/>
              <a:defRPr sz="1600" b="0">
                <a:solidFill>
                  <a:srgbClr val="000000"/>
                </a:solidFill>
              </a:defRPr>
            </a:lvl5pPr>
            <a:lvl6pPr lvl="5" algn="r" rtl="0">
              <a:spcBef>
                <a:spcPts val="0"/>
              </a:spcBef>
              <a:spcAft>
                <a:spcPts val="0"/>
              </a:spcAft>
              <a:buClr>
                <a:srgbClr val="000000"/>
              </a:buClr>
              <a:buSzPts val="1600"/>
              <a:buNone/>
              <a:defRPr sz="1600" b="0">
                <a:solidFill>
                  <a:srgbClr val="000000"/>
                </a:solidFill>
              </a:defRPr>
            </a:lvl6pPr>
            <a:lvl7pPr lvl="6" algn="r" rtl="0">
              <a:spcBef>
                <a:spcPts val="0"/>
              </a:spcBef>
              <a:spcAft>
                <a:spcPts val="0"/>
              </a:spcAft>
              <a:buClr>
                <a:srgbClr val="000000"/>
              </a:buClr>
              <a:buSzPts val="1600"/>
              <a:buNone/>
              <a:defRPr sz="1600" b="0">
                <a:solidFill>
                  <a:srgbClr val="000000"/>
                </a:solidFill>
              </a:defRPr>
            </a:lvl7pPr>
            <a:lvl8pPr lvl="7" algn="r" rtl="0">
              <a:spcBef>
                <a:spcPts val="0"/>
              </a:spcBef>
              <a:spcAft>
                <a:spcPts val="0"/>
              </a:spcAft>
              <a:buClr>
                <a:srgbClr val="000000"/>
              </a:buClr>
              <a:buSzPts val="1600"/>
              <a:buNone/>
              <a:defRPr sz="1600" b="0">
                <a:solidFill>
                  <a:srgbClr val="000000"/>
                </a:solidFill>
              </a:defRPr>
            </a:lvl8pPr>
            <a:lvl9pPr lvl="8" algn="r" rtl="0">
              <a:spcBef>
                <a:spcPts val="0"/>
              </a:spcBef>
              <a:spcAft>
                <a:spcPts val="0"/>
              </a:spcAft>
              <a:buClr>
                <a:srgbClr val="000000"/>
              </a:buClr>
              <a:buSzPts val="1600"/>
              <a:buNone/>
              <a:defRPr sz="1600" b="0">
                <a:solidFill>
                  <a:srgbClr val="000000"/>
                </a:solidFill>
              </a:defRPr>
            </a:lvl9pPr>
          </a:lstStyle>
          <a:p>
            <a:endParaRPr/>
          </a:p>
        </p:txBody>
      </p:sp>
      <p:sp>
        <p:nvSpPr>
          <p:cNvPr id="116" name="Google Shape;116;p19"/>
          <p:cNvSpPr txBox="1">
            <a:spLocks noGrp="1"/>
          </p:cNvSpPr>
          <p:nvPr>
            <p:ph type="subTitle" idx="4"/>
          </p:nvPr>
        </p:nvSpPr>
        <p:spPr>
          <a:xfrm>
            <a:off x="1623595" y="3183731"/>
            <a:ext cx="2380800" cy="7905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000000"/>
              </a:buClr>
              <a:buSzPts val="1000"/>
              <a:buNone/>
              <a:defRPr sz="1200">
                <a:solidFill>
                  <a:schemeClr val="dk1"/>
                </a:solidFill>
              </a:defRPr>
            </a:lvl1pPr>
            <a:lvl2pPr lvl="1" algn="r" rtl="0">
              <a:lnSpc>
                <a:spcPct val="100000"/>
              </a:lnSpc>
              <a:spcBef>
                <a:spcPts val="0"/>
              </a:spcBef>
              <a:spcAft>
                <a:spcPts val="0"/>
              </a:spcAft>
              <a:buClr>
                <a:srgbClr val="000000"/>
              </a:buClr>
              <a:buSzPts val="1000"/>
              <a:buNone/>
              <a:defRPr sz="1000">
                <a:solidFill>
                  <a:srgbClr val="000000"/>
                </a:solidFill>
              </a:defRPr>
            </a:lvl2pPr>
            <a:lvl3pPr lvl="2" algn="r" rtl="0">
              <a:lnSpc>
                <a:spcPct val="100000"/>
              </a:lnSpc>
              <a:spcBef>
                <a:spcPts val="0"/>
              </a:spcBef>
              <a:spcAft>
                <a:spcPts val="0"/>
              </a:spcAft>
              <a:buClr>
                <a:srgbClr val="000000"/>
              </a:buClr>
              <a:buSzPts val="1000"/>
              <a:buNone/>
              <a:defRPr sz="1000">
                <a:solidFill>
                  <a:srgbClr val="000000"/>
                </a:solidFill>
              </a:defRPr>
            </a:lvl3pPr>
            <a:lvl4pPr lvl="3" algn="r" rtl="0">
              <a:lnSpc>
                <a:spcPct val="100000"/>
              </a:lnSpc>
              <a:spcBef>
                <a:spcPts val="0"/>
              </a:spcBef>
              <a:spcAft>
                <a:spcPts val="0"/>
              </a:spcAft>
              <a:buClr>
                <a:srgbClr val="000000"/>
              </a:buClr>
              <a:buSzPts val="1000"/>
              <a:buNone/>
              <a:defRPr sz="1000">
                <a:solidFill>
                  <a:srgbClr val="000000"/>
                </a:solidFill>
              </a:defRPr>
            </a:lvl4pPr>
            <a:lvl5pPr lvl="4" algn="r" rtl="0">
              <a:lnSpc>
                <a:spcPct val="100000"/>
              </a:lnSpc>
              <a:spcBef>
                <a:spcPts val="0"/>
              </a:spcBef>
              <a:spcAft>
                <a:spcPts val="0"/>
              </a:spcAft>
              <a:buClr>
                <a:srgbClr val="000000"/>
              </a:buClr>
              <a:buSzPts val="1000"/>
              <a:buNone/>
              <a:defRPr sz="1000">
                <a:solidFill>
                  <a:srgbClr val="000000"/>
                </a:solidFill>
              </a:defRPr>
            </a:lvl5pPr>
            <a:lvl6pPr lvl="5" algn="r" rtl="0">
              <a:lnSpc>
                <a:spcPct val="100000"/>
              </a:lnSpc>
              <a:spcBef>
                <a:spcPts val="0"/>
              </a:spcBef>
              <a:spcAft>
                <a:spcPts val="0"/>
              </a:spcAft>
              <a:buClr>
                <a:srgbClr val="000000"/>
              </a:buClr>
              <a:buSzPts val="1000"/>
              <a:buNone/>
              <a:defRPr sz="1000">
                <a:solidFill>
                  <a:srgbClr val="000000"/>
                </a:solidFill>
              </a:defRPr>
            </a:lvl6pPr>
            <a:lvl7pPr lvl="6" algn="r" rtl="0">
              <a:lnSpc>
                <a:spcPct val="100000"/>
              </a:lnSpc>
              <a:spcBef>
                <a:spcPts val="0"/>
              </a:spcBef>
              <a:spcAft>
                <a:spcPts val="0"/>
              </a:spcAft>
              <a:buClr>
                <a:srgbClr val="000000"/>
              </a:buClr>
              <a:buSzPts val="1000"/>
              <a:buNone/>
              <a:defRPr sz="1000">
                <a:solidFill>
                  <a:srgbClr val="000000"/>
                </a:solidFill>
              </a:defRPr>
            </a:lvl7pPr>
            <a:lvl8pPr lvl="7" algn="r" rtl="0">
              <a:lnSpc>
                <a:spcPct val="100000"/>
              </a:lnSpc>
              <a:spcBef>
                <a:spcPts val="0"/>
              </a:spcBef>
              <a:spcAft>
                <a:spcPts val="0"/>
              </a:spcAft>
              <a:buClr>
                <a:srgbClr val="000000"/>
              </a:buClr>
              <a:buSzPts val="1000"/>
              <a:buNone/>
              <a:defRPr sz="1000">
                <a:solidFill>
                  <a:srgbClr val="000000"/>
                </a:solidFill>
              </a:defRPr>
            </a:lvl8pPr>
            <a:lvl9pPr lvl="8" algn="r" rtl="0">
              <a:lnSpc>
                <a:spcPct val="100000"/>
              </a:lnSpc>
              <a:spcBef>
                <a:spcPts val="0"/>
              </a:spcBef>
              <a:spcAft>
                <a:spcPts val="0"/>
              </a:spcAft>
              <a:buClr>
                <a:srgbClr val="000000"/>
              </a:buClr>
              <a:buSzPts val="1000"/>
              <a:buNone/>
              <a:defRPr sz="1000">
                <a:solidFill>
                  <a:srgbClr val="000000"/>
                </a:solidFil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21" Type="http://schemas.openxmlformats.org/officeDocument/2006/relationships/slideLayout" Target="../slideLayouts/slideLayout41.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theme" Target="../theme/theme2.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Abel"/>
              <a:buNone/>
              <a:defRPr sz="2800" b="1">
                <a:solidFill>
                  <a:schemeClr val="dk1"/>
                </a:solidFill>
                <a:latin typeface="Abel"/>
                <a:ea typeface="Abel"/>
                <a:cs typeface="Abel"/>
                <a:sym typeface="Abel"/>
              </a:defRPr>
            </a:lvl1pPr>
            <a:lvl2pPr lvl="1">
              <a:spcBef>
                <a:spcPts val="0"/>
              </a:spcBef>
              <a:spcAft>
                <a:spcPts val="0"/>
              </a:spcAft>
              <a:buClr>
                <a:schemeClr val="dk1"/>
              </a:buClr>
              <a:buSzPts val="2800"/>
              <a:buFont typeface="Abel"/>
              <a:buNone/>
              <a:defRPr sz="2800" b="1">
                <a:solidFill>
                  <a:schemeClr val="dk1"/>
                </a:solidFill>
                <a:latin typeface="Abel"/>
                <a:ea typeface="Abel"/>
                <a:cs typeface="Abel"/>
                <a:sym typeface="Abel"/>
              </a:defRPr>
            </a:lvl2pPr>
            <a:lvl3pPr lvl="2">
              <a:spcBef>
                <a:spcPts val="0"/>
              </a:spcBef>
              <a:spcAft>
                <a:spcPts val="0"/>
              </a:spcAft>
              <a:buClr>
                <a:schemeClr val="dk1"/>
              </a:buClr>
              <a:buSzPts val="2800"/>
              <a:buFont typeface="Abel"/>
              <a:buNone/>
              <a:defRPr sz="2800" b="1">
                <a:solidFill>
                  <a:schemeClr val="dk1"/>
                </a:solidFill>
                <a:latin typeface="Abel"/>
                <a:ea typeface="Abel"/>
                <a:cs typeface="Abel"/>
                <a:sym typeface="Abel"/>
              </a:defRPr>
            </a:lvl3pPr>
            <a:lvl4pPr lvl="3">
              <a:spcBef>
                <a:spcPts val="0"/>
              </a:spcBef>
              <a:spcAft>
                <a:spcPts val="0"/>
              </a:spcAft>
              <a:buClr>
                <a:schemeClr val="dk1"/>
              </a:buClr>
              <a:buSzPts val="2800"/>
              <a:buFont typeface="Abel"/>
              <a:buNone/>
              <a:defRPr sz="2800" b="1">
                <a:solidFill>
                  <a:schemeClr val="dk1"/>
                </a:solidFill>
                <a:latin typeface="Abel"/>
                <a:ea typeface="Abel"/>
                <a:cs typeface="Abel"/>
                <a:sym typeface="Abel"/>
              </a:defRPr>
            </a:lvl4pPr>
            <a:lvl5pPr lvl="4">
              <a:spcBef>
                <a:spcPts val="0"/>
              </a:spcBef>
              <a:spcAft>
                <a:spcPts val="0"/>
              </a:spcAft>
              <a:buClr>
                <a:schemeClr val="dk1"/>
              </a:buClr>
              <a:buSzPts val="2800"/>
              <a:buFont typeface="Abel"/>
              <a:buNone/>
              <a:defRPr sz="2800" b="1">
                <a:solidFill>
                  <a:schemeClr val="dk1"/>
                </a:solidFill>
                <a:latin typeface="Abel"/>
                <a:ea typeface="Abel"/>
                <a:cs typeface="Abel"/>
                <a:sym typeface="Abel"/>
              </a:defRPr>
            </a:lvl5pPr>
            <a:lvl6pPr lvl="5">
              <a:spcBef>
                <a:spcPts val="0"/>
              </a:spcBef>
              <a:spcAft>
                <a:spcPts val="0"/>
              </a:spcAft>
              <a:buClr>
                <a:schemeClr val="dk1"/>
              </a:buClr>
              <a:buSzPts val="2800"/>
              <a:buFont typeface="Abel"/>
              <a:buNone/>
              <a:defRPr sz="2800" b="1">
                <a:solidFill>
                  <a:schemeClr val="dk1"/>
                </a:solidFill>
                <a:latin typeface="Abel"/>
                <a:ea typeface="Abel"/>
                <a:cs typeface="Abel"/>
                <a:sym typeface="Abel"/>
              </a:defRPr>
            </a:lvl6pPr>
            <a:lvl7pPr lvl="6">
              <a:spcBef>
                <a:spcPts val="0"/>
              </a:spcBef>
              <a:spcAft>
                <a:spcPts val="0"/>
              </a:spcAft>
              <a:buClr>
                <a:schemeClr val="dk1"/>
              </a:buClr>
              <a:buSzPts val="2800"/>
              <a:buFont typeface="Abel"/>
              <a:buNone/>
              <a:defRPr sz="2800" b="1">
                <a:solidFill>
                  <a:schemeClr val="dk1"/>
                </a:solidFill>
                <a:latin typeface="Abel"/>
                <a:ea typeface="Abel"/>
                <a:cs typeface="Abel"/>
                <a:sym typeface="Abel"/>
              </a:defRPr>
            </a:lvl7pPr>
            <a:lvl8pPr lvl="7">
              <a:spcBef>
                <a:spcPts val="0"/>
              </a:spcBef>
              <a:spcAft>
                <a:spcPts val="0"/>
              </a:spcAft>
              <a:buClr>
                <a:schemeClr val="dk1"/>
              </a:buClr>
              <a:buSzPts val="2800"/>
              <a:buFont typeface="Abel"/>
              <a:buNone/>
              <a:defRPr sz="2800" b="1">
                <a:solidFill>
                  <a:schemeClr val="dk1"/>
                </a:solidFill>
                <a:latin typeface="Abel"/>
                <a:ea typeface="Abel"/>
                <a:cs typeface="Abel"/>
                <a:sym typeface="Abel"/>
              </a:defRPr>
            </a:lvl8pPr>
            <a:lvl9pPr lvl="8">
              <a:spcBef>
                <a:spcPts val="0"/>
              </a:spcBef>
              <a:spcAft>
                <a:spcPts val="0"/>
              </a:spcAft>
              <a:buClr>
                <a:schemeClr val="dk1"/>
              </a:buClr>
              <a:buSzPts val="2800"/>
              <a:buFont typeface="Abel"/>
              <a:buNone/>
              <a:defRPr sz="2800" b="1">
                <a:solidFill>
                  <a:schemeClr val="dk1"/>
                </a:solidFill>
                <a:latin typeface="Abel"/>
                <a:ea typeface="Abel"/>
                <a:cs typeface="Abel"/>
                <a:sym typeface="Abe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Open Sans Light"/>
              <a:buChar char="●"/>
              <a:defRPr sz="1800">
                <a:solidFill>
                  <a:schemeClr val="dk1"/>
                </a:solidFill>
                <a:latin typeface="Open Sans Light"/>
                <a:ea typeface="Open Sans Light"/>
                <a:cs typeface="Open Sans Light"/>
                <a:sym typeface="Open Sans Light"/>
              </a:defRPr>
            </a:lvl1pPr>
            <a:lvl2pPr marL="914400" lvl="1" indent="-317500">
              <a:lnSpc>
                <a:spcPct val="115000"/>
              </a:lnSpc>
              <a:spcBef>
                <a:spcPts val="1600"/>
              </a:spcBef>
              <a:spcAft>
                <a:spcPts val="0"/>
              </a:spcAft>
              <a:buClr>
                <a:schemeClr val="dk1"/>
              </a:buClr>
              <a:buSzPts val="1400"/>
              <a:buFont typeface="Open Sans Light"/>
              <a:buChar char="○"/>
              <a:defRPr>
                <a:solidFill>
                  <a:schemeClr val="dk1"/>
                </a:solidFill>
                <a:latin typeface="Open Sans Light"/>
                <a:ea typeface="Open Sans Light"/>
                <a:cs typeface="Open Sans Light"/>
                <a:sym typeface="Open Sans Light"/>
              </a:defRPr>
            </a:lvl2pPr>
            <a:lvl3pPr marL="1371600" lvl="2" indent="-317500">
              <a:lnSpc>
                <a:spcPct val="115000"/>
              </a:lnSpc>
              <a:spcBef>
                <a:spcPts val="1600"/>
              </a:spcBef>
              <a:spcAft>
                <a:spcPts val="0"/>
              </a:spcAft>
              <a:buClr>
                <a:schemeClr val="dk1"/>
              </a:buClr>
              <a:buSzPts val="1400"/>
              <a:buFont typeface="Open Sans Light"/>
              <a:buChar char="■"/>
              <a:defRPr>
                <a:solidFill>
                  <a:schemeClr val="dk1"/>
                </a:solidFill>
                <a:latin typeface="Open Sans Light"/>
                <a:ea typeface="Open Sans Light"/>
                <a:cs typeface="Open Sans Light"/>
                <a:sym typeface="Open Sans Light"/>
              </a:defRPr>
            </a:lvl3pPr>
            <a:lvl4pPr marL="1828800" lvl="3" indent="-317500">
              <a:lnSpc>
                <a:spcPct val="115000"/>
              </a:lnSpc>
              <a:spcBef>
                <a:spcPts val="1600"/>
              </a:spcBef>
              <a:spcAft>
                <a:spcPts val="0"/>
              </a:spcAft>
              <a:buClr>
                <a:schemeClr val="dk1"/>
              </a:buClr>
              <a:buSzPts val="1400"/>
              <a:buFont typeface="Open Sans Light"/>
              <a:buChar char="●"/>
              <a:defRPr>
                <a:solidFill>
                  <a:schemeClr val="dk1"/>
                </a:solidFill>
                <a:latin typeface="Open Sans Light"/>
                <a:ea typeface="Open Sans Light"/>
                <a:cs typeface="Open Sans Light"/>
                <a:sym typeface="Open Sans Light"/>
              </a:defRPr>
            </a:lvl4pPr>
            <a:lvl5pPr marL="2286000" lvl="4" indent="-317500">
              <a:lnSpc>
                <a:spcPct val="115000"/>
              </a:lnSpc>
              <a:spcBef>
                <a:spcPts val="1600"/>
              </a:spcBef>
              <a:spcAft>
                <a:spcPts val="0"/>
              </a:spcAft>
              <a:buClr>
                <a:schemeClr val="dk1"/>
              </a:buClr>
              <a:buSzPts val="1400"/>
              <a:buFont typeface="Open Sans Light"/>
              <a:buChar char="○"/>
              <a:defRPr>
                <a:solidFill>
                  <a:schemeClr val="dk1"/>
                </a:solidFill>
                <a:latin typeface="Open Sans Light"/>
                <a:ea typeface="Open Sans Light"/>
                <a:cs typeface="Open Sans Light"/>
                <a:sym typeface="Open Sans Light"/>
              </a:defRPr>
            </a:lvl5pPr>
            <a:lvl6pPr marL="2743200" lvl="5" indent="-317500">
              <a:lnSpc>
                <a:spcPct val="115000"/>
              </a:lnSpc>
              <a:spcBef>
                <a:spcPts val="1600"/>
              </a:spcBef>
              <a:spcAft>
                <a:spcPts val="0"/>
              </a:spcAft>
              <a:buClr>
                <a:schemeClr val="dk1"/>
              </a:buClr>
              <a:buSzPts val="1400"/>
              <a:buFont typeface="Open Sans Light"/>
              <a:buChar char="■"/>
              <a:defRPr>
                <a:solidFill>
                  <a:schemeClr val="dk1"/>
                </a:solidFill>
                <a:latin typeface="Open Sans Light"/>
                <a:ea typeface="Open Sans Light"/>
                <a:cs typeface="Open Sans Light"/>
                <a:sym typeface="Open Sans Light"/>
              </a:defRPr>
            </a:lvl6pPr>
            <a:lvl7pPr marL="3200400" lvl="6" indent="-317500">
              <a:lnSpc>
                <a:spcPct val="115000"/>
              </a:lnSpc>
              <a:spcBef>
                <a:spcPts val="1600"/>
              </a:spcBef>
              <a:spcAft>
                <a:spcPts val="0"/>
              </a:spcAft>
              <a:buClr>
                <a:schemeClr val="dk1"/>
              </a:buClr>
              <a:buSzPts val="1400"/>
              <a:buFont typeface="Open Sans Light"/>
              <a:buChar char="●"/>
              <a:defRPr>
                <a:solidFill>
                  <a:schemeClr val="dk1"/>
                </a:solidFill>
                <a:latin typeface="Open Sans Light"/>
                <a:ea typeface="Open Sans Light"/>
                <a:cs typeface="Open Sans Light"/>
                <a:sym typeface="Open Sans Light"/>
              </a:defRPr>
            </a:lvl7pPr>
            <a:lvl8pPr marL="3657600" lvl="7" indent="-317500">
              <a:lnSpc>
                <a:spcPct val="115000"/>
              </a:lnSpc>
              <a:spcBef>
                <a:spcPts val="1600"/>
              </a:spcBef>
              <a:spcAft>
                <a:spcPts val="0"/>
              </a:spcAft>
              <a:buClr>
                <a:schemeClr val="dk1"/>
              </a:buClr>
              <a:buSzPts val="1400"/>
              <a:buFont typeface="Open Sans Light"/>
              <a:buChar char="○"/>
              <a:defRPr>
                <a:solidFill>
                  <a:schemeClr val="dk1"/>
                </a:solidFill>
                <a:latin typeface="Open Sans Light"/>
                <a:ea typeface="Open Sans Light"/>
                <a:cs typeface="Open Sans Light"/>
                <a:sym typeface="Open Sans Light"/>
              </a:defRPr>
            </a:lvl8pPr>
            <a:lvl9pPr marL="4114800" lvl="8" indent="-317500">
              <a:lnSpc>
                <a:spcPct val="115000"/>
              </a:lnSpc>
              <a:spcBef>
                <a:spcPts val="1600"/>
              </a:spcBef>
              <a:spcAft>
                <a:spcPts val="1600"/>
              </a:spcAft>
              <a:buClr>
                <a:schemeClr val="dk1"/>
              </a:buClr>
              <a:buSzPts val="1400"/>
              <a:buFont typeface="Open Sans Light"/>
              <a:buChar char="■"/>
              <a:defRPr>
                <a:solidFill>
                  <a:schemeClr val="dk1"/>
                </a:solidFill>
                <a:latin typeface="Open Sans Light"/>
                <a:ea typeface="Open Sans Light"/>
                <a:cs typeface="Open Sans Light"/>
                <a:sym typeface="Open Sans Ligh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4" r:id="rId3"/>
    <p:sldLayoutId id="2147483657" r:id="rId4"/>
    <p:sldLayoutId id="2147483658" r:id="rId5"/>
    <p:sldLayoutId id="2147483659" r:id="rId6"/>
    <p:sldLayoutId id="2147483661" r:id="rId7"/>
    <p:sldLayoutId id="2147483662" r:id="rId8"/>
    <p:sldLayoutId id="2147483665" r:id="rId9"/>
    <p:sldLayoutId id="2147483667" r:id="rId10"/>
    <p:sldLayoutId id="2147483668" r:id="rId11"/>
    <p:sldLayoutId id="2147483669" r:id="rId12"/>
    <p:sldLayoutId id="2147483670" r:id="rId13"/>
    <p:sldLayoutId id="2147483671" r:id="rId14"/>
    <p:sldLayoutId id="2147483672" r:id="rId15"/>
    <p:sldLayoutId id="2147483673" r:id="rId16"/>
    <p:sldLayoutId id="2147483702" r:id="rId17"/>
    <p:sldLayoutId id="2147483703" r:id="rId18"/>
    <p:sldLayoutId id="2147483706" r:id="rId19"/>
    <p:sldLayoutId id="2147483707"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Abel"/>
              <a:buNone/>
              <a:defRPr sz="2800" b="1">
                <a:solidFill>
                  <a:schemeClr val="dk1"/>
                </a:solidFill>
                <a:latin typeface="Abel"/>
                <a:ea typeface="Abel"/>
                <a:cs typeface="Abel"/>
                <a:sym typeface="Abel"/>
              </a:defRPr>
            </a:lvl1pPr>
            <a:lvl2pPr lvl="1">
              <a:spcBef>
                <a:spcPts val="0"/>
              </a:spcBef>
              <a:spcAft>
                <a:spcPts val="0"/>
              </a:spcAft>
              <a:buClr>
                <a:schemeClr val="dk1"/>
              </a:buClr>
              <a:buSzPts val="2800"/>
              <a:buFont typeface="Abel"/>
              <a:buNone/>
              <a:defRPr sz="2800" b="1">
                <a:solidFill>
                  <a:schemeClr val="dk1"/>
                </a:solidFill>
                <a:latin typeface="Abel"/>
                <a:ea typeface="Abel"/>
                <a:cs typeface="Abel"/>
                <a:sym typeface="Abel"/>
              </a:defRPr>
            </a:lvl2pPr>
            <a:lvl3pPr lvl="2">
              <a:spcBef>
                <a:spcPts val="0"/>
              </a:spcBef>
              <a:spcAft>
                <a:spcPts val="0"/>
              </a:spcAft>
              <a:buClr>
                <a:schemeClr val="dk1"/>
              </a:buClr>
              <a:buSzPts val="2800"/>
              <a:buFont typeface="Abel"/>
              <a:buNone/>
              <a:defRPr sz="2800" b="1">
                <a:solidFill>
                  <a:schemeClr val="dk1"/>
                </a:solidFill>
                <a:latin typeface="Abel"/>
                <a:ea typeface="Abel"/>
                <a:cs typeface="Abel"/>
                <a:sym typeface="Abel"/>
              </a:defRPr>
            </a:lvl3pPr>
            <a:lvl4pPr lvl="3">
              <a:spcBef>
                <a:spcPts val="0"/>
              </a:spcBef>
              <a:spcAft>
                <a:spcPts val="0"/>
              </a:spcAft>
              <a:buClr>
                <a:schemeClr val="dk1"/>
              </a:buClr>
              <a:buSzPts val="2800"/>
              <a:buFont typeface="Abel"/>
              <a:buNone/>
              <a:defRPr sz="2800" b="1">
                <a:solidFill>
                  <a:schemeClr val="dk1"/>
                </a:solidFill>
                <a:latin typeface="Abel"/>
                <a:ea typeface="Abel"/>
                <a:cs typeface="Abel"/>
                <a:sym typeface="Abel"/>
              </a:defRPr>
            </a:lvl4pPr>
            <a:lvl5pPr lvl="4">
              <a:spcBef>
                <a:spcPts val="0"/>
              </a:spcBef>
              <a:spcAft>
                <a:spcPts val="0"/>
              </a:spcAft>
              <a:buClr>
                <a:schemeClr val="dk1"/>
              </a:buClr>
              <a:buSzPts val="2800"/>
              <a:buFont typeface="Abel"/>
              <a:buNone/>
              <a:defRPr sz="2800" b="1">
                <a:solidFill>
                  <a:schemeClr val="dk1"/>
                </a:solidFill>
                <a:latin typeface="Abel"/>
                <a:ea typeface="Abel"/>
                <a:cs typeface="Abel"/>
                <a:sym typeface="Abel"/>
              </a:defRPr>
            </a:lvl5pPr>
            <a:lvl6pPr lvl="5">
              <a:spcBef>
                <a:spcPts val="0"/>
              </a:spcBef>
              <a:spcAft>
                <a:spcPts val="0"/>
              </a:spcAft>
              <a:buClr>
                <a:schemeClr val="dk1"/>
              </a:buClr>
              <a:buSzPts val="2800"/>
              <a:buFont typeface="Abel"/>
              <a:buNone/>
              <a:defRPr sz="2800" b="1">
                <a:solidFill>
                  <a:schemeClr val="dk1"/>
                </a:solidFill>
                <a:latin typeface="Abel"/>
                <a:ea typeface="Abel"/>
                <a:cs typeface="Abel"/>
                <a:sym typeface="Abel"/>
              </a:defRPr>
            </a:lvl6pPr>
            <a:lvl7pPr lvl="6">
              <a:spcBef>
                <a:spcPts val="0"/>
              </a:spcBef>
              <a:spcAft>
                <a:spcPts val="0"/>
              </a:spcAft>
              <a:buClr>
                <a:schemeClr val="dk1"/>
              </a:buClr>
              <a:buSzPts val="2800"/>
              <a:buFont typeface="Abel"/>
              <a:buNone/>
              <a:defRPr sz="2800" b="1">
                <a:solidFill>
                  <a:schemeClr val="dk1"/>
                </a:solidFill>
                <a:latin typeface="Abel"/>
                <a:ea typeface="Abel"/>
                <a:cs typeface="Abel"/>
                <a:sym typeface="Abel"/>
              </a:defRPr>
            </a:lvl7pPr>
            <a:lvl8pPr lvl="7">
              <a:spcBef>
                <a:spcPts val="0"/>
              </a:spcBef>
              <a:spcAft>
                <a:spcPts val="0"/>
              </a:spcAft>
              <a:buClr>
                <a:schemeClr val="dk1"/>
              </a:buClr>
              <a:buSzPts val="2800"/>
              <a:buFont typeface="Abel"/>
              <a:buNone/>
              <a:defRPr sz="2800" b="1">
                <a:solidFill>
                  <a:schemeClr val="dk1"/>
                </a:solidFill>
                <a:latin typeface="Abel"/>
                <a:ea typeface="Abel"/>
                <a:cs typeface="Abel"/>
                <a:sym typeface="Abel"/>
              </a:defRPr>
            </a:lvl8pPr>
            <a:lvl9pPr lvl="8">
              <a:spcBef>
                <a:spcPts val="0"/>
              </a:spcBef>
              <a:spcAft>
                <a:spcPts val="0"/>
              </a:spcAft>
              <a:buClr>
                <a:schemeClr val="dk1"/>
              </a:buClr>
              <a:buSzPts val="2800"/>
              <a:buFont typeface="Abel"/>
              <a:buNone/>
              <a:defRPr sz="2800" b="1">
                <a:solidFill>
                  <a:schemeClr val="dk1"/>
                </a:solidFill>
                <a:latin typeface="Abel"/>
                <a:ea typeface="Abel"/>
                <a:cs typeface="Abel"/>
                <a:sym typeface="Abe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Open Sans Light"/>
              <a:buChar char="●"/>
              <a:defRPr sz="1800">
                <a:solidFill>
                  <a:schemeClr val="dk1"/>
                </a:solidFill>
                <a:latin typeface="Open Sans Light"/>
                <a:ea typeface="Open Sans Light"/>
                <a:cs typeface="Open Sans Light"/>
                <a:sym typeface="Open Sans Light"/>
              </a:defRPr>
            </a:lvl1pPr>
            <a:lvl2pPr marL="914400" lvl="1" indent="-317500">
              <a:lnSpc>
                <a:spcPct val="115000"/>
              </a:lnSpc>
              <a:spcBef>
                <a:spcPts val="1600"/>
              </a:spcBef>
              <a:spcAft>
                <a:spcPts val="0"/>
              </a:spcAft>
              <a:buClr>
                <a:schemeClr val="dk1"/>
              </a:buClr>
              <a:buSzPts val="1400"/>
              <a:buFont typeface="Open Sans Light"/>
              <a:buChar char="○"/>
              <a:defRPr>
                <a:solidFill>
                  <a:schemeClr val="dk1"/>
                </a:solidFill>
                <a:latin typeface="Open Sans Light"/>
                <a:ea typeface="Open Sans Light"/>
                <a:cs typeface="Open Sans Light"/>
                <a:sym typeface="Open Sans Light"/>
              </a:defRPr>
            </a:lvl2pPr>
            <a:lvl3pPr marL="1371600" lvl="2" indent="-317500">
              <a:lnSpc>
                <a:spcPct val="115000"/>
              </a:lnSpc>
              <a:spcBef>
                <a:spcPts val="1600"/>
              </a:spcBef>
              <a:spcAft>
                <a:spcPts val="0"/>
              </a:spcAft>
              <a:buClr>
                <a:schemeClr val="dk1"/>
              </a:buClr>
              <a:buSzPts val="1400"/>
              <a:buFont typeface="Open Sans Light"/>
              <a:buChar char="■"/>
              <a:defRPr>
                <a:solidFill>
                  <a:schemeClr val="dk1"/>
                </a:solidFill>
                <a:latin typeface="Open Sans Light"/>
                <a:ea typeface="Open Sans Light"/>
                <a:cs typeface="Open Sans Light"/>
                <a:sym typeface="Open Sans Light"/>
              </a:defRPr>
            </a:lvl3pPr>
            <a:lvl4pPr marL="1828800" lvl="3" indent="-317500">
              <a:lnSpc>
                <a:spcPct val="115000"/>
              </a:lnSpc>
              <a:spcBef>
                <a:spcPts val="1600"/>
              </a:spcBef>
              <a:spcAft>
                <a:spcPts val="0"/>
              </a:spcAft>
              <a:buClr>
                <a:schemeClr val="dk1"/>
              </a:buClr>
              <a:buSzPts val="1400"/>
              <a:buFont typeface="Open Sans Light"/>
              <a:buChar char="●"/>
              <a:defRPr>
                <a:solidFill>
                  <a:schemeClr val="dk1"/>
                </a:solidFill>
                <a:latin typeface="Open Sans Light"/>
                <a:ea typeface="Open Sans Light"/>
                <a:cs typeface="Open Sans Light"/>
                <a:sym typeface="Open Sans Light"/>
              </a:defRPr>
            </a:lvl4pPr>
            <a:lvl5pPr marL="2286000" lvl="4" indent="-317500">
              <a:lnSpc>
                <a:spcPct val="115000"/>
              </a:lnSpc>
              <a:spcBef>
                <a:spcPts val="1600"/>
              </a:spcBef>
              <a:spcAft>
                <a:spcPts val="0"/>
              </a:spcAft>
              <a:buClr>
                <a:schemeClr val="dk1"/>
              </a:buClr>
              <a:buSzPts val="1400"/>
              <a:buFont typeface="Open Sans Light"/>
              <a:buChar char="○"/>
              <a:defRPr>
                <a:solidFill>
                  <a:schemeClr val="dk1"/>
                </a:solidFill>
                <a:latin typeface="Open Sans Light"/>
                <a:ea typeface="Open Sans Light"/>
                <a:cs typeface="Open Sans Light"/>
                <a:sym typeface="Open Sans Light"/>
              </a:defRPr>
            </a:lvl5pPr>
            <a:lvl6pPr marL="2743200" lvl="5" indent="-317500">
              <a:lnSpc>
                <a:spcPct val="115000"/>
              </a:lnSpc>
              <a:spcBef>
                <a:spcPts val="1600"/>
              </a:spcBef>
              <a:spcAft>
                <a:spcPts val="0"/>
              </a:spcAft>
              <a:buClr>
                <a:schemeClr val="dk1"/>
              </a:buClr>
              <a:buSzPts val="1400"/>
              <a:buFont typeface="Open Sans Light"/>
              <a:buChar char="■"/>
              <a:defRPr>
                <a:solidFill>
                  <a:schemeClr val="dk1"/>
                </a:solidFill>
                <a:latin typeface="Open Sans Light"/>
                <a:ea typeface="Open Sans Light"/>
                <a:cs typeface="Open Sans Light"/>
                <a:sym typeface="Open Sans Light"/>
              </a:defRPr>
            </a:lvl6pPr>
            <a:lvl7pPr marL="3200400" lvl="6" indent="-317500">
              <a:lnSpc>
                <a:spcPct val="115000"/>
              </a:lnSpc>
              <a:spcBef>
                <a:spcPts val="1600"/>
              </a:spcBef>
              <a:spcAft>
                <a:spcPts val="0"/>
              </a:spcAft>
              <a:buClr>
                <a:schemeClr val="dk1"/>
              </a:buClr>
              <a:buSzPts val="1400"/>
              <a:buFont typeface="Open Sans Light"/>
              <a:buChar char="●"/>
              <a:defRPr>
                <a:solidFill>
                  <a:schemeClr val="dk1"/>
                </a:solidFill>
                <a:latin typeface="Open Sans Light"/>
                <a:ea typeface="Open Sans Light"/>
                <a:cs typeface="Open Sans Light"/>
                <a:sym typeface="Open Sans Light"/>
              </a:defRPr>
            </a:lvl7pPr>
            <a:lvl8pPr marL="3657600" lvl="7" indent="-317500">
              <a:lnSpc>
                <a:spcPct val="115000"/>
              </a:lnSpc>
              <a:spcBef>
                <a:spcPts val="1600"/>
              </a:spcBef>
              <a:spcAft>
                <a:spcPts val="0"/>
              </a:spcAft>
              <a:buClr>
                <a:schemeClr val="dk1"/>
              </a:buClr>
              <a:buSzPts val="1400"/>
              <a:buFont typeface="Open Sans Light"/>
              <a:buChar char="○"/>
              <a:defRPr>
                <a:solidFill>
                  <a:schemeClr val="dk1"/>
                </a:solidFill>
                <a:latin typeface="Open Sans Light"/>
                <a:ea typeface="Open Sans Light"/>
                <a:cs typeface="Open Sans Light"/>
                <a:sym typeface="Open Sans Light"/>
              </a:defRPr>
            </a:lvl8pPr>
            <a:lvl9pPr marL="4114800" lvl="8" indent="-317500">
              <a:lnSpc>
                <a:spcPct val="115000"/>
              </a:lnSpc>
              <a:spcBef>
                <a:spcPts val="1600"/>
              </a:spcBef>
              <a:spcAft>
                <a:spcPts val="1600"/>
              </a:spcAft>
              <a:buClr>
                <a:schemeClr val="dk1"/>
              </a:buClr>
              <a:buSzPts val="1400"/>
              <a:buFont typeface="Open Sans Light"/>
              <a:buChar char="■"/>
              <a:defRPr>
                <a:solidFill>
                  <a:schemeClr val="dk1"/>
                </a:solidFill>
                <a:latin typeface="Open Sans Light"/>
                <a:ea typeface="Open Sans Light"/>
                <a:cs typeface="Open Sans Light"/>
                <a:sym typeface="Open Sans Light"/>
              </a:defRPr>
            </a:lvl9pPr>
          </a:lstStyle>
          <a:p>
            <a:endParaRPr/>
          </a:p>
        </p:txBody>
      </p:sp>
    </p:spTree>
    <p:extLst>
      <p:ext uri="{BB962C8B-B14F-4D97-AF65-F5344CB8AC3E}">
        <p14:creationId xmlns:p14="http://schemas.microsoft.com/office/powerpoint/2010/main" val="946016758"/>
      </p:ext>
    </p:extLst>
  </p:cSld>
  <p:clrMap bg1="lt1" tx1="dk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 id="2147483726" r:id="rId18"/>
    <p:sldLayoutId id="2147483727" r:id="rId19"/>
    <p:sldLayoutId id="2147483728" r:id="rId20"/>
    <p:sldLayoutId id="2147483729" r:id="rId21"/>
    <p:sldLayoutId id="2147483730"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3.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4.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55"/>
          <p:cNvSpPr txBox="1">
            <a:spLocks noGrp="1"/>
          </p:cNvSpPr>
          <p:nvPr>
            <p:ph type="subTitle" idx="1"/>
          </p:nvPr>
        </p:nvSpPr>
        <p:spPr>
          <a:xfrm>
            <a:off x="6238896" y="2826075"/>
            <a:ext cx="2402100" cy="7170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sz="1100" dirty="0"/>
              <a:t>Legal Services Office, Cypress-Fairbanks ISD</a:t>
            </a:r>
            <a:endParaRPr sz="1100" dirty="0"/>
          </a:p>
          <a:p>
            <a:pPr marL="0" lvl="0" indent="0" algn="r" rtl="0">
              <a:spcBef>
                <a:spcPts val="0"/>
              </a:spcBef>
              <a:spcAft>
                <a:spcPts val="0"/>
              </a:spcAft>
              <a:buNone/>
            </a:pPr>
            <a:r>
              <a:rPr lang="en" sz="1100" dirty="0"/>
              <a:t>2022-2023</a:t>
            </a:r>
            <a:endParaRPr sz="1100" dirty="0"/>
          </a:p>
        </p:txBody>
      </p:sp>
      <p:sp>
        <p:nvSpPr>
          <p:cNvPr id="284" name="Google Shape;284;p55"/>
          <p:cNvSpPr txBox="1">
            <a:spLocks noGrp="1"/>
          </p:cNvSpPr>
          <p:nvPr>
            <p:ph type="ctrTitle"/>
          </p:nvPr>
        </p:nvSpPr>
        <p:spPr>
          <a:xfrm>
            <a:off x="4790406" y="863550"/>
            <a:ext cx="3961200" cy="1782300"/>
          </a:xfrm>
          <a:prstGeom prst="rect">
            <a:avLst/>
          </a:prstGeom>
        </p:spPr>
        <p:txBody>
          <a:bodyPr spcFirstLastPara="1" wrap="square" lIns="91425" tIns="91425" rIns="136650" bIns="91425" anchor="b" anchorCtr="0">
            <a:noAutofit/>
          </a:bodyPr>
          <a:lstStyle/>
          <a:p>
            <a:pPr marL="0" lvl="0" indent="0" algn="r" rtl="0">
              <a:spcBef>
                <a:spcPts val="0"/>
              </a:spcBef>
              <a:spcAft>
                <a:spcPts val="0"/>
              </a:spcAft>
              <a:buNone/>
            </a:pPr>
            <a:r>
              <a:rPr lang="en" dirty="0"/>
              <a:t>Title IX Sexual Harassment</a:t>
            </a:r>
            <a:endParaRPr dirty="0"/>
          </a:p>
        </p:txBody>
      </p:sp>
      <p:sp>
        <p:nvSpPr>
          <p:cNvPr id="285" name="Google Shape;285;p55"/>
          <p:cNvSpPr txBox="1">
            <a:spLocks noGrp="1"/>
          </p:cNvSpPr>
          <p:nvPr>
            <p:ph type="subTitle" idx="1"/>
          </p:nvPr>
        </p:nvSpPr>
        <p:spPr>
          <a:xfrm>
            <a:off x="5908975" y="2529100"/>
            <a:ext cx="2732100" cy="3825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b="1" dirty="0">
                <a:latin typeface="Open Sans"/>
                <a:ea typeface="Open Sans"/>
                <a:cs typeface="Open Sans"/>
                <a:sym typeface="Open Sans"/>
              </a:rPr>
              <a:t>Role Title </a:t>
            </a:r>
            <a:r>
              <a:rPr lang="en" b="1">
                <a:latin typeface="Open Sans"/>
                <a:ea typeface="Open Sans"/>
                <a:cs typeface="Open Sans"/>
                <a:sym typeface="Open Sans"/>
              </a:rPr>
              <a:t>IX Informal Resolution Facilitator </a:t>
            </a:r>
            <a:r>
              <a:rPr lang="en" b="1" dirty="0">
                <a:latin typeface="Open Sans"/>
                <a:ea typeface="Open Sans"/>
                <a:cs typeface="Open Sans"/>
                <a:sym typeface="Open Sans"/>
              </a:rPr>
              <a:t>Presentation </a:t>
            </a:r>
            <a:endParaRPr b="1" dirty="0">
              <a:latin typeface="Open Sans"/>
              <a:ea typeface="Open Sans"/>
              <a:cs typeface="Open Sans"/>
              <a:sym typeface="Open Sans"/>
            </a:endParaRPr>
          </a:p>
        </p:txBody>
      </p:sp>
      <p:sp>
        <p:nvSpPr>
          <p:cNvPr id="286" name="Google Shape;286;p55"/>
          <p:cNvSpPr txBox="1"/>
          <p:nvPr/>
        </p:nvSpPr>
        <p:spPr>
          <a:xfrm>
            <a:off x="0" y="4343100"/>
            <a:ext cx="31305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rgbClr val="E8E9E9"/>
                </a:solidFill>
                <a:latin typeface="Open Sans Light"/>
                <a:ea typeface="Open Sans Light"/>
                <a:cs typeface="Open Sans Light"/>
                <a:sym typeface="Open Sans Light"/>
              </a:rPr>
              <a:t>Information derived from Thompson &amp; Horton “New Title IX Regulations” and “Title IX Investigations” Webinars and TASB “Title IX: What’s New?” PowerPoint Presentation</a:t>
            </a:r>
            <a:endParaRPr sz="1000" dirty="0">
              <a:solidFill>
                <a:srgbClr val="E8E9E9"/>
              </a:solidFill>
              <a:latin typeface="Open Sans Light"/>
              <a:ea typeface="Open Sans Light"/>
              <a:cs typeface="Open Sans Light"/>
              <a:sym typeface="Open Sans Ligh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Google Shape;504;p70"/>
          <p:cNvSpPr txBox="1"/>
          <p:nvPr/>
        </p:nvSpPr>
        <p:spPr>
          <a:xfrm>
            <a:off x="5369700" y="225200"/>
            <a:ext cx="3495300" cy="978900"/>
          </a:xfrm>
          <a:prstGeom prst="rect">
            <a:avLst/>
          </a:prstGeom>
          <a:noFill/>
          <a:ln>
            <a:noFill/>
          </a:ln>
        </p:spPr>
        <p:txBody>
          <a:bodyPr spcFirstLastPara="1" wrap="square" lIns="91425" tIns="91425" rIns="91425" bIns="91425" anchor="t" anchorCtr="0">
            <a:spAutoFit/>
          </a:bodyPr>
          <a:lstStyle/>
          <a:p>
            <a:pPr marL="0" lvl="0" indent="0" algn="r" rtl="0">
              <a:lnSpc>
                <a:spcPct val="115000"/>
              </a:lnSpc>
              <a:spcBef>
                <a:spcPts val="0"/>
              </a:spcBef>
              <a:spcAft>
                <a:spcPts val="0"/>
              </a:spcAft>
              <a:buNone/>
            </a:pPr>
            <a:r>
              <a:rPr lang="en" sz="2400" b="1">
                <a:latin typeface="Abel"/>
                <a:ea typeface="Abel"/>
                <a:cs typeface="Abel"/>
                <a:sym typeface="Abel"/>
              </a:rPr>
              <a:t>RETALIATION STRICTLY PROHIBITED </a:t>
            </a:r>
            <a:endParaRPr sz="2400" b="1" dirty="0">
              <a:latin typeface="Abel"/>
              <a:ea typeface="Abel"/>
              <a:cs typeface="Abel"/>
              <a:sym typeface="Abel"/>
            </a:endParaRPr>
          </a:p>
        </p:txBody>
      </p:sp>
      <p:sp>
        <p:nvSpPr>
          <p:cNvPr id="505" name="Google Shape;505;p70"/>
          <p:cNvSpPr/>
          <p:nvPr/>
        </p:nvSpPr>
        <p:spPr>
          <a:xfrm>
            <a:off x="-1526400" y="1007375"/>
            <a:ext cx="7214275" cy="4192300"/>
          </a:xfrm>
          <a:prstGeom prst="flowChartPreparation">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6" name="Google Shape;506;p70"/>
          <p:cNvSpPr txBox="1">
            <a:spLocks noGrp="1"/>
          </p:cNvSpPr>
          <p:nvPr>
            <p:ph type="subTitle" idx="1"/>
          </p:nvPr>
        </p:nvSpPr>
        <p:spPr>
          <a:xfrm>
            <a:off x="100725" y="1148600"/>
            <a:ext cx="4758000" cy="631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latin typeface="Open Sans Light"/>
                <a:ea typeface="Open Sans Light"/>
                <a:cs typeface="Open Sans Light"/>
                <a:sym typeface="Open Sans Light"/>
              </a:rPr>
              <a:t>New regulations contain an anti-retaliation provision. </a:t>
            </a:r>
          </a:p>
          <a:p>
            <a:pPr marL="0" lvl="0" indent="0" algn="l" rtl="0">
              <a:spcBef>
                <a:spcPts val="0"/>
              </a:spcBef>
              <a:spcAft>
                <a:spcPts val="0"/>
              </a:spcAft>
              <a:buNone/>
            </a:pPr>
            <a:endParaRPr lang="en-US" dirty="0">
              <a:latin typeface="Open Sans Light"/>
              <a:ea typeface="Open Sans Light"/>
              <a:cs typeface="Open Sans Light"/>
              <a:sym typeface="Open Sans Light"/>
            </a:endParaRPr>
          </a:p>
          <a:p>
            <a:pPr marL="0" lvl="0" indent="0" algn="l" rtl="0">
              <a:spcBef>
                <a:spcPts val="0"/>
              </a:spcBef>
              <a:spcAft>
                <a:spcPts val="0"/>
              </a:spcAft>
              <a:buNone/>
            </a:pPr>
            <a:r>
              <a:rPr lang="en-US" dirty="0">
                <a:latin typeface="Open Sans Light"/>
                <a:ea typeface="Open Sans Light"/>
                <a:cs typeface="Open Sans Light"/>
                <a:sym typeface="Open Sans Light"/>
              </a:rPr>
              <a:t>Charges of code of conduct violations that arise out of the same facts or circumstances as a report of sex discrimination or sexual harassment for the purpose of interfering with any right under Title IX constitutes retaliation. </a:t>
            </a:r>
          </a:p>
          <a:p>
            <a:pPr marL="0" lvl="0" indent="0" algn="l" rtl="0">
              <a:spcBef>
                <a:spcPts val="0"/>
              </a:spcBef>
              <a:spcAft>
                <a:spcPts val="0"/>
              </a:spcAft>
              <a:buNone/>
            </a:pPr>
            <a:endParaRPr lang="en-US" dirty="0">
              <a:latin typeface="Open Sans Light"/>
              <a:ea typeface="Open Sans Light"/>
              <a:cs typeface="Open Sans Light"/>
              <a:sym typeface="Open Sans Light"/>
            </a:endParaRPr>
          </a:p>
          <a:p>
            <a:pPr marL="0" lvl="0" indent="0" algn="l" rtl="0">
              <a:spcBef>
                <a:spcPts val="0"/>
              </a:spcBef>
              <a:spcAft>
                <a:spcPts val="0"/>
              </a:spcAft>
              <a:buNone/>
            </a:pPr>
            <a:r>
              <a:rPr lang="en-US" dirty="0">
                <a:latin typeface="Open Sans Light"/>
                <a:ea typeface="Open Sans Light"/>
                <a:cs typeface="Open Sans Light"/>
                <a:sym typeface="Open Sans Light"/>
              </a:rPr>
              <a:t>Charges for making a materially false statement is not retaliation if charge is not based solely on outcome of the formal complaint process.</a:t>
            </a:r>
          </a:p>
          <a:p>
            <a:pPr marL="0" lvl="0" indent="0" algn="l" rtl="0">
              <a:spcBef>
                <a:spcPts val="0"/>
              </a:spcBef>
              <a:spcAft>
                <a:spcPts val="0"/>
              </a:spcAft>
              <a:buNone/>
            </a:pPr>
            <a:endParaRPr lang="en-US" dirty="0">
              <a:latin typeface="Open Sans Light"/>
              <a:ea typeface="Open Sans Light"/>
              <a:cs typeface="Open Sans Light"/>
              <a:sym typeface="Open Sans Light"/>
            </a:endParaRPr>
          </a:p>
          <a:p>
            <a:pPr marL="0" lvl="0" indent="0" algn="l" rtl="0">
              <a:spcBef>
                <a:spcPts val="0"/>
              </a:spcBef>
              <a:spcAft>
                <a:spcPts val="0"/>
              </a:spcAft>
              <a:buNone/>
            </a:pPr>
            <a:r>
              <a:rPr lang="en-US" dirty="0">
                <a:latin typeface="Open Sans Light"/>
                <a:ea typeface="Open Sans Light"/>
                <a:cs typeface="Open Sans Light"/>
                <a:sym typeface="Open Sans Light"/>
              </a:rPr>
              <a:t>Complaints regarding retaliation may be filed in accordance with the District’s Title IX formal complaint process.</a:t>
            </a:r>
            <a:endParaRPr dirty="0">
              <a:latin typeface="Open Sans Light"/>
              <a:ea typeface="Open Sans Light"/>
              <a:cs typeface="Open Sans Light"/>
              <a:sym typeface="Open Sans Light"/>
            </a:endParaRPr>
          </a:p>
          <a:p>
            <a:pPr marL="0" lvl="0" indent="0" algn="l" rtl="0">
              <a:spcBef>
                <a:spcPts val="1600"/>
              </a:spcBef>
              <a:spcAft>
                <a:spcPts val="1600"/>
              </a:spcAft>
              <a:buNone/>
            </a:pPr>
            <a:endParaRPr dirty="0"/>
          </a:p>
        </p:txBody>
      </p:sp>
      <p:pic>
        <p:nvPicPr>
          <p:cNvPr id="3" name="Audio 2">
            <a:hlinkClick r:id="" action="ppaction://media"/>
            <a:extLst>
              <a:ext uri="{FF2B5EF4-FFF2-40B4-BE49-F238E27FC236}">
                <a16:creationId xmlns:a16="http://schemas.microsoft.com/office/drawing/2014/main" id="{D69F4ABA-4FD6-489F-8D3B-950022CE373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88400" y="47879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1144"/>
    </mc:Choice>
    <mc:Fallback>
      <p:transition spd="slow" advTm="511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sp>
        <p:nvSpPr>
          <p:cNvPr id="630" name="Google Shape;630;p80"/>
          <p:cNvSpPr txBox="1">
            <a:spLocks noGrp="1"/>
          </p:cNvSpPr>
          <p:nvPr>
            <p:ph type="ctrTitle"/>
          </p:nvPr>
        </p:nvSpPr>
        <p:spPr>
          <a:xfrm>
            <a:off x="874625" y="49525"/>
            <a:ext cx="5572200" cy="550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dirty="0"/>
              <a:t>Record Keeping </a:t>
            </a:r>
            <a:endParaRPr sz="2400" dirty="0"/>
          </a:p>
        </p:txBody>
      </p:sp>
      <p:cxnSp>
        <p:nvCxnSpPr>
          <p:cNvPr id="631" name="Google Shape;631;p80"/>
          <p:cNvCxnSpPr/>
          <p:nvPr/>
        </p:nvCxnSpPr>
        <p:spPr>
          <a:xfrm>
            <a:off x="772325" y="-23800"/>
            <a:ext cx="0" cy="447600"/>
          </a:xfrm>
          <a:prstGeom prst="straightConnector1">
            <a:avLst/>
          </a:prstGeom>
          <a:noFill/>
          <a:ln w="19050" cap="flat" cmpd="sng">
            <a:solidFill>
              <a:schemeClr val="accent1"/>
            </a:solidFill>
            <a:prstDash val="solid"/>
            <a:round/>
            <a:headEnd type="none" w="med" len="med"/>
            <a:tailEnd type="none" w="med" len="med"/>
          </a:ln>
        </p:spPr>
      </p:cxnSp>
      <p:cxnSp>
        <p:nvCxnSpPr>
          <p:cNvPr id="632" name="Google Shape;632;p80"/>
          <p:cNvCxnSpPr/>
          <p:nvPr/>
        </p:nvCxnSpPr>
        <p:spPr>
          <a:xfrm>
            <a:off x="8601676" y="49537"/>
            <a:ext cx="300" cy="2750100"/>
          </a:xfrm>
          <a:prstGeom prst="straightConnector1">
            <a:avLst/>
          </a:prstGeom>
          <a:noFill/>
          <a:ln w="19050" cap="flat" cmpd="sng">
            <a:solidFill>
              <a:schemeClr val="accent1"/>
            </a:solidFill>
            <a:prstDash val="solid"/>
            <a:round/>
            <a:headEnd type="none" w="med" len="med"/>
            <a:tailEnd type="none" w="med" len="med"/>
          </a:ln>
        </p:spPr>
      </p:cxnSp>
      <p:sp>
        <p:nvSpPr>
          <p:cNvPr id="633" name="Google Shape;633;p80"/>
          <p:cNvSpPr txBox="1"/>
          <p:nvPr/>
        </p:nvSpPr>
        <p:spPr>
          <a:xfrm>
            <a:off x="874625" y="600025"/>
            <a:ext cx="6517500" cy="449350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dirty="0">
                <a:latin typeface="Open Sans Light"/>
                <a:ea typeface="Open Sans Light"/>
                <a:cs typeface="Open Sans Light"/>
                <a:sym typeface="Open Sans Light"/>
              </a:rPr>
              <a:t>Must maintain for a period of </a:t>
            </a:r>
            <a:r>
              <a:rPr lang="en" b="1" dirty="0">
                <a:latin typeface="Open Sans"/>
                <a:ea typeface="Open Sans"/>
                <a:cs typeface="Open Sans"/>
                <a:sym typeface="Open Sans"/>
              </a:rPr>
              <a:t>seven years</a:t>
            </a:r>
            <a:r>
              <a:rPr lang="en" dirty="0">
                <a:latin typeface="Open Sans Light"/>
                <a:ea typeface="Open Sans Light"/>
                <a:cs typeface="Open Sans Light"/>
                <a:sym typeface="Open Sans Light"/>
              </a:rPr>
              <a:t> records of—</a:t>
            </a:r>
            <a:endParaRPr dirty="0">
              <a:latin typeface="Open Sans Light"/>
              <a:ea typeface="Open Sans Light"/>
              <a:cs typeface="Open Sans Light"/>
              <a:sym typeface="Open Sans Light"/>
            </a:endParaRPr>
          </a:p>
          <a:p>
            <a:pPr marL="0" lvl="0" indent="0" algn="l" rtl="0">
              <a:spcBef>
                <a:spcPts val="0"/>
              </a:spcBef>
              <a:spcAft>
                <a:spcPts val="0"/>
              </a:spcAft>
              <a:buNone/>
            </a:pPr>
            <a:endParaRPr dirty="0">
              <a:latin typeface="Open Sans Light"/>
              <a:ea typeface="Open Sans Light"/>
              <a:cs typeface="Open Sans Light"/>
              <a:sym typeface="Open Sans Light"/>
            </a:endParaRPr>
          </a:p>
          <a:p>
            <a:pPr marL="457200" lvl="0" indent="-317500" algn="l" rtl="0">
              <a:spcBef>
                <a:spcPts val="0"/>
              </a:spcBef>
              <a:spcAft>
                <a:spcPts val="0"/>
              </a:spcAft>
              <a:buSzPts val="1400"/>
              <a:buFont typeface="Open Sans Light"/>
              <a:buChar char="➔"/>
            </a:pPr>
            <a:r>
              <a:rPr lang="en" dirty="0">
                <a:latin typeface="Open Sans Light"/>
                <a:ea typeface="Open Sans Light"/>
                <a:cs typeface="Open Sans Light"/>
                <a:sym typeface="Open Sans Light"/>
              </a:rPr>
              <a:t>Final determination </a:t>
            </a:r>
            <a:endParaRPr dirty="0">
              <a:latin typeface="Open Sans Light"/>
              <a:ea typeface="Open Sans Light"/>
              <a:cs typeface="Open Sans Light"/>
              <a:sym typeface="Open Sans Light"/>
            </a:endParaRPr>
          </a:p>
          <a:p>
            <a:pPr marL="457200" lvl="0" indent="-317500" algn="l" rtl="0">
              <a:spcBef>
                <a:spcPts val="0"/>
              </a:spcBef>
              <a:spcAft>
                <a:spcPts val="0"/>
              </a:spcAft>
              <a:buSzPts val="1400"/>
              <a:buFont typeface="Open Sans Light"/>
              <a:buChar char="➔"/>
            </a:pPr>
            <a:r>
              <a:rPr lang="en" dirty="0">
                <a:latin typeface="Open Sans Light"/>
                <a:ea typeface="Open Sans Light"/>
                <a:cs typeface="Open Sans Light"/>
                <a:sym typeface="Open Sans Light"/>
              </a:rPr>
              <a:t>Any audio or audiovisual recording or transcript</a:t>
            </a:r>
            <a:endParaRPr dirty="0">
              <a:latin typeface="Open Sans Light"/>
              <a:ea typeface="Open Sans Light"/>
              <a:cs typeface="Open Sans Light"/>
              <a:sym typeface="Open Sans Light"/>
            </a:endParaRPr>
          </a:p>
          <a:p>
            <a:pPr marL="457200" lvl="0" indent="-317500" algn="l" rtl="0">
              <a:spcBef>
                <a:spcPts val="0"/>
              </a:spcBef>
              <a:spcAft>
                <a:spcPts val="0"/>
              </a:spcAft>
              <a:buSzPts val="1400"/>
              <a:buFont typeface="Open Sans Light"/>
              <a:buChar char="➔"/>
            </a:pPr>
            <a:r>
              <a:rPr lang="en" dirty="0">
                <a:latin typeface="Open Sans Light"/>
                <a:ea typeface="Open Sans Light"/>
                <a:cs typeface="Open Sans Light"/>
                <a:sym typeface="Open Sans Light"/>
              </a:rPr>
              <a:t>Any disciplinary sanctions imposed on the respondent</a:t>
            </a:r>
            <a:endParaRPr dirty="0">
              <a:latin typeface="Open Sans Light"/>
              <a:ea typeface="Open Sans Light"/>
              <a:cs typeface="Open Sans Light"/>
              <a:sym typeface="Open Sans Light"/>
            </a:endParaRPr>
          </a:p>
          <a:p>
            <a:pPr marL="457200" lvl="0" indent="-317500" algn="l" rtl="0">
              <a:spcBef>
                <a:spcPts val="0"/>
              </a:spcBef>
              <a:spcAft>
                <a:spcPts val="0"/>
              </a:spcAft>
              <a:buSzPts val="1400"/>
              <a:buFont typeface="Open Sans Light"/>
              <a:buChar char="➔"/>
            </a:pPr>
            <a:r>
              <a:rPr lang="en" dirty="0">
                <a:latin typeface="Open Sans Light"/>
                <a:ea typeface="Open Sans Light"/>
                <a:cs typeface="Open Sans Light"/>
                <a:sym typeface="Open Sans Light"/>
              </a:rPr>
              <a:t>Any remedies provided to the complainant designed to restore or preserve equal access to the recipient's education program or activity;</a:t>
            </a:r>
            <a:endParaRPr dirty="0">
              <a:latin typeface="Open Sans Light"/>
              <a:ea typeface="Open Sans Light"/>
              <a:cs typeface="Open Sans Light"/>
              <a:sym typeface="Open Sans Light"/>
            </a:endParaRPr>
          </a:p>
          <a:p>
            <a:pPr marL="457200" lvl="0" indent="-317500" algn="l" rtl="0">
              <a:spcBef>
                <a:spcPts val="0"/>
              </a:spcBef>
              <a:spcAft>
                <a:spcPts val="0"/>
              </a:spcAft>
              <a:buSzPts val="1400"/>
              <a:buFont typeface="Open Sans Light"/>
              <a:buChar char="➔"/>
            </a:pPr>
            <a:r>
              <a:rPr lang="en" dirty="0">
                <a:latin typeface="Open Sans Light"/>
                <a:ea typeface="Open Sans Light"/>
                <a:cs typeface="Open Sans Light"/>
                <a:sym typeface="Open Sans Light"/>
              </a:rPr>
              <a:t>Any supportive measures taken or the reason for no supportive measures </a:t>
            </a:r>
            <a:endParaRPr dirty="0">
              <a:latin typeface="Open Sans Light"/>
              <a:ea typeface="Open Sans Light"/>
              <a:cs typeface="Open Sans Light"/>
              <a:sym typeface="Open Sans Light"/>
            </a:endParaRPr>
          </a:p>
          <a:p>
            <a:pPr marL="457200" lvl="0" indent="-317500" algn="l" rtl="0">
              <a:spcBef>
                <a:spcPts val="0"/>
              </a:spcBef>
              <a:spcAft>
                <a:spcPts val="0"/>
              </a:spcAft>
              <a:buSzPts val="1400"/>
              <a:buFont typeface="Open Sans Light"/>
              <a:buChar char="➔"/>
            </a:pPr>
            <a:r>
              <a:rPr lang="en" dirty="0">
                <a:latin typeface="Open Sans Light"/>
                <a:ea typeface="Open Sans Light"/>
                <a:cs typeface="Open Sans Light"/>
                <a:sym typeface="Open Sans Light"/>
              </a:rPr>
              <a:t>Any appeal and the result </a:t>
            </a:r>
            <a:endParaRPr dirty="0">
              <a:latin typeface="Open Sans Light"/>
              <a:ea typeface="Open Sans Light"/>
              <a:cs typeface="Open Sans Light"/>
              <a:sym typeface="Open Sans Light"/>
            </a:endParaRPr>
          </a:p>
          <a:p>
            <a:pPr marL="457200" lvl="0" indent="-317500" algn="l" rtl="0">
              <a:spcBef>
                <a:spcPts val="0"/>
              </a:spcBef>
              <a:spcAft>
                <a:spcPts val="0"/>
              </a:spcAft>
              <a:buSzPts val="1400"/>
              <a:buFont typeface="Open Sans Light"/>
              <a:buChar char="➔"/>
            </a:pPr>
            <a:r>
              <a:rPr lang="en" dirty="0">
                <a:latin typeface="Open Sans Light"/>
                <a:ea typeface="Open Sans Light"/>
                <a:cs typeface="Open Sans Light"/>
                <a:sym typeface="Open Sans Light"/>
              </a:rPr>
              <a:t>Any informal resolution and the result; and </a:t>
            </a:r>
            <a:endParaRPr dirty="0">
              <a:latin typeface="Open Sans Light"/>
              <a:ea typeface="Open Sans Light"/>
              <a:cs typeface="Open Sans Light"/>
              <a:sym typeface="Open Sans Light"/>
            </a:endParaRPr>
          </a:p>
          <a:p>
            <a:pPr marL="457200" lvl="0" indent="-317500" algn="l" rtl="0">
              <a:spcBef>
                <a:spcPts val="0"/>
              </a:spcBef>
              <a:spcAft>
                <a:spcPts val="0"/>
              </a:spcAft>
              <a:buSzPts val="1400"/>
              <a:buFont typeface="Open Sans Light"/>
              <a:buChar char="➔"/>
            </a:pPr>
            <a:r>
              <a:rPr lang="en" dirty="0">
                <a:latin typeface="Open Sans Light"/>
                <a:ea typeface="Open Sans Light"/>
                <a:cs typeface="Open Sans Light"/>
                <a:sym typeface="Open Sans Light"/>
              </a:rPr>
              <a:t>All materials used to train Title IX Personnel</a:t>
            </a:r>
            <a:endParaRPr dirty="0">
              <a:latin typeface="Open Sans Light"/>
              <a:ea typeface="Open Sans Light"/>
              <a:cs typeface="Open Sans Light"/>
              <a:sym typeface="Open Sans Light"/>
            </a:endParaRPr>
          </a:p>
          <a:p>
            <a:pPr marL="457200" lvl="0" indent="0" algn="l" rtl="0">
              <a:spcBef>
                <a:spcPts val="0"/>
              </a:spcBef>
              <a:spcAft>
                <a:spcPts val="0"/>
              </a:spcAft>
              <a:buNone/>
            </a:pPr>
            <a:endParaRPr dirty="0">
              <a:latin typeface="Open Sans Light"/>
              <a:ea typeface="Open Sans Light"/>
              <a:cs typeface="Open Sans Light"/>
              <a:sym typeface="Open Sans Light"/>
            </a:endParaRPr>
          </a:p>
          <a:p>
            <a:pPr marL="0" lvl="0" indent="0" algn="l" rtl="0">
              <a:spcBef>
                <a:spcPts val="0"/>
              </a:spcBef>
              <a:spcAft>
                <a:spcPts val="0"/>
              </a:spcAft>
              <a:buNone/>
            </a:pPr>
            <a:r>
              <a:rPr lang="en" dirty="0">
                <a:latin typeface="Open Sans Light"/>
                <a:ea typeface="Open Sans Light"/>
                <a:cs typeface="Open Sans Light"/>
                <a:sym typeface="Open Sans Light"/>
              </a:rPr>
              <a:t>Must document the basis for conclusions reflecting that the district’s response was not deliberately indifferent </a:t>
            </a:r>
            <a:endParaRPr dirty="0">
              <a:latin typeface="Open Sans Light"/>
              <a:ea typeface="Open Sans Light"/>
              <a:cs typeface="Open Sans Light"/>
              <a:sym typeface="Open Sans Light"/>
            </a:endParaRPr>
          </a:p>
          <a:p>
            <a:pPr marL="0" lvl="0" indent="0" algn="l" rtl="0">
              <a:spcBef>
                <a:spcPts val="0"/>
              </a:spcBef>
              <a:spcAft>
                <a:spcPts val="0"/>
              </a:spcAft>
              <a:buNone/>
            </a:pPr>
            <a:endParaRPr dirty="0">
              <a:latin typeface="Open Sans Light"/>
              <a:ea typeface="Open Sans Light"/>
              <a:cs typeface="Open Sans Light"/>
              <a:sym typeface="Open Sans Light"/>
            </a:endParaRPr>
          </a:p>
          <a:p>
            <a:pPr marL="0" lvl="0" indent="0" algn="l" rtl="0">
              <a:spcBef>
                <a:spcPts val="0"/>
              </a:spcBef>
              <a:spcAft>
                <a:spcPts val="0"/>
              </a:spcAft>
              <a:buNone/>
            </a:pPr>
            <a:r>
              <a:rPr lang="en" dirty="0">
                <a:latin typeface="Open Sans Light"/>
                <a:ea typeface="Open Sans Light"/>
                <a:cs typeface="Open Sans Light"/>
                <a:sym typeface="Open Sans Light"/>
              </a:rPr>
              <a:t>Must document measures designed and taken to restore or preserve equal access to the recipient's education program or activity.</a:t>
            </a:r>
            <a:endParaRPr dirty="0">
              <a:latin typeface="Open Sans Light"/>
              <a:ea typeface="Open Sans Light"/>
              <a:cs typeface="Open Sans Light"/>
              <a:sym typeface="Open Sans Light"/>
            </a:endParaRPr>
          </a:p>
          <a:p>
            <a:pPr marL="0" lvl="0" indent="0" algn="l" rtl="0">
              <a:spcBef>
                <a:spcPts val="0"/>
              </a:spcBef>
              <a:spcAft>
                <a:spcPts val="0"/>
              </a:spcAft>
              <a:buNone/>
            </a:pPr>
            <a:r>
              <a:rPr lang="en" dirty="0">
                <a:latin typeface="Open Sans Light"/>
                <a:ea typeface="Open Sans Light"/>
                <a:cs typeface="Open Sans Light"/>
                <a:sym typeface="Open Sans Light"/>
              </a:rPr>
              <a:t>.</a:t>
            </a:r>
            <a:endParaRPr dirty="0">
              <a:latin typeface="Open Sans Light"/>
              <a:ea typeface="Open Sans Light"/>
              <a:cs typeface="Open Sans Light"/>
              <a:sym typeface="Open Sans Light"/>
            </a:endParaRPr>
          </a:p>
          <a:p>
            <a:pPr marL="0" lvl="0" indent="0" algn="l" rtl="0">
              <a:spcBef>
                <a:spcPts val="0"/>
              </a:spcBef>
              <a:spcAft>
                <a:spcPts val="0"/>
              </a:spcAft>
              <a:buNone/>
            </a:pPr>
            <a:endParaRPr dirty="0">
              <a:latin typeface="Open Sans Light"/>
              <a:ea typeface="Open Sans Light"/>
              <a:cs typeface="Open Sans Light"/>
              <a:sym typeface="Open Sans Light"/>
            </a:endParaRPr>
          </a:p>
        </p:txBody>
      </p:sp>
      <p:pic>
        <p:nvPicPr>
          <p:cNvPr id="3" name="Audio 2">
            <a:hlinkClick r:id="" action="ppaction://media"/>
            <a:extLst>
              <a:ext uri="{FF2B5EF4-FFF2-40B4-BE49-F238E27FC236}">
                <a16:creationId xmlns:a16="http://schemas.microsoft.com/office/drawing/2014/main" id="{48D23F29-3AB1-4666-9CA4-3E526328B9F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88400" y="47879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9067"/>
    </mc:Choice>
    <mc:Fallback>
      <p:transition spd="slow" advTm="490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pic>
        <p:nvPicPr>
          <p:cNvPr id="639" name="Google Shape;639;p81"/>
          <p:cNvPicPr preferRelativeResize="0"/>
          <p:nvPr/>
        </p:nvPicPr>
        <p:blipFill rotWithShape="1">
          <a:blip r:embed="rId3">
            <a:alphaModFix/>
          </a:blip>
          <a:srcRect l="28994" r="12289"/>
          <a:stretch/>
        </p:blipFill>
        <p:spPr>
          <a:xfrm flipH="1">
            <a:off x="-1" y="111525"/>
            <a:ext cx="4431802" cy="5031974"/>
          </a:xfrm>
          <a:prstGeom prst="rect">
            <a:avLst/>
          </a:prstGeom>
          <a:noFill/>
          <a:ln>
            <a:noFill/>
          </a:ln>
        </p:spPr>
      </p:pic>
      <p:sp>
        <p:nvSpPr>
          <p:cNvPr id="640" name="Google Shape;640;p81"/>
          <p:cNvSpPr txBox="1">
            <a:spLocks noGrp="1"/>
          </p:cNvSpPr>
          <p:nvPr>
            <p:ph type="ctrTitle"/>
          </p:nvPr>
        </p:nvSpPr>
        <p:spPr>
          <a:xfrm rot="156057">
            <a:off x="475921" y="86689"/>
            <a:ext cx="3867384" cy="2054106"/>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THANK YOU! </a:t>
            </a:r>
            <a:endParaRPr dirty="0"/>
          </a:p>
        </p:txBody>
      </p:sp>
      <p:cxnSp>
        <p:nvCxnSpPr>
          <p:cNvPr id="641" name="Google Shape;641;p81"/>
          <p:cNvCxnSpPr/>
          <p:nvPr/>
        </p:nvCxnSpPr>
        <p:spPr>
          <a:xfrm>
            <a:off x="755125" y="-77125"/>
            <a:ext cx="17100" cy="1125000"/>
          </a:xfrm>
          <a:prstGeom prst="straightConnector1">
            <a:avLst/>
          </a:prstGeom>
          <a:noFill/>
          <a:ln w="19050" cap="flat" cmpd="sng">
            <a:solidFill>
              <a:schemeClr val="accent1"/>
            </a:solidFill>
            <a:prstDash val="solid"/>
            <a:round/>
            <a:headEnd type="none" w="med" len="med"/>
            <a:tailEnd type="none" w="med" len="med"/>
          </a:ln>
        </p:spPr>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57"/>
          <p:cNvSpPr/>
          <p:nvPr/>
        </p:nvSpPr>
        <p:spPr>
          <a:xfrm flipH="1">
            <a:off x="6705000" y="3319675"/>
            <a:ext cx="2439000" cy="1866000"/>
          </a:xfrm>
          <a:prstGeom prst="snip1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8" name="Google Shape;318;p57"/>
          <p:cNvSpPr txBox="1">
            <a:spLocks noGrp="1"/>
          </p:cNvSpPr>
          <p:nvPr>
            <p:ph type="body" idx="1"/>
          </p:nvPr>
        </p:nvSpPr>
        <p:spPr>
          <a:xfrm>
            <a:off x="610475" y="819350"/>
            <a:ext cx="6292500" cy="40502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600" dirty="0">
                <a:solidFill>
                  <a:schemeClr val="dk1"/>
                </a:solidFill>
              </a:rPr>
              <a:t>Title IX is a statute Congress passed in 1972 to prohibit sex discrimination in educational institutions and provide remedies against such discrimination. </a:t>
            </a:r>
            <a:endParaRPr sz="1600" dirty="0">
              <a:solidFill>
                <a:schemeClr val="dk1"/>
              </a:solidFill>
            </a:endParaRPr>
          </a:p>
          <a:p>
            <a:pPr marL="0" lvl="0" indent="0" algn="l" rtl="0">
              <a:lnSpc>
                <a:spcPct val="100000"/>
              </a:lnSpc>
              <a:spcBef>
                <a:spcPts val="0"/>
              </a:spcBef>
              <a:spcAft>
                <a:spcPts val="0"/>
              </a:spcAft>
              <a:buNone/>
            </a:pPr>
            <a:endParaRPr sz="1600" dirty="0">
              <a:solidFill>
                <a:schemeClr val="dk1"/>
              </a:solidFill>
            </a:endParaRPr>
          </a:p>
          <a:p>
            <a:pPr marL="0" lvl="0" indent="0" algn="l" rtl="0">
              <a:lnSpc>
                <a:spcPct val="100000"/>
              </a:lnSpc>
              <a:spcBef>
                <a:spcPts val="0"/>
              </a:spcBef>
              <a:spcAft>
                <a:spcPts val="0"/>
              </a:spcAft>
              <a:buNone/>
            </a:pPr>
            <a:r>
              <a:rPr lang="en" sz="1600" dirty="0">
                <a:solidFill>
                  <a:schemeClr val="dk1"/>
                </a:solidFill>
              </a:rPr>
              <a:t>Title IX protects students and employees from discrimination on the basis of sex in their education programs and activities, including sexual harassment.</a:t>
            </a:r>
            <a:endParaRPr sz="1600" dirty="0">
              <a:solidFill>
                <a:schemeClr val="dk1"/>
              </a:solidFill>
            </a:endParaRPr>
          </a:p>
          <a:p>
            <a:pPr marL="0" lvl="0" indent="0" algn="l" rtl="0">
              <a:lnSpc>
                <a:spcPct val="100000"/>
              </a:lnSpc>
              <a:spcBef>
                <a:spcPts val="0"/>
              </a:spcBef>
              <a:spcAft>
                <a:spcPts val="0"/>
              </a:spcAft>
              <a:buNone/>
            </a:pPr>
            <a:endParaRPr lang="en-US" sz="1600" dirty="0">
              <a:solidFill>
                <a:schemeClr val="dk1"/>
              </a:solidFill>
            </a:endParaRPr>
          </a:p>
          <a:p>
            <a:pPr marL="0" lvl="0" indent="0" algn="l" rtl="0">
              <a:lnSpc>
                <a:spcPct val="100000"/>
              </a:lnSpc>
              <a:spcBef>
                <a:spcPts val="0"/>
              </a:spcBef>
              <a:spcAft>
                <a:spcPts val="0"/>
              </a:spcAft>
              <a:buNone/>
            </a:pPr>
            <a:r>
              <a:rPr lang="en-US" sz="1600" dirty="0">
                <a:solidFill>
                  <a:schemeClr val="dk1"/>
                </a:solidFill>
              </a:rPr>
              <a:t>In 2020, the U.S. Department of Education released new regulations under Title IX that dictated specific procedures on how schools must respond to sexual harassment complaints.</a:t>
            </a:r>
          </a:p>
          <a:p>
            <a:pPr marL="0" lvl="0" indent="0" algn="l" rtl="0">
              <a:lnSpc>
                <a:spcPct val="100000"/>
              </a:lnSpc>
              <a:spcBef>
                <a:spcPts val="0"/>
              </a:spcBef>
              <a:spcAft>
                <a:spcPts val="0"/>
              </a:spcAft>
              <a:buNone/>
            </a:pPr>
            <a:endParaRPr dirty="0">
              <a:solidFill>
                <a:schemeClr val="dk1"/>
              </a:solidFill>
            </a:endParaRPr>
          </a:p>
        </p:txBody>
      </p:sp>
      <p:sp>
        <p:nvSpPr>
          <p:cNvPr id="319" name="Google Shape;319;p57"/>
          <p:cNvSpPr txBox="1">
            <a:spLocks noGrp="1"/>
          </p:cNvSpPr>
          <p:nvPr>
            <p:ph type="ctrTitle"/>
          </p:nvPr>
        </p:nvSpPr>
        <p:spPr>
          <a:xfrm>
            <a:off x="610475" y="371750"/>
            <a:ext cx="4372200" cy="650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Title IX Overview</a:t>
            </a:r>
            <a:endParaRPr dirty="0"/>
          </a:p>
        </p:txBody>
      </p:sp>
      <p:cxnSp>
        <p:nvCxnSpPr>
          <p:cNvPr id="320" name="Google Shape;320;p57"/>
          <p:cNvCxnSpPr/>
          <p:nvPr/>
        </p:nvCxnSpPr>
        <p:spPr>
          <a:xfrm>
            <a:off x="772325" y="-23800"/>
            <a:ext cx="0" cy="447600"/>
          </a:xfrm>
          <a:prstGeom prst="straightConnector1">
            <a:avLst/>
          </a:prstGeom>
          <a:noFill/>
          <a:ln w="19050" cap="flat" cmpd="sng">
            <a:solidFill>
              <a:schemeClr val="accent1"/>
            </a:solidFill>
            <a:prstDash val="solid"/>
            <a:round/>
            <a:headEnd type="none" w="med" len="med"/>
            <a:tailEnd type="none" w="med" len="med"/>
          </a:ln>
        </p:spPr>
      </p:cxnSp>
      <p:sp>
        <p:nvSpPr>
          <p:cNvPr id="321" name="Google Shape;321;p57"/>
          <p:cNvSpPr txBox="1"/>
          <p:nvPr/>
        </p:nvSpPr>
        <p:spPr>
          <a:xfrm>
            <a:off x="7742775" y="4091144"/>
            <a:ext cx="1160400" cy="577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800" b="1" dirty="0">
              <a:solidFill>
                <a:srgbClr val="E8E9E9"/>
              </a:solidFill>
              <a:latin typeface="Abel"/>
              <a:ea typeface="Abel"/>
              <a:cs typeface="Abel"/>
              <a:sym typeface="Abel"/>
            </a:endParaRPr>
          </a:p>
        </p:txBody>
      </p:sp>
      <p:pic>
        <p:nvPicPr>
          <p:cNvPr id="2" name="Audio 1">
            <a:hlinkClick r:id="" action="ppaction://media"/>
            <a:extLst>
              <a:ext uri="{FF2B5EF4-FFF2-40B4-BE49-F238E27FC236}">
                <a16:creationId xmlns:a16="http://schemas.microsoft.com/office/drawing/2014/main" id="{49B253F2-7684-4399-A36C-983A40D6B11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88400" y="47879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8963"/>
    </mc:Choice>
    <mc:Fallback>
      <p:transition spd="slow" advTm="189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72"/>
          <p:cNvSpPr txBox="1">
            <a:spLocks noGrp="1"/>
          </p:cNvSpPr>
          <p:nvPr>
            <p:ph type="ctrTitle"/>
          </p:nvPr>
        </p:nvSpPr>
        <p:spPr>
          <a:xfrm>
            <a:off x="364902" y="113824"/>
            <a:ext cx="3967495" cy="560974"/>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kumimoji="0" lang="en-US" sz="2200" b="1" i="0" u="none" strike="noStrike" kern="0" cap="none" spc="0" normalizeH="0" baseline="0" noProof="0" dirty="0">
                <a:ln>
                  <a:noFill/>
                </a:ln>
                <a:solidFill>
                  <a:srgbClr val="2E1B11"/>
                </a:solidFill>
                <a:effectLst/>
                <a:uLnTx/>
                <a:uFillTx/>
                <a:latin typeface="Abel"/>
                <a:sym typeface="Abel"/>
              </a:rPr>
              <a:t>Overview of Regulations</a:t>
            </a:r>
            <a:endParaRPr dirty="0"/>
          </a:p>
        </p:txBody>
      </p:sp>
      <p:sp>
        <p:nvSpPr>
          <p:cNvPr id="534" name="Google Shape;534;p72"/>
          <p:cNvSpPr txBox="1">
            <a:spLocks noGrp="1"/>
          </p:cNvSpPr>
          <p:nvPr>
            <p:ph type="subTitle" idx="1"/>
          </p:nvPr>
        </p:nvSpPr>
        <p:spPr>
          <a:xfrm>
            <a:off x="274900" y="674798"/>
            <a:ext cx="4375609" cy="4468702"/>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US" sz="1600" dirty="0">
                <a:solidFill>
                  <a:schemeClr val="dk1"/>
                </a:solidFill>
              </a:rPr>
              <a:t>Require defined roles for staff:</a:t>
            </a:r>
          </a:p>
          <a:p>
            <a:pPr marL="0" lvl="0" indent="0" algn="l" rtl="0">
              <a:lnSpc>
                <a:spcPct val="100000"/>
              </a:lnSpc>
              <a:spcBef>
                <a:spcPts val="0"/>
              </a:spcBef>
              <a:spcAft>
                <a:spcPts val="0"/>
              </a:spcAft>
              <a:buNone/>
            </a:pPr>
            <a:endParaRPr lang="en-US" sz="1600" dirty="0">
              <a:solidFill>
                <a:schemeClr val="dk1"/>
              </a:solidFill>
            </a:endParaRPr>
          </a:p>
          <a:p>
            <a:pPr marL="285750" indent="-285750">
              <a:lnSpc>
                <a:spcPct val="100000"/>
              </a:lnSpc>
            </a:pPr>
            <a:r>
              <a:rPr lang="en-US" sz="1600" dirty="0">
                <a:solidFill>
                  <a:schemeClr val="dk1"/>
                </a:solidFill>
              </a:rPr>
              <a:t>	Title IX coordinator, investigator, </a:t>
            </a:r>
          </a:p>
          <a:p>
            <a:pPr marL="285750" indent="-285750">
              <a:lnSpc>
                <a:spcPct val="100000"/>
              </a:lnSpc>
            </a:pPr>
            <a:r>
              <a:rPr lang="en-US" sz="1600" dirty="0">
                <a:solidFill>
                  <a:schemeClr val="dk1"/>
                </a:solidFill>
              </a:rPr>
              <a:t>	decisionmaker, informal resolution facilitator, hearing advisor, and appeal officer</a:t>
            </a:r>
          </a:p>
          <a:p>
            <a:pPr marL="0" lvl="0" indent="0" algn="l" rtl="0">
              <a:lnSpc>
                <a:spcPct val="100000"/>
              </a:lnSpc>
              <a:spcBef>
                <a:spcPts val="0"/>
              </a:spcBef>
              <a:spcAft>
                <a:spcPts val="0"/>
              </a:spcAft>
              <a:buNone/>
            </a:pPr>
            <a:endParaRPr lang="en-US" sz="1600" dirty="0">
              <a:solidFill>
                <a:schemeClr val="dk1"/>
              </a:solidFill>
            </a:endParaRPr>
          </a:p>
          <a:p>
            <a:pPr marL="0" lvl="0" indent="0" algn="l" rtl="0">
              <a:lnSpc>
                <a:spcPct val="100000"/>
              </a:lnSpc>
              <a:spcBef>
                <a:spcPts val="0"/>
              </a:spcBef>
              <a:spcAft>
                <a:spcPts val="0"/>
              </a:spcAft>
              <a:buNone/>
            </a:pPr>
            <a:r>
              <a:rPr lang="en" sz="1600" dirty="0">
                <a:latin typeface="Open Sans Light" panose="020B0306030504020204" pitchFamily="34" charset="0"/>
                <a:ea typeface="Open Sans Light" panose="020B0306030504020204" pitchFamily="34" charset="0"/>
                <a:cs typeface="Open Sans Light" panose="020B0306030504020204" pitchFamily="34" charset="0"/>
              </a:rPr>
              <a:t>Create new terms for the parties.</a:t>
            </a:r>
            <a:br>
              <a:rPr lang="en" sz="1600" dirty="0">
                <a:latin typeface="Open Sans Light" panose="020B0306030504020204" pitchFamily="34" charset="0"/>
                <a:ea typeface="Open Sans Light" panose="020B0306030504020204" pitchFamily="34" charset="0"/>
                <a:cs typeface="Open Sans Light" panose="020B0306030504020204" pitchFamily="34" charset="0"/>
              </a:rPr>
            </a:br>
            <a:br>
              <a:rPr lang="en" sz="1600" dirty="0">
                <a:latin typeface="Open Sans Light" panose="020B0306030504020204" pitchFamily="34" charset="0"/>
                <a:ea typeface="Open Sans Light" panose="020B0306030504020204" pitchFamily="34" charset="0"/>
                <a:cs typeface="Open Sans Light" panose="020B0306030504020204" pitchFamily="34" charset="0"/>
              </a:rPr>
            </a:br>
            <a:r>
              <a:rPr lang="en" sz="1600" dirty="0">
                <a:latin typeface="Open Sans Light" panose="020B0306030504020204" pitchFamily="34" charset="0"/>
                <a:ea typeface="Open Sans Light" panose="020B0306030504020204" pitchFamily="34" charset="0"/>
                <a:cs typeface="Open Sans Light" panose="020B0306030504020204" pitchFamily="34" charset="0"/>
              </a:rPr>
              <a:t>Complainant</a:t>
            </a:r>
            <a:r>
              <a:rPr lang="en" sz="1600" b="1" dirty="0">
                <a:latin typeface="Open Sans Light" panose="020B0306030504020204" pitchFamily="34" charset="0"/>
                <a:ea typeface="Open Sans Light" panose="020B0306030504020204" pitchFamily="34" charset="0"/>
                <a:cs typeface="Open Sans Light" panose="020B0306030504020204" pitchFamily="34" charset="0"/>
              </a:rPr>
              <a:t>-</a:t>
            </a:r>
            <a:r>
              <a:rPr lang="en-US" sz="1600" dirty="0">
                <a:latin typeface="Open Sans Light" panose="020B0306030504020204" pitchFamily="34" charset="0"/>
                <a:ea typeface="Open Sans Light" panose="020B0306030504020204" pitchFamily="34" charset="0"/>
                <a:cs typeface="Open Sans Light" panose="020B0306030504020204" pitchFamily="34" charset="0"/>
              </a:rPr>
              <a:t>an individual who is alleged to be the victim of conduct that could constitute sexual harassment.</a:t>
            </a:r>
            <a:br>
              <a:rPr lang="en-US" sz="1600" dirty="0">
                <a:latin typeface="Open Sans Light" panose="020B0306030504020204" pitchFamily="34" charset="0"/>
                <a:ea typeface="Open Sans Light" panose="020B0306030504020204" pitchFamily="34" charset="0"/>
                <a:cs typeface="Open Sans Light" panose="020B0306030504020204" pitchFamily="34" charset="0"/>
              </a:rPr>
            </a:br>
            <a:br>
              <a:rPr lang="en-US" sz="1600" dirty="0">
                <a:latin typeface="Open Sans Light" panose="020B0306030504020204" pitchFamily="34" charset="0"/>
                <a:ea typeface="Open Sans Light" panose="020B0306030504020204" pitchFamily="34" charset="0"/>
                <a:cs typeface="Open Sans Light" panose="020B0306030504020204" pitchFamily="34" charset="0"/>
              </a:rPr>
            </a:br>
            <a:r>
              <a:rPr lang="en-US" sz="1600" dirty="0">
                <a:latin typeface="Open Sans Light" panose="020B0306030504020204" pitchFamily="34" charset="0"/>
                <a:ea typeface="Open Sans Light" panose="020B0306030504020204" pitchFamily="34" charset="0"/>
                <a:cs typeface="Open Sans Light" panose="020B0306030504020204" pitchFamily="34" charset="0"/>
              </a:rPr>
              <a:t>Respondent</a:t>
            </a:r>
            <a:r>
              <a:rPr lang="en-US" sz="1600" b="1" dirty="0">
                <a:latin typeface="Open Sans Light" panose="020B0306030504020204" pitchFamily="34" charset="0"/>
                <a:ea typeface="Open Sans Light" panose="020B0306030504020204" pitchFamily="34" charset="0"/>
                <a:cs typeface="Open Sans Light" panose="020B0306030504020204" pitchFamily="34" charset="0"/>
              </a:rPr>
              <a:t>-</a:t>
            </a:r>
            <a:r>
              <a:rPr lang="en-US" sz="1600" dirty="0">
                <a:latin typeface="Open Sans Light" panose="020B0306030504020204" pitchFamily="34" charset="0"/>
                <a:ea typeface="Open Sans Light" panose="020B0306030504020204" pitchFamily="34" charset="0"/>
                <a:cs typeface="Open Sans Light" panose="020B0306030504020204" pitchFamily="34" charset="0"/>
              </a:rPr>
              <a:t>an individual who has been reported to be the perpetrator of conduct that could constitute sexual harassment.</a:t>
            </a:r>
          </a:p>
          <a:p>
            <a:pPr marL="0" lvl="0" indent="0" algn="l" rtl="0">
              <a:lnSpc>
                <a:spcPct val="100000"/>
              </a:lnSpc>
              <a:spcBef>
                <a:spcPts val="0"/>
              </a:spcBef>
              <a:spcAft>
                <a:spcPts val="0"/>
              </a:spcAft>
              <a:buNone/>
            </a:pPr>
            <a:endParaRPr lang="en-US" sz="1600" dirty="0">
              <a:solidFill>
                <a:schemeClr val="dk1"/>
              </a:solidFill>
              <a:latin typeface="Open Sans Light" panose="020B0306030504020204" pitchFamily="34" charset="0"/>
              <a:ea typeface="Open Sans Light" panose="020B0306030504020204" pitchFamily="34" charset="0"/>
              <a:cs typeface="Open Sans Light" panose="020B0306030504020204" pitchFamily="34" charset="0"/>
            </a:endParaRPr>
          </a:p>
          <a:p>
            <a:pPr marL="0" lvl="0" indent="0" algn="l" rtl="0">
              <a:lnSpc>
                <a:spcPct val="100000"/>
              </a:lnSpc>
              <a:spcBef>
                <a:spcPts val="0"/>
              </a:spcBef>
              <a:spcAft>
                <a:spcPts val="0"/>
              </a:spcAft>
              <a:buNone/>
            </a:pPr>
            <a:r>
              <a:rPr lang="en-US" sz="1600" dirty="0">
                <a:latin typeface="Open Sans Light" panose="020B0306030504020204" pitchFamily="34" charset="0"/>
                <a:ea typeface="Open Sans Light" panose="020B0306030504020204" pitchFamily="34" charset="0"/>
                <a:cs typeface="Open Sans Light" panose="020B0306030504020204" pitchFamily="34" charset="0"/>
              </a:rPr>
              <a:t>Recipient-school districts/schools</a:t>
            </a:r>
            <a:endParaRPr lang="en-US" sz="1600" dirty="0">
              <a:solidFill>
                <a:schemeClr val="dk1"/>
              </a:solidFill>
            </a:endParaRPr>
          </a:p>
          <a:p>
            <a:pPr marL="120650" indent="0">
              <a:buSzPts val="1700"/>
            </a:pPr>
            <a:r>
              <a:rPr lang="en-US" sz="1600" dirty="0">
                <a:latin typeface="Open Sans Light"/>
                <a:ea typeface="Open Sans Light"/>
                <a:cs typeface="Open Sans Light"/>
                <a:sym typeface="Open Sans Light"/>
              </a:rPr>
              <a:t> </a:t>
            </a:r>
          </a:p>
          <a:p>
            <a:pPr marL="457200" lvl="0" indent="-336550" algn="l" rtl="0">
              <a:spcBef>
                <a:spcPts val="0"/>
              </a:spcBef>
              <a:spcAft>
                <a:spcPts val="0"/>
              </a:spcAft>
              <a:buSzPts val="1700"/>
              <a:buChar char="➔"/>
            </a:pPr>
            <a:endParaRPr sz="1700"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cxnSp>
        <p:nvCxnSpPr>
          <p:cNvPr id="535" name="Google Shape;535;p72"/>
          <p:cNvCxnSpPr/>
          <p:nvPr/>
        </p:nvCxnSpPr>
        <p:spPr>
          <a:xfrm>
            <a:off x="271175" y="37025"/>
            <a:ext cx="12900" cy="1011000"/>
          </a:xfrm>
          <a:prstGeom prst="straightConnector1">
            <a:avLst/>
          </a:prstGeom>
          <a:noFill/>
          <a:ln w="19050" cap="flat" cmpd="sng">
            <a:solidFill>
              <a:schemeClr val="accent1"/>
            </a:solidFill>
            <a:prstDash val="solid"/>
            <a:round/>
            <a:headEnd type="none" w="med" len="med"/>
            <a:tailEnd type="none" w="med" len="med"/>
          </a:ln>
        </p:spPr>
      </p:cxnSp>
      <p:pic>
        <p:nvPicPr>
          <p:cNvPr id="536" name="Google Shape;536;p72" descr="Studious high school students"/>
          <p:cNvPicPr preferRelativeResize="0"/>
          <p:nvPr/>
        </p:nvPicPr>
        <p:blipFill>
          <a:blip r:embed="rId5"/>
          <a:srcRect l="6610" r="6610"/>
          <a:stretch/>
        </p:blipFill>
        <p:spPr>
          <a:xfrm>
            <a:off x="4877475" y="0"/>
            <a:ext cx="4603056" cy="3216536"/>
          </a:xfrm>
          <a:prstGeom prst="flowChartPreparation">
            <a:avLst/>
          </a:prstGeom>
          <a:noFill/>
          <a:ln>
            <a:noFill/>
          </a:ln>
        </p:spPr>
      </p:pic>
      <p:sp>
        <p:nvSpPr>
          <p:cNvPr id="538" name="Google Shape;538;p72"/>
          <p:cNvSpPr txBox="1"/>
          <p:nvPr/>
        </p:nvSpPr>
        <p:spPr>
          <a:xfrm>
            <a:off x="4473175" y="4138000"/>
            <a:ext cx="4395900" cy="7473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Open Sans Light"/>
              <a:ea typeface="Open Sans Light"/>
              <a:cs typeface="Open Sans Light"/>
              <a:sym typeface="Open Sans Light"/>
            </a:endParaRPr>
          </a:p>
        </p:txBody>
      </p:sp>
      <p:sp>
        <p:nvSpPr>
          <p:cNvPr id="539" name="Google Shape;539;p72"/>
          <p:cNvSpPr txBox="1"/>
          <p:nvPr/>
        </p:nvSpPr>
        <p:spPr>
          <a:xfrm>
            <a:off x="4650509" y="3259182"/>
            <a:ext cx="4445082" cy="1908184"/>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2E1B11"/>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Arial"/>
              </a:rPr>
              <a:t>Also require that any individual involved in the Title IX process</a:t>
            </a:r>
            <a:r>
              <a:rPr kumimoji="0" lang="en-US" sz="1600" b="0" i="0" u="none" strike="noStrike" kern="1200" cap="none" spc="0" normalizeH="0" baseline="0" noProof="0" dirty="0">
                <a:ln>
                  <a:noFill/>
                </a:ln>
                <a:solidFill>
                  <a:prstClr val="black">
                    <a:lumMod val="75000"/>
                    <a:lumOff val="25000"/>
                  </a:prstClr>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Arial"/>
              </a:rPr>
              <a:t>it: </a:t>
            </a:r>
            <a:r>
              <a:rPr kumimoji="0" lang="en-US" sz="1600" b="0" i="0" u="none" strike="noStrike" kern="0" cap="none" spc="0" normalizeH="0" baseline="0" noProof="0" dirty="0">
                <a:ln>
                  <a:noFill/>
                </a:ln>
                <a:solidFill>
                  <a:srgbClr val="000000"/>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Arial"/>
              </a:rPr>
              <a:t> </a:t>
            </a:r>
          </a:p>
          <a:p>
            <a:pPr marL="457200" marR="0" lvl="0" indent="-336550" algn="l" defTabSz="914400" rtl="0" eaLnBrk="1" fontAlgn="auto" latinLnBrk="0" hangingPunct="1">
              <a:lnSpc>
                <a:spcPct val="100000"/>
              </a:lnSpc>
              <a:spcBef>
                <a:spcPts val="0"/>
              </a:spcBef>
              <a:spcAft>
                <a:spcPts val="0"/>
              </a:spcAft>
              <a:buClr>
                <a:srgbClr val="000000"/>
              </a:buClr>
              <a:buSzPts val="1700"/>
              <a:buFont typeface="Arial"/>
              <a:buChar char="➔"/>
              <a:tabLst/>
              <a:defRPr/>
            </a:pPr>
            <a:r>
              <a:rPr kumimoji="0" lang="en-US" sz="1600" b="0" i="0" u="none" strike="noStrike" kern="0" cap="none" spc="0" normalizeH="0" baseline="0" noProof="0" dirty="0">
                <a:ln>
                  <a:noFill/>
                </a:ln>
                <a:solidFill>
                  <a:srgbClr val="2E1B11"/>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Arial"/>
              </a:rPr>
              <a:t>not have a conflict of interest or bias for or against complainants or respondents generally or an individual complainant or respondent</a:t>
            </a:r>
          </a:p>
          <a:p>
            <a:pPr marL="457200" marR="0" lvl="0" indent="-336550" algn="l" defTabSz="914400" rtl="0" eaLnBrk="1" fontAlgn="auto" latinLnBrk="0" hangingPunct="1">
              <a:lnSpc>
                <a:spcPct val="100000"/>
              </a:lnSpc>
              <a:spcBef>
                <a:spcPts val="0"/>
              </a:spcBef>
              <a:spcAft>
                <a:spcPts val="0"/>
              </a:spcAft>
              <a:buClr>
                <a:srgbClr val="000000"/>
              </a:buClr>
              <a:buSzPts val="1700"/>
              <a:buFont typeface="Arial"/>
              <a:buChar char="➔"/>
              <a:tabLst/>
              <a:defRPr/>
            </a:pPr>
            <a:r>
              <a:rPr kumimoji="0" lang="en-US" sz="1600" b="0" i="0" u="none" strike="noStrike" kern="0" cap="none" spc="0" normalizeH="0" baseline="0" noProof="0" dirty="0">
                <a:ln>
                  <a:noFill/>
                </a:ln>
                <a:solidFill>
                  <a:srgbClr val="2E1B11"/>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Arial"/>
              </a:rPr>
              <a:t>avoid prejudgment of the facts</a:t>
            </a:r>
          </a:p>
        </p:txBody>
      </p:sp>
      <p:pic>
        <p:nvPicPr>
          <p:cNvPr id="2" name="Audio 1">
            <a:hlinkClick r:id="" action="ppaction://media"/>
            <a:extLst>
              <a:ext uri="{FF2B5EF4-FFF2-40B4-BE49-F238E27FC236}">
                <a16:creationId xmlns:a16="http://schemas.microsoft.com/office/drawing/2014/main" id="{9385C19D-2DAB-410B-8B14-B533F9F906D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88400" y="4787900"/>
            <a:ext cx="203200" cy="203200"/>
          </a:xfrm>
          <a:prstGeom prst="rect">
            <a:avLst/>
          </a:prstGeom>
        </p:spPr>
      </p:pic>
    </p:spTree>
    <p:extLst>
      <p:ext uri="{BB962C8B-B14F-4D97-AF65-F5344CB8AC3E}">
        <p14:creationId xmlns:p14="http://schemas.microsoft.com/office/powerpoint/2010/main" val="3487746669"/>
      </p:ext>
    </p:extLst>
  </p:cSld>
  <p:clrMapOvr>
    <a:masterClrMapping/>
  </p:clrMapOvr>
  <mc:AlternateContent xmlns:mc="http://schemas.openxmlformats.org/markup-compatibility/2006">
    <mc:Choice xmlns:p14="http://schemas.microsoft.com/office/powerpoint/2010/main" Requires="p14">
      <p:transition spd="slow" p14:dur="2000" advTm="54298"/>
    </mc:Choice>
    <mc:Fallback>
      <p:transition spd="slow" advTm="542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72"/>
          <p:cNvSpPr txBox="1">
            <a:spLocks noGrp="1"/>
          </p:cNvSpPr>
          <p:nvPr>
            <p:ph type="ctrTitle"/>
          </p:nvPr>
        </p:nvSpPr>
        <p:spPr>
          <a:xfrm>
            <a:off x="364902" y="113824"/>
            <a:ext cx="4772705" cy="597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Schools Resposne Obligations</a:t>
            </a:r>
            <a:endParaRPr dirty="0"/>
          </a:p>
        </p:txBody>
      </p:sp>
      <p:sp>
        <p:nvSpPr>
          <p:cNvPr id="534" name="Google Shape;534;p72"/>
          <p:cNvSpPr txBox="1">
            <a:spLocks noGrp="1"/>
          </p:cNvSpPr>
          <p:nvPr>
            <p:ph type="subTitle" idx="1"/>
          </p:nvPr>
        </p:nvSpPr>
        <p:spPr>
          <a:xfrm>
            <a:off x="271175" y="711724"/>
            <a:ext cx="4624064" cy="443813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kumimoji="0" lang="en-US" sz="1400" b="0" i="0" u="none" strike="noStrike" kern="1200" cap="none" spc="0" normalizeH="0" baseline="0" noProof="0" dirty="0">
                <a:ln>
                  <a:noFill/>
                </a:ln>
                <a:solidFill>
                  <a:prstClr val="black">
                    <a:lumMod val="75000"/>
                    <a:lumOff val="25000"/>
                  </a:prstClr>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A school must respond when it has: </a:t>
            </a:r>
            <a:r>
              <a:rPr lang="en-US" sz="1400" dirty="0">
                <a:latin typeface="Open Sans Light" panose="020B0306030504020204" pitchFamily="34" charset="0"/>
                <a:ea typeface="Open Sans Light" panose="020B0306030504020204" pitchFamily="34" charset="0"/>
                <a:cs typeface="Open Sans Light" panose="020B0306030504020204" pitchFamily="34" charset="0"/>
              </a:rPr>
              <a:t> </a:t>
            </a:r>
          </a:p>
          <a:p>
            <a:pPr marL="457200" lvl="0" indent="-336550" algn="l" rtl="0">
              <a:spcBef>
                <a:spcPts val="0"/>
              </a:spcBef>
              <a:spcAft>
                <a:spcPts val="0"/>
              </a:spcAft>
              <a:buSzPts val="1700"/>
              <a:buChar char="➔"/>
            </a:pPr>
            <a:r>
              <a:rPr kumimoji="0" lang="en-US" sz="1400" b="0" i="0" u="none" strike="noStrike" kern="1200" cap="none" spc="0" normalizeH="0" baseline="0" noProof="0" dirty="0">
                <a:ln>
                  <a:noFill/>
                </a:ln>
                <a:solidFill>
                  <a:prstClr val="black">
                    <a:lumMod val="75000"/>
                    <a:lumOff val="25000"/>
                  </a:prstClr>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Actual knowledge</a:t>
            </a:r>
          </a:p>
          <a:p>
            <a:pPr marL="457200" lvl="0" indent="-336550" algn="l" rtl="0">
              <a:spcBef>
                <a:spcPts val="0"/>
              </a:spcBef>
              <a:spcAft>
                <a:spcPts val="0"/>
              </a:spcAft>
              <a:buSzPts val="1700"/>
              <a:buChar char="➔"/>
            </a:pPr>
            <a:r>
              <a:rPr kumimoji="0" lang="en-US" sz="1400" b="0" i="0" u="none" strike="noStrike" kern="1200" cap="none" spc="0" normalizeH="0" baseline="0" noProof="0" dirty="0">
                <a:ln>
                  <a:noFill/>
                </a:ln>
                <a:solidFill>
                  <a:prstClr val="black">
                    <a:lumMod val="75000"/>
                    <a:lumOff val="25000"/>
                  </a:prstClr>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Of sexual harassment</a:t>
            </a:r>
          </a:p>
          <a:p>
            <a:pPr marL="457200" lvl="0" indent="-336550" algn="l" rtl="0">
              <a:spcBef>
                <a:spcPts val="0"/>
              </a:spcBef>
              <a:spcAft>
                <a:spcPts val="0"/>
              </a:spcAft>
              <a:buSzPts val="1700"/>
              <a:buChar char="➔"/>
            </a:pPr>
            <a:r>
              <a:rPr kumimoji="0" lang="en-US" sz="1400" b="0" i="0" u="none" strike="noStrike" kern="1200" cap="none" spc="0" normalizeH="0" baseline="0" noProof="0" dirty="0">
                <a:ln>
                  <a:noFill/>
                </a:ln>
                <a:solidFill>
                  <a:prstClr val="black">
                    <a:lumMod val="75000"/>
                    <a:lumOff val="25000"/>
                  </a:prstClr>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That occurred within the school’s education program or activity</a:t>
            </a:r>
          </a:p>
          <a:p>
            <a:pPr marL="457200" lvl="0" indent="-336550" algn="l" rtl="0">
              <a:spcBef>
                <a:spcPts val="0"/>
              </a:spcBef>
              <a:spcAft>
                <a:spcPts val="0"/>
              </a:spcAft>
              <a:buSzPts val="1700"/>
              <a:buChar char="➔"/>
            </a:pPr>
            <a:r>
              <a:rPr kumimoji="0" lang="en-US" sz="1400" b="0" i="0" u="none" strike="noStrike" kern="1200" cap="none" spc="0" normalizeH="0" baseline="0" noProof="0" dirty="0">
                <a:ln>
                  <a:noFill/>
                </a:ln>
                <a:solidFill>
                  <a:prstClr val="black">
                    <a:lumMod val="75000"/>
                    <a:lumOff val="25000"/>
                  </a:prstClr>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Against a person in the US</a:t>
            </a:r>
          </a:p>
          <a:p>
            <a:pPr marL="457200" lvl="0" indent="-336550" algn="l" rtl="0">
              <a:spcBef>
                <a:spcPts val="0"/>
              </a:spcBef>
              <a:spcAft>
                <a:spcPts val="0"/>
              </a:spcAft>
              <a:buSzPts val="1700"/>
              <a:buChar char="➔"/>
            </a:pPr>
            <a:endParaRPr lang="en-US" sz="1400" dirty="0">
              <a:latin typeface="Open Sans Light" panose="020B0306030504020204" pitchFamily="34" charset="0"/>
              <a:ea typeface="Open Sans Light" panose="020B0306030504020204" pitchFamily="34" charset="0"/>
              <a:cs typeface="Open Sans Light" panose="020B0306030504020204" pitchFamily="34" charset="0"/>
            </a:endParaRPr>
          </a:p>
          <a:p>
            <a:pPr marL="120650" lvl="0" indent="0" algn="l" rtl="0">
              <a:spcBef>
                <a:spcPts val="0"/>
              </a:spcBef>
              <a:spcAft>
                <a:spcPts val="0"/>
              </a:spcAft>
              <a:buSzPts val="1700"/>
            </a:pPr>
            <a:r>
              <a:rPr kumimoji="0" lang="en-US" sz="1400" b="0" i="0" u="none" strike="noStrike" kern="1200" cap="none" spc="0" normalizeH="0" baseline="0" noProof="0" dirty="0">
                <a:ln>
                  <a:noFill/>
                </a:ln>
                <a:solidFill>
                  <a:prstClr val="black">
                    <a:lumMod val="75000"/>
                    <a:lumOff val="25000"/>
                  </a:prstClr>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A school has actual knowledge when:</a:t>
            </a:r>
            <a:r>
              <a:rPr lang="en" sz="1400" dirty="0">
                <a:latin typeface="Open Sans Light" panose="020B0306030504020204" pitchFamily="34" charset="0"/>
                <a:ea typeface="Open Sans Light" panose="020B0306030504020204" pitchFamily="34" charset="0"/>
                <a:cs typeface="Open Sans Light" panose="020B0306030504020204" pitchFamily="34" charset="0"/>
              </a:rPr>
              <a:t> </a:t>
            </a:r>
          </a:p>
          <a:p>
            <a:pPr marL="457200" lvl="0" indent="-336550" algn="l" rtl="0">
              <a:spcBef>
                <a:spcPts val="0"/>
              </a:spcBef>
              <a:spcAft>
                <a:spcPts val="0"/>
              </a:spcAft>
              <a:buSzPts val="1700"/>
              <a:buChar char="➔"/>
            </a:pPr>
            <a:r>
              <a:rPr lang="en-US" sz="1400" dirty="0">
                <a:latin typeface="Open Sans Light" panose="020B0306030504020204" pitchFamily="34" charset="0"/>
                <a:ea typeface="Open Sans Light" panose="020B0306030504020204" pitchFamily="34" charset="0"/>
                <a:cs typeface="Open Sans Light" panose="020B0306030504020204" pitchFamily="34" charset="0"/>
              </a:rPr>
              <a:t>ANY employee of an elementary or secondary school has notice of sexual harassment or allegations of sexual harassment</a:t>
            </a:r>
          </a:p>
          <a:p>
            <a:pPr lvl="1" indent="-336550">
              <a:buSzPts val="1700"/>
              <a:buChar char="➔"/>
            </a:pPr>
            <a:r>
              <a:rPr lang="en-US" dirty="0">
                <a:latin typeface="Open Sans Light" panose="020B0306030504020204" pitchFamily="34" charset="0"/>
                <a:ea typeface="Open Sans Light" panose="020B0306030504020204" pitchFamily="34" charset="0"/>
                <a:cs typeface="Open Sans Light" panose="020B0306030504020204" pitchFamily="34" charset="0"/>
              </a:rPr>
              <a:t>Includes teachers, teacher’s aide, bus drivers, cafeteria workers, counselors, school resource officers, maintenance staff worker, etc. </a:t>
            </a:r>
          </a:p>
          <a:p>
            <a:pPr marL="457200" lvl="0" indent="-336550" algn="l" rtl="0">
              <a:spcBef>
                <a:spcPts val="0"/>
              </a:spcBef>
              <a:spcAft>
                <a:spcPts val="0"/>
              </a:spcAft>
              <a:buSzPts val="1700"/>
              <a:buChar char="➔"/>
            </a:pPr>
            <a:endParaRPr lang="en-US" sz="1700" dirty="0"/>
          </a:p>
          <a:p>
            <a:pPr marL="120650" indent="0">
              <a:buSzPts val="1700"/>
            </a:pPr>
            <a:r>
              <a:rPr lang="en-US" sz="1800" dirty="0">
                <a:latin typeface="Open Sans Light"/>
                <a:ea typeface="Open Sans Light"/>
                <a:cs typeface="Open Sans Light"/>
                <a:sym typeface="Open Sans Light"/>
              </a:rPr>
              <a:t> </a:t>
            </a:r>
          </a:p>
          <a:p>
            <a:pPr marL="457200" lvl="0" indent="-336550" algn="l" rtl="0">
              <a:spcBef>
                <a:spcPts val="0"/>
              </a:spcBef>
              <a:spcAft>
                <a:spcPts val="0"/>
              </a:spcAft>
              <a:buSzPts val="1700"/>
              <a:buChar char="➔"/>
            </a:pPr>
            <a:endParaRPr sz="1700"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cxnSp>
        <p:nvCxnSpPr>
          <p:cNvPr id="535" name="Google Shape;535;p72"/>
          <p:cNvCxnSpPr/>
          <p:nvPr/>
        </p:nvCxnSpPr>
        <p:spPr>
          <a:xfrm>
            <a:off x="271175" y="37025"/>
            <a:ext cx="12900" cy="1011000"/>
          </a:xfrm>
          <a:prstGeom prst="straightConnector1">
            <a:avLst/>
          </a:prstGeom>
          <a:noFill/>
          <a:ln w="19050" cap="flat" cmpd="sng">
            <a:solidFill>
              <a:schemeClr val="accent1"/>
            </a:solidFill>
            <a:prstDash val="solid"/>
            <a:round/>
            <a:headEnd type="none" w="med" len="med"/>
            <a:tailEnd type="none" w="med" len="med"/>
          </a:ln>
        </p:spPr>
      </p:cxnSp>
      <p:pic>
        <p:nvPicPr>
          <p:cNvPr id="536" name="Google Shape;536;p72" descr="Students using laptops in classroom"/>
          <p:cNvPicPr preferRelativeResize="0"/>
          <p:nvPr/>
        </p:nvPicPr>
        <p:blipFill>
          <a:blip r:embed="rId5"/>
          <a:srcRect l="5727" r="5727"/>
          <a:stretch/>
        </p:blipFill>
        <p:spPr>
          <a:xfrm>
            <a:off x="5554430" y="-44206"/>
            <a:ext cx="4468344" cy="3364210"/>
          </a:xfrm>
          <a:prstGeom prst="flowChartPreparation">
            <a:avLst/>
          </a:prstGeom>
          <a:noFill/>
          <a:ln>
            <a:noFill/>
          </a:ln>
        </p:spPr>
      </p:pic>
      <p:sp>
        <p:nvSpPr>
          <p:cNvPr id="538" name="Google Shape;538;p72"/>
          <p:cNvSpPr txBox="1"/>
          <p:nvPr/>
        </p:nvSpPr>
        <p:spPr>
          <a:xfrm>
            <a:off x="4473175" y="4138000"/>
            <a:ext cx="4395900" cy="747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dirty="0">
              <a:latin typeface="Open Sans Light"/>
              <a:ea typeface="Open Sans Light"/>
              <a:cs typeface="Open Sans Light"/>
              <a:sym typeface="Open Sans Light"/>
            </a:endParaRPr>
          </a:p>
        </p:txBody>
      </p:sp>
      <p:sp>
        <p:nvSpPr>
          <p:cNvPr id="539" name="Google Shape;539;p72"/>
          <p:cNvSpPr txBox="1"/>
          <p:nvPr/>
        </p:nvSpPr>
        <p:spPr>
          <a:xfrm>
            <a:off x="4991493" y="3592669"/>
            <a:ext cx="4237348" cy="1107965"/>
          </a:xfrm>
          <a:prstGeom prst="rect">
            <a:avLst/>
          </a:prstGeom>
          <a:noFill/>
          <a:ln>
            <a:noFill/>
          </a:ln>
        </p:spPr>
        <p:txBody>
          <a:bodyPr spcFirstLastPara="1" wrap="square" lIns="91425" tIns="91425" rIns="91425" bIns="91425" anchor="t" anchorCtr="0">
            <a:spAutoFit/>
          </a:bodyPr>
          <a:lstStyle/>
          <a:p>
            <a:r>
              <a:rPr lang="en-US" sz="1200" dirty="0">
                <a:latin typeface="Open Sans Light" panose="020B0306030504020204" pitchFamily="34" charset="0"/>
                <a:ea typeface="Open Sans Light" panose="020B0306030504020204" pitchFamily="34" charset="0"/>
                <a:cs typeface="Open Sans Light" panose="020B0306030504020204" pitchFamily="34" charset="0"/>
              </a:rPr>
              <a:t>A school’s education programs or activities include any events, or circumstances over which the school exercised </a:t>
            </a:r>
            <a:r>
              <a:rPr lang="en-US" sz="1200" b="1" dirty="0">
                <a:latin typeface="Open Sans Light" panose="020B0306030504020204" pitchFamily="34" charset="0"/>
                <a:ea typeface="Open Sans Light" panose="020B0306030504020204" pitchFamily="34" charset="0"/>
                <a:cs typeface="Open Sans Light" panose="020B0306030504020204" pitchFamily="34" charset="0"/>
              </a:rPr>
              <a:t>substantial control</a:t>
            </a:r>
            <a:r>
              <a:rPr lang="en-US" sz="1200" dirty="0">
                <a:latin typeface="Open Sans Light" panose="020B0306030504020204" pitchFamily="34" charset="0"/>
                <a:ea typeface="Open Sans Light" panose="020B0306030504020204" pitchFamily="34" charset="0"/>
                <a:cs typeface="Open Sans Light" panose="020B0306030504020204" pitchFamily="34" charset="0"/>
              </a:rPr>
              <a:t> over both </a:t>
            </a:r>
            <a:endParaRPr kumimoji="0" lang="en-US" sz="1200" b="0" i="0" u="none" strike="noStrike" kern="1200" cap="none" spc="0" normalizeH="0" baseline="0" noProof="0" dirty="0">
              <a:ln>
                <a:noFill/>
              </a:ln>
              <a:solidFill>
                <a:prstClr val="black">
                  <a:lumMod val="75000"/>
                  <a:lumOff val="25000"/>
                </a:prstClr>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Open Sans Light"/>
            </a:endParaRPr>
          </a:p>
          <a:p>
            <a:pPr marL="457200" marR="0" lvl="0" indent="-336550" algn="l" defTabSz="914400" rtl="0" eaLnBrk="1" fontAlgn="auto" latinLnBrk="0" hangingPunct="1">
              <a:lnSpc>
                <a:spcPct val="100000"/>
              </a:lnSpc>
              <a:spcBef>
                <a:spcPts val="0"/>
              </a:spcBef>
              <a:spcAft>
                <a:spcPts val="0"/>
              </a:spcAft>
              <a:buClr>
                <a:srgbClr val="2E1B11"/>
              </a:buClr>
              <a:buSzPts val="1700"/>
              <a:buFont typeface="Open Sans Light"/>
              <a:buChar char="➔"/>
              <a:tabLst/>
              <a:defRPr/>
            </a:pPr>
            <a:r>
              <a:rPr lang="en-US" sz="1200" dirty="0">
                <a:latin typeface="Open Sans Light" panose="020B0306030504020204" pitchFamily="34" charset="0"/>
                <a:ea typeface="Open Sans Light" panose="020B0306030504020204" pitchFamily="34" charset="0"/>
                <a:cs typeface="Open Sans Light" panose="020B0306030504020204" pitchFamily="34" charset="0"/>
              </a:rPr>
              <a:t>the </a:t>
            </a:r>
            <a:r>
              <a:rPr lang="en-US" sz="1200" b="1" dirty="0">
                <a:latin typeface="Open Sans Light" panose="020B0306030504020204" pitchFamily="34" charset="0"/>
                <a:ea typeface="Open Sans Light" panose="020B0306030504020204" pitchFamily="34" charset="0"/>
                <a:cs typeface="Open Sans Light" panose="020B0306030504020204" pitchFamily="34" charset="0"/>
              </a:rPr>
              <a:t>respondent</a:t>
            </a:r>
            <a:r>
              <a:rPr lang="en-US" sz="1200" dirty="0">
                <a:latin typeface="Open Sans Light" panose="020B0306030504020204" pitchFamily="34" charset="0"/>
                <a:ea typeface="Open Sans Light" panose="020B0306030504020204" pitchFamily="34" charset="0"/>
                <a:cs typeface="Open Sans Light" panose="020B0306030504020204" pitchFamily="34" charset="0"/>
              </a:rPr>
              <a:t>; and</a:t>
            </a:r>
          </a:p>
          <a:p>
            <a:pPr marL="457200" marR="0" lvl="0" indent="-336550" algn="l" defTabSz="914400" rtl="0" eaLnBrk="1" fontAlgn="auto" latinLnBrk="0" hangingPunct="1">
              <a:lnSpc>
                <a:spcPct val="100000"/>
              </a:lnSpc>
              <a:spcBef>
                <a:spcPts val="0"/>
              </a:spcBef>
              <a:spcAft>
                <a:spcPts val="0"/>
              </a:spcAft>
              <a:buClr>
                <a:srgbClr val="2E1B11"/>
              </a:buClr>
              <a:buSzPts val="1700"/>
              <a:buFont typeface="Open Sans Light"/>
              <a:buChar char="➔"/>
              <a:tabLst/>
              <a:defRPr/>
            </a:pPr>
            <a:r>
              <a:rPr lang="en-US" sz="1200" dirty="0">
                <a:latin typeface="Open Sans Light" panose="020B0306030504020204" pitchFamily="34" charset="0"/>
                <a:ea typeface="Open Sans Light" panose="020B0306030504020204" pitchFamily="34" charset="0"/>
                <a:cs typeface="Open Sans Light" panose="020B0306030504020204" pitchFamily="34" charset="0"/>
              </a:rPr>
              <a:t>the </a:t>
            </a:r>
            <a:r>
              <a:rPr lang="en-US" sz="1200" b="1" dirty="0">
                <a:latin typeface="Open Sans Light" panose="020B0306030504020204" pitchFamily="34" charset="0"/>
                <a:ea typeface="Open Sans Light" panose="020B0306030504020204" pitchFamily="34" charset="0"/>
                <a:cs typeface="Open Sans Light" panose="020B0306030504020204" pitchFamily="34" charset="0"/>
              </a:rPr>
              <a:t>context</a:t>
            </a:r>
            <a:r>
              <a:rPr lang="en-US" sz="1200" dirty="0">
                <a:latin typeface="Open Sans Light" panose="020B0306030504020204" pitchFamily="34" charset="0"/>
                <a:ea typeface="Open Sans Light" panose="020B0306030504020204" pitchFamily="34" charset="0"/>
                <a:cs typeface="Open Sans Light" panose="020B0306030504020204" pitchFamily="34" charset="0"/>
              </a:rPr>
              <a:t> in which the sexual harassment occurs</a:t>
            </a:r>
          </a:p>
        </p:txBody>
      </p:sp>
      <p:pic>
        <p:nvPicPr>
          <p:cNvPr id="2" name="Audio 1">
            <a:hlinkClick r:id="" action="ppaction://media"/>
            <a:extLst>
              <a:ext uri="{FF2B5EF4-FFF2-40B4-BE49-F238E27FC236}">
                <a16:creationId xmlns:a16="http://schemas.microsoft.com/office/drawing/2014/main" id="{EC24C99F-6551-4257-82BD-350B10F1B65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88400" y="4787900"/>
            <a:ext cx="203200" cy="203200"/>
          </a:xfrm>
          <a:prstGeom prst="rect">
            <a:avLst/>
          </a:prstGeom>
        </p:spPr>
      </p:pic>
    </p:spTree>
    <p:extLst>
      <p:ext uri="{BB962C8B-B14F-4D97-AF65-F5344CB8AC3E}">
        <p14:creationId xmlns:p14="http://schemas.microsoft.com/office/powerpoint/2010/main" val="1566327423"/>
      </p:ext>
    </p:extLst>
  </p:cSld>
  <p:clrMapOvr>
    <a:masterClrMapping/>
  </p:clrMapOvr>
  <mc:AlternateContent xmlns:mc="http://schemas.openxmlformats.org/markup-compatibility/2006">
    <mc:Choice xmlns:p14="http://schemas.microsoft.com/office/powerpoint/2010/main" Requires="p14">
      <p:transition spd="slow" p14:dur="2000" advTm="21136"/>
    </mc:Choice>
    <mc:Fallback>
      <p:transition spd="slow" advTm="211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58"/>
          <p:cNvSpPr txBox="1">
            <a:spLocks noGrp="1"/>
          </p:cNvSpPr>
          <p:nvPr>
            <p:ph type="ctrTitle"/>
          </p:nvPr>
        </p:nvSpPr>
        <p:spPr>
          <a:xfrm>
            <a:off x="610475" y="371748"/>
            <a:ext cx="2558400" cy="64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500"/>
              <a:t>Sexual Harassment </a:t>
            </a:r>
            <a:endParaRPr sz="2500" dirty="0"/>
          </a:p>
        </p:txBody>
      </p:sp>
      <p:sp>
        <p:nvSpPr>
          <p:cNvPr id="327" name="Google Shape;327;p58"/>
          <p:cNvSpPr txBox="1"/>
          <p:nvPr/>
        </p:nvSpPr>
        <p:spPr>
          <a:xfrm>
            <a:off x="3025622" y="1249924"/>
            <a:ext cx="1731900" cy="5859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2400">
                <a:solidFill>
                  <a:schemeClr val="dk1"/>
                </a:solidFill>
                <a:latin typeface="Abel"/>
                <a:ea typeface="Abel"/>
                <a:cs typeface="Abel"/>
                <a:sym typeface="Abel"/>
              </a:rPr>
              <a:t>Quid Pro Quo</a:t>
            </a:r>
            <a:endParaRPr sz="2400" dirty="0">
              <a:solidFill>
                <a:schemeClr val="dk1"/>
              </a:solidFill>
              <a:latin typeface="Abel"/>
              <a:ea typeface="Abel"/>
              <a:cs typeface="Abel"/>
              <a:sym typeface="Abel"/>
            </a:endParaRPr>
          </a:p>
        </p:txBody>
      </p:sp>
      <p:sp>
        <p:nvSpPr>
          <p:cNvPr id="328" name="Google Shape;328;p58"/>
          <p:cNvSpPr txBox="1"/>
          <p:nvPr/>
        </p:nvSpPr>
        <p:spPr>
          <a:xfrm>
            <a:off x="1329628" y="1339927"/>
            <a:ext cx="713100" cy="688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solidFill>
                  <a:schemeClr val="dk1"/>
                </a:solidFill>
                <a:latin typeface="Abel"/>
                <a:ea typeface="Abel"/>
                <a:cs typeface="Abel"/>
                <a:sym typeface="Abel"/>
              </a:rPr>
              <a:t>01</a:t>
            </a:r>
            <a:endParaRPr sz="2400" dirty="0">
              <a:solidFill>
                <a:schemeClr val="dk1"/>
              </a:solidFill>
              <a:latin typeface="Abel"/>
              <a:ea typeface="Abel"/>
              <a:cs typeface="Abel"/>
              <a:sym typeface="Abel"/>
            </a:endParaRPr>
          </a:p>
        </p:txBody>
      </p:sp>
      <p:sp>
        <p:nvSpPr>
          <p:cNvPr id="329" name="Google Shape;329;p58"/>
          <p:cNvSpPr txBox="1"/>
          <p:nvPr/>
        </p:nvSpPr>
        <p:spPr>
          <a:xfrm>
            <a:off x="3150996" y="2606615"/>
            <a:ext cx="713100" cy="688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solidFill>
                  <a:schemeClr val="dk1"/>
                </a:solidFill>
                <a:latin typeface="Abel"/>
                <a:ea typeface="Abel"/>
                <a:cs typeface="Abel"/>
                <a:sym typeface="Abel"/>
              </a:rPr>
              <a:t>02</a:t>
            </a:r>
            <a:endParaRPr sz="2400" dirty="0">
              <a:solidFill>
                <a:schemeClr val="dk1"/>
              </a:solidFill>
              <a:latin typeface="Abel"/>
              <a:ea typeface="Abel"/>
              <a:cs typeface="Abel"/>
              <a:sym typeface="Abel"/>
            </a:endParaRPr>
          </a:p>
        </p:txBody>
      </p:sp>
      <p:sp>
        <p:nvSpPr>
          <p:cNvPr id="330" name="Google Shape;330;p58"/>
          <p:cNvSpPr txBox="1"/>
          <p:nvPr/>
        </p:nvSpPr>
        <p:spPr>
          <a:xfrm>
            <a:off x="4945614" y="3882528"/>
            <a:ext cx="713100" cy="688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solidFill>
                  <a:schemeClr val="dk1"/>
                </a:solidFill>
                <a:latin typeface="Abel"/>
                <a:ea typeface="Abel"/>
                <a:cs typeface="Abel"/>
                <a:sym typeface="Abel"/>
              </a:rPr>
              <a:t>03</a:t>
            </a:r>
            <a:endParaRPr sz="2400" dirty="0">
              <a:solidFill>
                <a:schemeClr val="dk1"/>
              </a:solidFill>
              <a:latin typeface="Abel"/>
              <a:ea typeface="Abel"/>
              <a:cs typeface="Abel"/>
              <a:sym typeface="Abel"/>
            </a:endParaRPr>
          </a:p>
        </p:txBody>
      </p:sp>
      <p:cxnSp>
        <p:nvCxnSpPr>
          <p:cNvPr id="331" name="Google Shape;331;p58"/>
          <p:cNvCxnSpPr>
            <a:stCxn id="326" idx="2"/>
          </p:cNvCxnSpPr>
          <p:nvPr/>
        </p:nvCxnSpPr>
        <p:spPr>
          <a:xfrm>
            <a:off x="1889675" y="1013748"/>
            <a:ext cx="4682400" cy="3432900"/>
          </a:xfrm>
          <a:prstGeom prst="straightConnector1">
            <a:avLst/>
          </a:prstGeom>
          <a:noFill/>
          <a:ln w="38100" cap="flat" cmpd="sng">
            <a:solidFill>
              <a:schemeClr val="accent1"/>
            </a:solidFill>
            <a:prstDash val="solid"/>
            <a:round/>
            <a:headEnd type="none" w="med" len="med"/>
            <a:tailEnd type="none" w="med" len="med"/>
          </a:ln>
        </p:spPr>
      </p:cxnSp>
      <p:cxnSp>
        <p:nvCxnSpPr>
          <p:cNvPr id="332" name="Google Shape;332;p58"/>
          <p:cNvCxnSpPr/>
          <p:nvPr/>
        </p:nvCxnSpPr>
        <p:spPr>
          <a:xfrm rot="10800000">
            <a:off x="1559900" y="1880875"/>
            <a:ext cx="1420500" cy="0"/>
          </a:xfrm>
          <a:prstGeom prst="straightConnector1">
            <a:avLst/>
          </a:prstGeom>
          <a:noFill/>
          <a:ln w="19050" cap="flat" cmpd="sng">
            <a:solidFill>
              <a:schemeClr val="accent1"/>
            </a:solidFill>
            <a:prstDash val="solid"/>
            <a:round/>
            <a:headEnd type="none" w="med" len="med"/>
            <a:tailEnd type="none" w="med" len="med"/>
          </a:ln>
        </p:spPr>
      </p:cxnSp>
      <p:cxnSp>
        <p:nvCxnSpPr>
          <p:cNvPr id="333" name="Google Shape;333;p58"/>
          <p:cNvCxnSpPr/>
          <p:nvPr/>
        </p:nvCxnSpPr>
        <p:spPr>
          <a:xfrm rot="10800000">
            <a:off x="3386325" y="3113175"/>
            <a:ext cx="1255800" cy="0"/>
          </a:xfrm>
          <a:prstGeom prst="straightConnector1">
            <a:avLst/>
          </a:prstGeom>
          <a:noFill/>
          <a:ln w="19050" cap="flat" cmpd="sng">
            <a:solidFill>
              <a:schemeClr val="accent1"/>
            </a:solidFill>
            <a:prstDash val="solid"/>
            <a:round/>
            <a:headEnd type="none" w="med" len="med"/>
            <a:tailEnd type="none" w="med" len="med"/>
          </a:ln>
        </p:spPr>
      </p:cxnSp>
      <p:cxnSp>
        <p:nvCxnSpPr>
          <p:cNvPr id="334" name="Google Shape;334;p58"/>
          <p:cNvCxnSpPr/>
          <p:nvPr/>
        </p:nvCxnSpPr>
        <p:spPr>
          <a:xfrm rot="10800000">
            <a:off x="5116488" y="4402425"/>
            <a:ext cx="1330200" cy="0"/>
          </a:xfrm>
          <a:prstGeom prst="straightConnector1">
            <a:avLst/>
          </a:prstGeom>
          <a:noFill/>
          <a:ln w="19050" cap="flat" cmpd="sng">
            <a:solidFill>
              <a:schemeClr val="accent1"/>
            </a:solidFill>
            <a:prstDash val="solid"/>
            <a:round/>
            <a:headEnd type="none" w="med" len="med"/>
            <a:tailEnd type="none" w="med" len="med"/>
          </a:ln>
        </p:spPr>
      </p:cxnSp>
      <p:sp>
        <p:nvSpPr>
          <p:cNvPr id="335" name="Google Shape;335;p58"/>
          <p:cNvSpPr txBox="1"/>
          <p:nvPr/>
        </p:nvSpPr>
        <p:spPr>
          <a:xfrm>
            <a:off x="4945618" y="2710725"/>
            <a:ext cx="2485200" cy="480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2400" dirty="0">
                <a:solidFill>
                  <a:schemeClr val="dk1"/>
                </a:solidFill>
                <a:latin typeface="Abel"/>
                <a:ea typeface="Abel"/>
                <a:cs typeface="Abel"/>
                <a:sym typeface="Abel"/>
              </a:rPr>
              <a:t>Hostile Environment </a:t>
            </a:r>
            <a:endParaRPr sz="2400" dirty="0">
              <a:solidFill>
                <a:schemeClr val="dk1"/>
              </a:solidFill>
              <a:latin typeface="Abel"/>
              <a:ea typeface="Abel"/>
              <a:cs typeface="Abel"/>
              <a:sym typeface="Abel"/>
            </a:endParaRPr>
          </a:p>
        </p:txBody>
      </p:sp>
      <p:sp>
        <p:nvSpPr>
          <p:cNvPr id="336" name="Google Shape;336;p58"/>
          <p:cNvSpPr txBox="1"/>
          <p:nvPr/>
        </p:nvSpPr>
        <p:spPr>
          <a:xfrm>
            <a:off x="6642175" y="4172375"/>
            <a:ext cx="2623500" cy="858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2400" dirty="0">
                <a:solidFill>
                  <a:schemeClr val="dk1"/>
                </a:solidFill>
                <a:latin typeface="Abel"/>
                <a:ea typeface="Abel"/>
                <a:cs typeface="Abel"/>
                <a:sym typeface="Abel"/>
              </a:rPr>
              <a:t>Sexual Assault, Dating Violence, Domestic Violence, or Stalking</a:t>
            </a:r>
            <a:endParaRPr sz="2400" dirty="0">
              <a:solidFill>
                <a:schemeClr val="dk1"/>
              </a:solidFill>
              <a:latin typeface="Abel"/>
              <a:ea typeface="Abel"/>
              <a:cs typeface="Abel"/>
              <a:sym typeface="Abel"/>
            </a:endParaRPr>
          </a:p>
        </p:txBody>
      </p:sp>
      <p:cxnSp>
        <p:nvCxnSpPr>
          <p:cNvPr id="337" name="Google Shape;337;p58"/>
          <p:cNvCxnSpPr/>
          <p:nvPr/>
        </p:nvCxnSpPr>
        <p:spPr>
          <a:xfrm>
            <a:off x="772325" y="-23800"/>
            <a:ext cx="0" cy="447600"/>
          </a:xfrm>
          <a:prstGeom prst="straightConnector1">
            <a:avLst/>
          </a:prstGeom>
          <a:noFill/>
          <a:ln w="19050" cap="flat" cmpd="sng">
            <a:solidFill>
              <a:schemeClr val="accent1"/>
            </a:solidFill>
            <a:prstDash val="solid"/>
            <a:round/>
            <a:headEnd type="none" w="med" len="med"/>
            <a:tailEnd type="none" w="med" len="med"/>
          </a:ln>
        </p:spPr>
      </p:cxnSp>
      <p:sp>
        <p:nvSpPr>
          <p:cNvPr id="338" name="Google Shape;338;p58"/>
          <p:cNvSpPr/>
          <p:nvPr/>
        </p:nvSpPr>
        <p:spPr>
          <a:xfrm rot="10800000">
            <a:off x="5497550" y="-206525"/>
            <a:ext cx="3749700" cy="2702700"/>
          </a:xfrm>
          <a:prstGeom prst="snip1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9" name="Google Shape;339;p58"/>
          <p:cNvSpPr txBox="1"/>
          <p:nvPr/>
        </p:nvSpPr>
        <p:spPr>
          <a:xfrm>
            <a:off x="5551778" y="-206526"/>
            <a:ext cx="3310800" cy="24045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2000">
                <a:solidFill>
                  <a:schemeClr val="dk1"/>
                </a:solidFill>
                <a:latin typeface="Open Sans Light"/>
                <a:ea typeface="Open Sans Light"/>
                <a:cs typeface="Open Sans Light"/>
                <a:sym typeface="Open Sans Light"/>
              </a:rPr>
              <a:t>S</a:t>
            </a:r>
            <a:r>
              <a:rPr lang="en" sz="1900">
                <a:solidFill>
                  <a:schemeClr val="dk1"/>
                </a:solidFill>
                <a:latin typeface="Open Sans Light"/>
                <a:ea typeface="Open Sans Light"/>
                <a:cs typeface="Open Sans Light"/>
                <a:sym typeface="Open Sans Light"/>
              </a:rPr>
              <a:t>exual Harassment</a:t>
            </a:r>
            <a:endParaRPr sz="1900" dirty="0">
              <a:solidFill>
                <a:schemeClr val="dk1"/>
              </a:solidFill>
              <a:latin typeface="Open Sans Light"/>
              <a:ea typeface="Open Sans Light"/>
              <a:cs typeface="Open Sans Light"/>
              <a:sym typeface="Open Sans Light"/>
            </a:endParaRPr>
          </a:p>
          <a:p>
            <a:pPr marL="0" lvl="0" indent="0" algn="r" rtl="0">
              <a:spcBef>
                <a:spcPts val="0"/>
              </a:spcBef>
              <a:spcAft>
                <a:spcPts val="0"/>
              </a:spcAft>
              <a:buNone/>
            </a:pPr>
            <a:r>
              <a:rPr lang="en" sz="1900">
                <a:solidFill>
                  <a:schemeClr val="dk1"/>
                </a:solidFill>
                <a:latin typeface="Open Sans Light"/>
                <a:ea typeface="Open Sans Light"/>
                <a:cs typeface="Open Sans Light"/>
                <a:sym typeface="Open Sans Light"/>
              </a:rPr>
              <a:t>means conduct on </a:t>
            </a:r>
            <a:endParaRPr sz="1900" dirty="0">
              <a:solidFill>
                <a:schemeClr val="dk1"/>
              </a:solidFill>
              <a:latin typeface="Open Sans Light"/>
              <a:ea typeface="Open Sans Light"/>
              <a:cs typeface="Open Sans Light"/>
              <a:sym typeface="Open Sans Light"/>
            </a:endParaRPr>
          </a:p>
          <a:p>
            <a:pPr marL="0" lvl="0" indent="0" algn="r" rtl="0">
              <a:spcBef>
                <a:spcPts val="0"/>
              </a:spcBef>
              <a:spcAft>
                <a:spcPts val="0"/>
              </a:spcAft>
              <a:buNone/>
            </a:pPr>
            <a:r>
              <a:rPr lang="en" sz="1900">
                <a:solidFill>
                  <a:schemeClr val="dk1"/>
                </a:solidFill>
                <a:latin typeface="Open Sans Light"/>
                <a:ea typeface="Open Sans Light"/>
                <a:cs typeface="Open Sans Light"/>
                <a:sym typeface="Open Sans Light"/>
              </a:rPr>
              <a:t>the basis of sex that </a:t>
            </a:r>
            <a:endParaRPr sz="1900" dirty="0">
              <a:solidFill>
                <a:schemeClr val="dk1"/>
              </a:solidFill>
              <a:latin typeface="Open Sans Light"/>
              <a:ea typeface="Open Sans Light"/>
              <a:cs typeface="Open Sans Light"/>
              <a:sym typeface="Open Sans Light"/>
            </a:endParaRPr>
          </a:p>
          <a:p>
            <a:pPr marL="0" lvl="0" indent="0" algn="r" rtl="0">
              <a:spcBef>
                <a:spcPts val="0"/>
              </a:spcBef>
              <a:spcAft>
                <a:spcPts val="0"/>
              </a:spcAft>
              <a:buNone/>
            </a:pPr>
            <a:r>
              <a:rPr lang="en" sz="1900">
                <a:solidFill>
                  <a:schemeClr val="dk1"/>
                </a:solidFill>
                <a:latin typeface="Open Sans Light"/>
                <a:ea typeface="Open Sans Light"/>
                <a:cs typeface="Open Sans Light"/>
                <a:sym typeface="Open Sans Light"/>
              </a:rPr>
              <a:t>satisfies one or more of the following categories:</a:t>
            </a:r>
            <a:endParaRPr sz="1200" dirty="0">
              <a:solidFill>
                <a:schemeClr val="dk1"/>
              </a:solidFill>
              <a:latin typeface="Open Sans Light"/>
              <a:ea typeface="Open Sans Light"/>
              <a:cs typeface="Open Sans Light"/>
              <a:sym typeface="Open Sans Light"/>
            </a:endParaRPr>
          </a:p>
        </p:txBody>
      </p:sp>
      <p:pic>
        <p:nvPicPr>
          <p:cNvPr id="2" name="Audio 1">
            <a:hlinkClick r:id="" action="ppaction://media"/>
            <a:extLst>
              <a:ext uri="{FF2B5EF4-FFF2-40B4-BE49-F238E27FC236}">
                <a16:creationId xmlns:a16="http://schemas.microsoft.com/office/drawing/2014/main" id="{C009881A-47EC-458A-AF3E-8984F3C9D0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88400" y="47879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5649"/>
    </mc:Choice>
    <mc:Fallback>
      <p:transition spd="slow" advTm="656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57"/>
          <p:cNvSpPr/>
          <p:nvPr/>
        </p:nvSpPr>
        <p:spPr>
          <a:xfrm flipH="1">
            <a:off x="6705000" y="3319675"/>
            <a:ext cx="2439000" cy="1866000"/>
          </a:xfrm>
          <a:prstGeom prst="snip1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8" name="Google Shape;318;p57"/>
          <p:cNvSpPr txBox="1">
            <a:spLocks noGrp="1"/>
          </p:cNvSpPr>
          <p:nvPr>
            <p:ph type="body" idx="1"/>
          </p:nvPr>
        </p:nvSpPr>
        <p:spPr>
          <a:xfrm>
            <a:off x="610474" y="819349"/>
            <a:ext cx="8362377" cy="4280753"/>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endParaRPr lang="en-US" sz="1600" dirty="0">
              <a:solidFill>
                <a:schemeClr val="dk1"/>
              </a:solidFill>
            </a:endParaRPr>
          </a:p>
          <a:p>
            <a:pPr marL="0" lvl="0" indent="0" algn="l" rtl="0">
              <a:lnSpc>
                <a:spcPct val="100000"/>
              </a:lnSpc>
              <a:spcBef>
                <a:spcPts val="0"/>
              </a:spcBef>
              <a:spcAft>
                <a:spcPts val="0"/>
              </a:spcAft>
              <a:buNone/>
            </a:pPr>
            <a:endParaRPr dirty="0">
              <a:solidFill>
                <a:schemeClr val="dk1"/>
              </a:solidFill>
            </a:endParaRPr>
          </a:p>
        </p:txBody>
      </p:sp>
      <p:sp>
        <p:nvSpPr>
          <p:cNvPr id="319" name="Google Shape;319;p57"/>
          <p:cNvSpPr txBox="1">
            <a:spLocks noGrp="1"/>
          </p:cNvSpPr>
          <p:nvPr>
            <p:ph type="ctrTitle"/>
          </p:nvPr>
        </p:nvSpPr>
        <p:spPr>
          <a:xfrm>
            <a:off x="844021" y="43398"/>
            <a:ext cx="5214487" cy="56079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400" dirty="0"/>
              <a:t>Title IX Personal Assignments in CFISD</a:t>
            </a:r>
            <a:endParaRPr sz="2400" dirty="0"/>
          </a:p>
        </p:txBody>
      </p:sp>
      <p:cxnSp>
        <p:nvCxnSpPr>
          <p:cNvPr id="320" name="Google Shape;320;p57"/>
          <p:cNvCxnSpPr/>
          <p:nvPr/>
        </p:nvCxnSpPr>
        <p:spPr>
          <a:xfrm>
            <a:off x="772325" y="-23800"/>
            <a:ext cx="0" cy="447600"/>
          </a:xfrm>
          <a:prstGeom prst="straightConnector1">
            <a:avLst/>
          </a:prstGeom>
          <a:noFill/>
          <a:ln w="19050" cap="flat" cmpd="sng">
            <a:solidFill>
              <a:schemeClr val="accent1"/>
            </a:solidFill>
            <a:prstDash val="solid"/>
            <a:round/>
            <a:headEnd type="none" w="med" len="med"/>
            <a:tailEnd type="none" w="med" len="med"/>
          </a:ln>
        </p:spPr>
      </p:cxnSp>
      <p:pic>
        <p:nvPicPr>
          <p:cNvPr id="3" name="Picture 2">
            <a:extLst>
              <a:ext uri="{FF2B5EF4-FFF2-40B4-BE49-F238E27FC236}">
                <a16:creationId xmlns:a16="http://schemas.microsoft.com/office/drawing/2014/main" id="{D25804DA-2548-463D-BD02-E99C5EF22DBE}"/>
              </a:ext>
            </a:extLst>
          </p:cNvPr>
          <p:cNvPicPr>
            <a:picLocks noChangeAspect="1"/>
          </p:cNvPicPr>
          <p:nvPr/>
        </p:nvPicPr>
        <p:blipFill>
          <a:blip r:embed="rId5"/>
          <a:stretch>
            <a:fillRect/>
          </a:stretch>
        </p:blipFill>
        <p:spPr>
          <a:xfrm>
            <a:off x="572114" y="786190"/>
            <a:ext cx="6831104" cy="4116419"/>
          </a:xfrm>
          <a:prstGeom prst="rect">
            <a:avLst/>
          </a:prstGeom>
        </p:spPr>
      </p:pic>
      <p:pic>
        <p:nvPicPr>
          <p:cNvPr id="2" name="Audio 1">
            <a:hlinkClick r:id="" action="ppaction://media"/>
            <a:extLst>
              <a:ext uri="{FF2B5EF4-FFF2-40B4-BE49-F238E27FC236}">
                <a16:creationId xmlns:a16="http://schemas.microsoft.com/office/drawing/2014/main" id="{B4BBE2CA-B49D-43F6-87EB-750D4AD05C7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88400" y="4787900"/>
            <a:ext cx="203200" cy="203200"/>
          </a:xfrm>
          <a:prstGeom prst="rect">
            <a:avLst/>
          </a:prstGeom>
        </p:spPr>
      </p:pic>
    </p:spTree>
    <p:extLst>
      <p:ext uri="{BB962C8B-B14F-4D97-AF65-F5344CB8AC3E}">
        <p14:creationId xmlns:p14="http://schemas.microsoft.com/office/powerpoint/2010/main" val="11730054"/>
      </p:ext>
    </p:extLst>
  </p:cSld>
  <p:clrMapOvr>
    <a:masterClrMapping/>
  </p:clrMapOvr>
  <mc:AlternateContent xmlns:mc="http://schemas.openxmlformats.org/markup-compatibility/2006">
    <mc:Choice xmlns:p14="http://schemas.microsoft.com/office/powerpoint/2010/main" Requires="p14">
      <p:transition spd="slow" p14:dur="2000" advTm="40933"/>
    </mc:Choice>
    <mc:Fallback>
      <p:transition spd="slow" advTm="409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018" y="207377"/>
            <a:ext cx="8520600" cy="572700"/>
          </a:xfrm>
        </p:spPr>
        <p:txBody>
          <a:bodyPr>
            <a:normAutofit fontScale="90000"/>
          </a:bodyPr>
          <a:lstStyle/>
          <a:p>
            <a:r>
              <a:rPr lang="en-US" dirty="0"/>
              <a:t>Basic Title IX Process </a:t>
            </a:r>
          </a:p>
        </p:txBody>
      </p:sp>
      <p:sp>
        <p:nvSpPr>
          <p:cNvPr id="4" name="Rounded Rectangle 3"/>
          <p:cNvSpPr/>
          <p:nvPr/>
        </p:nvSpPr>
        <p:spPr>
          <a:xfrm>
            <a:off x="126871" y="1200150"/>
            <a:ext cx="1516192" cy="8572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prstClr val="white"/>
                </a:solidFill>
                <a:effectLst/>
                <a:uLnTx/>
                <a:uFillTx/>
                <a:latin typeface="Arial"/>
                <a:ea typeface="+mn-ea"/>
                <a:cs typeface="+mn-cs"/>
                <a:sym typeface="Arial"/>
              </a:rPr>
              <a:t>Knowledge of Allegations of Title IX Sexual Harassment</a:t>
            </a:r>
          </a:p>
        </p:txBody>
      </p:sp>
      <p:sp>
        <p:nvSpPr>
          <p:cNvPr id="5" name="Rounded Rectangle 4"/>
          <p:cNvSpPr/>
          <p:nvPr/>
        </p:nvSpPr>
        <p:spPr>
          <a:xfrm>
            <a:off x="2383866" y="1200150"/>
            <a:ext cx="1516192" cy="8572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prstClr val="white"/>
                </a:solidFill>
                <a:effectLst/>
                <a:uLnTx/>
                <a:uFillTx/>
                <a:latin typeface="Arial"/>
                <a:ea typeface="+mn-ea"/>
                <a:cs typeface="+mn-cs"/>
                <a:sym typeface="Arial"/>
              </a:rPr>
              <a:t>Title IX Coordinator Reaches out to Complainant </a:t>
            </a:r>
          </a:p>
        </p:txBody>
      </p:sp>
      <p:sp>
        <p:nvSpPr>
          <p:cNvPr id="6" name="Rounded Rectangle 5"/>
          <p:cNvSpPr/>
          <p:nvPr/>
        </p:nvSpPr>
        <p:spPr>
          <a:xfrm>
            <a:off x="4640862" y="1200150"/>
            <a:ext cx="1516192" cy="8572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prstClr val="white"/>
                </a:solidFill>
                <a:effectLst/>
                <a:uLnTx/>
                <a:uFillTx/>
                <a:latin typeface="Arial"/>
                <a:ea typeface="+mn-ea"/>
                <a:cs typeface="+mn-cs"/>
                <a:sym typeface="Arial"/>
              </a:rPr>
              <a:t>Determination of Supportive Measures</a:t>
            </a:r>
          </a:p>
        </p:txBody>
      </p:sp>
      <p:sp>
        <p:nvSpPr>
          <p:cNvPr id="7" name="Rounded Rectangle 6"/>
          <p:cNvSpPr/>
          <p:nvPr/>
        </p:nvSpPr>
        <p:spPr>
          <a:xfrm>
            <a:off x="6897857" y="1200150"/>
            <a:ext cx="1516192" cy="8572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prstClr val="white"/>
                </a:solidFill>
                <a:effectLst/>
                <a:uLnTx/>
                <a:uFillTx/>
                <a:latin typeface="Arial"/>
                <a:ea typeface="+mn-ea"/>
                <a:cs typeface="+mn-cs"/>
                <a:sym typeface="Arial"/>
              </a:rPr>
              <a:t>Determination of Emergency Removal </a:t>
            </a:r>
          </a:p>
        </p:txBody>
      </p:sp>
      <p:sp>
        <p:nvSpPr>
          <p:cNvPr id="8" name="Rounded Rectangle 7"/>
          <p:cNvSpPr/>
          <p:nvPr/>
        </p:nvSpPr>
        <p:spPr>
          <a:xfrm>
            <a:off x="126871" y="2493169"/>
            <a:ext cx="1516192" cy="8572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prstClr val="white"/>
                </a:solidFill>
                <a:effectLst/>
                <a:uLnTx/>
                <a:uFillTx/>
                <a:latin typeface="Arial"/>
                <a:ea typeface="+mn-ea"/>
                <a:cs typeface="+mn-cs"/>
                <a:sym typeface="Arial"/>
              </a:rPr>
              <a:t>Investigation</a:t>
            </a:r>
          </a:p>
        </p:txBody>
      </p:sp>
      <p:sp>
        <p:nvSpPr>
          <p:cNvPr id="9" name="Rounded Rectangle 8"/>
          <p:cNvSpPr/>
          <p:nvPr/>
        </p:nvSpPr>
        <p:spPr>
          <a:xfrm>
            <a:off x="4626450" y="2538413"/>
            <a:ext cx="1516192" cy="8572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prstClr val="white"/>
                </a:solidFill>
                <a:effectLst/>
                <a:uLnTx/>
                <a:uFillTx/>
                <a:latin typeface="Arial"/>
                <a:ea typeface="+mn-ea"/>
                <a:cs typeface="+mn-cs"/>
                <a:sym typeface="Arial"/>
              </a:rPr>
              <a:t>Notice of Formal Complaint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dirty="0">
              <a:ln>
                <a:noFill/>
              </a:ln>
              <a:solidFill>
                <a:prstClr val="white"/>
              </a:solidFill>
              <a:effectLst/>
              <a:uLnTx/>
              <a:uFillTx/>
              <a:latin typeface="Arial"/>
              <a:ea typeface="+mn-ea"/>
              <a:cs typeface="+mn-cs"/>
              <a:sym typeface="Arial"/>
            </a:endParaRPr>
          </a:p>
        </p:txBody>
      </p:sp>
      <p:sp>
        <p:nvSpPr>
          <p:cNvPr id="10" name="Rounded Rectangle 9"/>
          <p:cNvSpPr/>
          <p:nvPr/>
        </p:nvSpPr>
        <p:spPr>
          <a:xfrm>
            <a:off x="2383865" y="2493169"/>
            <a:ext cx="1516192" cy="8572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350" b="0" i="0" u="none" strike="noStrike" kern="1200" cap="none" spc="0" normalizeH="0" baseline="0" noProof="0" dirty="0">
                <a:ln>
                  <a:noFill/>
                </a:ln>
                <a:solidFill>
                  <a:prstClr val="white"/>
                </a:solidFill>
                <a:effectLst/>
                <a:uLnTx/>
                <a:uFillTx/>
                <a:latin typeface="Trebuchet MS" panose="020B0603020202020204"/>
                <a:ea typeface="+mn-ea"/>
                <a:cs typeface="+mn-cs"/>
                <a:sym typeface="Arial"/>
              </a:rPr>
              <a:t>Dismissal Evaluation</a:t>
            </a:r>
            <a:endParaRPr kumimoji="0" lang="en-US" sz="1050" b="0" i="0" u="none" strike="noStrike" kern="0" cap="none" spc="0" normalizeH="0" baseline="0" noProof="0" dirty="0">
              <a:ln>
                <a:noFill/>
              </a:ln>
              <a:solidFill>
                <a:prstClr val="white"/>
              </a:solidFill>
              <a:effectLst/>
              <a:uLnTx/>
              <a:uFillTx/>
              <a:latin typeface="Arial"/>
              <a:ea typeface="+mn-ea"/>
              <a:cs typeface="+mn-cs"/>
              <a:sym typeface="Arial"/>
            </a:endParaRPr>
          </a:p>
        </p:txBody>
      </p:sp>
      <p:sp>
        <p:nvSpPr>
          <p:cNvPr id="11" name="Rounded Rectangle 10"/>
          <p:cNvSpPr/>
          <p:nvPr/>
        </p:nvSpPr>
        <p:spPr>
          <a:xfrm>
            <a:off x="6955502" y="2493169"/>
            <a:ext cx="1516192" cy="8572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prstClr val="white"/>
                </a:solidFill>
                <a:effectLst/>
                <a:uLnTx/>
                <a:uFillTx/>
                <a:latin typeface="Arial"/>
                <a:ea typeface="+mn-ea"/>
                <a:cs typeface="+mn-cs"/>
                <a:sym typeface="Arial"/>
              </a:rPr>
              <a:t>Formal Complaint</a:t>
            </a:r>
          </a:p>
        </p:txBody>
      </p:sp>
      <p:sp>
        <p:nvSpPr>
          <p:cNvPr id="12" name="Rounded Rectangle 11"/>
          <p:cNvSpPr/>
          <p:nvPr/>
        </p:nvSpPr>
        <p:spPr>
          <a:xfrm>
            <a:off x="126871" y="3786188"/>
            <a:ext cx="1516192" cy="8572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prstClr val="white"/>
                </a:solidFill>
                <a:effectLst/>
                <a:uLnTx/>
                <a:uFillTx/>
                <a:latin typeface="Arial"/>
                <a:ea typeface="+mn-ea"/>
                <a:cs typeface="+mn-cs"/>
                <a:sym typeface="Arial"/>
              </a:rPr>
              <a:t>Written Investigation Report</a:t>
            </a:r>
          </a:p>
        </p:txBody>
      </p:sp>
      <p:sp>
        <p:nvSpPr>
          <p:cNvPr id="13" name="Rounded Rectangle 12"/>
          <p:cNvSpPr/>
          <p:nvPr/>
        </p:nvSpPr>
        <p:spPr>
          <a:xfrm>
            <a:off x="2383866" y="3786188"/>
            <a:ext cx="1516192" cy="8572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25" b="0" i="0" u="none" strike="noStrike" kern="0" cap="none" spc="0" normalizeH="0" baseline="0" noProof="0" dirty="0">
                <a:ln>
                  <a:noFill/>
                </a:ln>
                <a:solidFill>
                  <a:prstClr val="white"/>
                </a:solidFill>
                <a:effectLst/>
                <a:uLnTx/>
                <a:uFillTx/>
                <a:latin typeface="Arial"/>
                <a:ea typeface="+mn-ea"/>
                <a:cs typeface="+mn-cs"/>
                <a:sym typeface="Arial"/>
              </a:rPr>
              <a:t>Parties may Submit Written Questions and Respond to Investigation Report</a:t>
            </a:r>
            <a:r>
              <a:rPr kumimoji="0" lang="en-US" sz="1050" b="0" i="0" u="none" strike="noStrike" kern="0" cap="none" spc="0" normalizeH="0" baseline="0" noProof="0" dirty="0">
                <a:ln>
                  <a:noFill/>
                </a:ln>
                <a:solidFill>
                  <a:prstClr val="white"/>
                </a:solidFill>
                <a:effectLst/>
                <a:uLnTx/>
                <a:uFillTx/>
                <a:latin typeface="Arial"/>
                <a:ea typeface="+mn-ea"/>
                <a:cs typeface="+mn-cs"/>
                <a:sym typeface="Arial"/>
              </a:rPr>
              <a:t>  </a:t>
            </a:r>
          </a:p>
        </p:txBody>
      </p:sp>
      <p:sp>
        <p:nvSpPr>
          <p:cNvPr id="14" name="Rounded Rectangle 13"/>
          <p:cNvSpPr/>
          <p:nvPr/>
        </p:nvSpPr>
        <p:spPr>
          <a:xfrm>
            <a:off x="4640862" y="3824288"/>
            <a:ext cx="1516192" cy="8572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prstClr val="white"/>
                </a:solidFill>
                <a:effectLst/>
                <a:uLnTx/>
                <a:uFillTx/>
                <a:latin typeface="Arial"/>
                <a:ea typeface="+mn-ea"/>
                <a:cs typeface="+mn-cs"/>
                <a:sym typeface="Arial"/>
              </a:rPr>
              <a:t>Written Determination</a:t>
            </a:r>
          </a:p>
        </p:txBody>
      </p:sp>
      <p:sp>
        <p:nvSpPr>
          <p:cNvPr id="15" name="Rounded Rectangle 14"/>
          <p:cNvSpPr/>
          <p:nvPr/>
        </p:nvSpPr>
        <p:spPr>
          <a:xfrm>
            <a:off x="6897857" y="3786188"/>
            <a:ext cx="1516192" cy="8572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prstClr val="white"/>
                </a:solidFill>
                <a:effectLst/>
                <a:uLnTx/>
                <a:uFillTx/>
                <a:latin typeface="Arial"/>
                <a:ea typeface="+mn-ea"/>
                <a:cs typeface="+mn-cs"/>
                <a:sym typeface="Arial"/>
              </a:rPr>
              <a:t>Appeal</a:t>
            </a:r>
          </a:p>
        </p:txBody>
      </p:sp>
      <p:sp>
        <p:nvSpPr>
          <p:cNvPr id="16" name="Right Arrow 15"/>
          <p:cNvSpPr/>
          <p:nvPr/>
        </p:nvSpPr>
        <p:spPr>
          <a:xfrm>
            <a:off x="1643063" y="1447800"/>
            <a:ext cx="740803" cy="481013"/>
          </a:xfrm>
          <a:prstGeom prst="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18" name="Right Arrow 17"/>
          <p:cNvSpPr/>
          <p:nvPr/>
        </p:nvSpPr>
        <p:spPr>
          <a:xfrm>
            <a:off x="3910786" y="1447800"/>
            <a:ext cx="740803" cy="481013"/>
          </a:xfrm>
          <a:prstGeom prst="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19" name="Right Arrow 18"/>
          <p:cNvSpPr/>
          <p:nvPr/>
        </p:nvSpPr>
        <p:spPr>
          <a:xfrm>
            <a:off x="6167781" y="1447800"/>
            <a:ext cx="740803" cy="481013"/>
          </a:xfrm>
          <a:prstGeom prst="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20" name="Right Arrow 19"/>
          <p:cNvSpPr/>
          <p:nvPr/>
        </p:nvSpPr>
        <p:spPr>
          <a:xfrm rot="10800000">
            <a:off x="6214699" y="2678906"/>
            <a:ext cx="740803" cy="481013"/>
          </a:xfrm>
          <a:prstGeom prst="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21" name="Right Arrow 20"/>
          <p:cNvSpPr/>
          <p:nvPr/>
        </p:nvSpPr>
        <p:spPr>
          <a:xfrm rot="10800000">
            <a:off x="3885647" y="2700337"/>
            <a:ext cx="740803" cy="481013"/>
          </a:xfrm>
          <a:prstGeom prst="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22" name="Right Arrow 21"/>
          <p:cNvSpPr/>
          <p:nvPr/>
        </p:nvSpPr>
        <p:spPr>
          <a:xfrm rot="10800000">
            <a:off x="1643063" y="2678906"/>
            <a:ext cx="740803" cy="481013"/>
          </a:xfrm>
          <a:prstGeom prst="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23" name="Right Arrow 22"/>
          <p:cNvSpPr/>
          <p:nvPr/>
        </p:nvSpPr>
        <p:spPr>
          <a:xfrm>
            <a:off x="1653790" y="4012406"/>
            <a:ext cx="702053" cy="481013"/>
          </a:xfrm>
          <a:prstGeom prst="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24" name="Right Arrow 23"/>
          <p:cNvSpPr/>
          <p:nvPr/>
        </p:nvSpPr>
        <p:spPr>
          <a:xfrm>
            <a:off x="3919832" y="4021930"/>
            <a:ext cx="701253" cy="481013"/>
          </a:xfrm>
          <a:prstGeom prst="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26" name="Right Arrow 25"/>
          <p:cNvSpPr/>
          <p:nvPr/>
        </p:nvSpPr>
        <p:spPr>
          <a:xfrm>
            <a:off x="6167782" y="4012406"/>
            <a:ext cx="719348" cy="481013"/>
          </a:xfrm>
          <a:prstGeom prst="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30" name="Down Arrow 29"/>
          <p:cNvSpPr/>
          <p:nvPr/>
        </p:nvSpPr>
        <p:spPr>
          <a:xfrm>
            <a:off x="7413065" y="2057400"/>
            <a:ext cx="485775" cy="435769"/>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31" name="Down Arrow 30"/>
          <p:cNvSpPr/>
          <p:nvPr/>
        </p:nvSpPr>
        <p:spPr>
          <a:xfrm>
            <a:off x="642079" y="3350419"/>
            <a:ext cx="485775" cy="435769"/>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3" name="TextBox 2"/>
          <p:cNvSpPr txBox="1"/>
          <p:nvPr/>
        </p:nvSpPr>
        <p:spPr>
          <a:xfrm>
            <a:off x="1950578" y="1003943"/>
            <a:ext cx="2418634"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000000"/>
                </a:solidFill>
                <a:effectLst/>
                <a:uLnTx/>
                <a:uFillTx/>
                <a:latin typeface="Arial"/>
                <a:cs typeface="Arial"/>
                <a:sym typeface="Arial"/>
              </a:rPr>
              <a:t>Campus Title IX Coordinator </a:t>
            </a:r>
          </a:p>
        </p:txBody>
      </p:sp>
      <p:sp>
        <p:nvSpPr>
          <p:cNvPr id="27" name="TextBox 26"/>
          <p:cNvSpPr txBox="1"/>
          <p:nvPr/>
        </p:nvSpPr>
        <p:spPr>
          <a:xfrm>
            <a:off x="4491318" y="993707"/>
            <a:ext cx="1845487"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000000"/>
                </a:solidFill>
                <a:effectLst/>
                <a:uLnTx/>
                <a:uFillTx/>
                <a:latin typeface="Arial"/>
                <a:cs typeface="Arial"/>
                <a:sym typeface="Arial"/>
              </a:rPr>
              <a:t> Campus Title IX Coordinator </a:t>
            </a:r>
          </a:p>
        </p:txBody>
      </p:sp>
      <p:sp>
        <p:nvSpPr>
          <p:cNvPr id="28" name="TextBox 27"/>
          <p:cNvSpPr txBox="1"/>
          <p:nvPr/>
        </p:nvSpPr>
        <p:spPr>
          <a:xfrm>
            <a:off x="6761181" y="1001804"/>
            <a:ext cx="1796527"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000000"/>
                </a:solidFill>
                <a:effectLst/>
                <a:uLnTx/>
                <a:uFillTx/>
                <a:latin typeface="Arial"/>
                <a:cs typeface="Arial"/>
                <a:sym typeface="Arial"/>
              </a:rPr>
              <a:t>Campus Title IX Coordinator </a:t>
            </a:r>
          </a:p>
        </p:txBody>
      </p:sp>
      <p:sp>
        <p:nvSpPr>
          <p:cNvPr id="17" name="TextBox 16"/>
          <p:cNvSpPr txBox="1"/>
          <p:nvPr/>
        </p:nvSpPr>
        <p:spPr>
          <a:xfrm>
            <a:off x="7091796" y="4643438"/>
            <a:ext cx="1192357"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000000"/>
                </a:solidFill>
                <a:effectLst/>
                <a:uLnTx/>
                <a:uFillTx/>
                <a:latin typeface="Arial"/>
                <a:cs typeface="Arial"/>
                <a:sym typeface="Arial"/>
              </a:rPr>
              <a:t>Appeal Officer</a:t>
            </a:r>
          </a:p>
        </p:txBody>
      </p:sp>
      <p:sp>
        <p:nvSpPr>
          <p:cNvPr id="25" name="TextBox 24"/>
          <p:cNvSpPr txBox="1"/>
          <p:nvPr/>
        </p:nvSpPr>
        <p:spPr>
          <a:xfrm>
            <a:off x="4761634" y="4681538"/>
            <a:ext cx="1231323"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000000"/>
                </a:solidFill>
                <a:effectLst/>
                <a:uLnTx/>
                <a:uFillTx/>
                <a:latin typeface="Arial"/>
                <a:cs typeface="Arial"/>
                <a:sym typeface="Arial"/>
              </a:rPr>
              <a:t>Decisionmaker</a:t>
            </a:r>
          </a:p>
        </p:txBody>
      </p:sp>
      <p:sp>
        <p:nvSpPr>
          <p:cNvPr id="32" name="TextBox 31"/>
          <p:cNvSpPr txBox="1"/>
          <p:nvPr/>
        </p:nvSpPr>
        <p:spPr>
          <a:xfrm>
            <a:off x="2526301" y="4681538"/>
            <a:ext cx="1231323"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000000"/>
                </a:solidFill>
                <a:effectLst/>
                <a:uLnTx/>
                <a:uFillTx/>
                <a:latin typeface="Arial"/>
                <a:cs typeface="Arial"/>
                <a:sym typeface="Arial"/>
              </a:rPr>
              <a:t>Decisionmaker</a:t>
            </a:r>
          </a:p>
        </p:txBody>
      </p:sp>
      <p:sp>
        <p:nvSpPr>
          <p:cNvPr id="34" name="TextBox 33"/>
          <p:cNvSpPr txBox="1"/>
          <p:nvPr/>
        </p:nvSpPr>
        <p:spPr>
          <a:xfrm>
            <a:off x="393996" y="4663787"/>
            <a:ext cx="981941"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000000"/>
                </a:solidFill>
                <a:effectLst/>
                <a:uLnTx/>
                <a:uFillTx/>
                <a:latin typeface="Arial"/>
                <a:cs typeface="Arial"/>
                <a:sym typeface="Arial"/>
              </a:rPr>
              <a:t>Investigator</a:t>
            </a:r>
          </a:p>
        </p:txBody>
      </p:sp>
      <p:sp>
        <p:nvSpPr>
          <p:cNvPr id="35" name="TextBox 34"/>
          <p:cNvSpPr txBox="1"/>
          <p:nvPr/>
        </p:nvSpPr>
        <p:spPr>
          <a:xfrm>
            <a:off x="393996" y="2305051"/>
            <a:ext cx="981941"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000000"/>
                </a:solidFill>
                <a:effectLst/>
                <a:uLnTx/>
                <a:uFillTx/>
                <a:latin typeface="Arial"/>
                <a:cs typeface="Arial"/>
                <a:sym typeface="Arial"/>
              </a:rPr>
              <a:t>Investigator</a:t>
            </a:r>
          </a:p>
        </p:txBody>
      </p:sp>
      <p:sp>
        <p:nvSpPr>
          <p:cNvPr id="36" name="TextBox 35"/>
          <p:cNvSpPr txBox="1"/>
          <p:nvPr/>
        </p:nvSpPr>
        <p:spPr>
          <a:xfrm>
            <a:off x="2208710" y="2302443"/>
            <a:ext cx="1844885"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000000"/>
                </a:solidFill>
                <a:effectLst/>
                <a:uLnTx/>
                <a:uFillTx/>
                <a:latin typeface="Arial"/>
                <a:cs typeface="Arial"/>
                <a:sym typeface="Arial"/>
              </a:rPr>
              <a:t>Campus Title IX Coordinator </a:t>
            </a:r>
          </a:p>
        </p:txBody>
      </p:sp>
      <p:sp>
        <p:nvSpPr>
          <p:cNvPr id="37" name="TextBox 36"/>
          <p:cNvSpPr txBox="1"/>
          <p:nvPr/>
        </p:nvSpPr>
        <p:spPr>
          <a:xfrm>
            <a:off x="4369212" y="2321276"/>
            <a:ext cx="1844885"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000000"/>
                </a:solidFill>
                <a:effectLst/>
                <a:uLnTx/>
                <a:uFillTx/>
                <a:latin typeface="Arial"/>
                <a:cs typeface="Arial"/>
                <a:sym typeface="Arial"/>
              </a:rPr>
              <a:t>Campus Title IX Coordinator </a:t>
            </a:r>
          </a:p>
        </p:txBody>
      </p:sp>
      <p:pic>
        <p:nvPicPr>
          <p:cNvPr id="29" name="Audio 28">
            <a:hlinkClick r:id="" action="ppaction://media"/>
            <a:extLst>
              <a:ext uri="{FF2B5EF4-FFF2-40B4-BE49-F238E27FC236}">
                <a16:creationId xmlns:a16="http://schemas.microsoft.com/office/drawing/2014/main" id="{382B3EBF-9DB5-41E3-8CE7-8EE5BB32D16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88400" y="4787900"/>
            <a:ext cx="203200" cy="203200"/>
          </a:xfrm>
          <a:prstGeom prst="rect">
            <a:avLst/>
          </a:prstGeom>
        </p:spPr>
      </p:pic>
    </p:spTree>
    <p:extLst>
      <p:ext uri="{BB962C8B-B14F-4D97-AF65-F5344CB8AC3E}">
        <p14:creationId xmlns:p14="http://schemas.microsoft.com/office/powerpoint/2010/main" val="4288926397"/>
      </p:ext>
    </p:extLst>
  </p:cSld>
  <p:clrMapOvr>
    <a:masterClrMapping/>
  </p:clrMapOvr>
  <mc:AlternateContent xmlns:mc="http://schemas.openxmlformats.org/markup-compatibility/2006">
    <mc:Choice xmlns:p14="http://schemas.microsoft.com/office/powerpoint/2010/main" Requires="p14">
      <p:transition spd="slow" p14:dur="2000" advTm="70643"/>
    </mc:Choice>
    <mc:Fallback>
      <p:transition spd="slow" advTm="706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599" name="Google Shape;599;p78"/>
          <p:cNvSpPr txBox="1">
            <a:spLocks noGrp="1"/>
          </p:cNvSpPr>
          <p:nvPr>
            <p:ph type="ctrTitle" idx="6"/>
          </p:nvPr>
        </p:nvSpPr>
        <p:spPr>
          <a:xfrm>
            <a:off x="865199" y="92375"/>
            <a:ext cx="6190835" cy="58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400" dirty="0"/>
              <a:t>Informal Resolution Requirements</a:t>
            </a:r>
            <a:endParaRPr dirty="0"/>
          </a:p>
        </p:txBody>
      </p:sp>
      <p:sp>
        <p:nvSpPr>
          <p:cNvPr id="601" name="Google Shape;601;p78"/>
          <p:cNvSpPr txBox="1">
            <a:spLocks noGrp="1"/>
          </p:cNvSpPr>
          <p:nvPr>
            <p:ph type="subTitle" idx="1"/>
          </p:nvPr>
        </p:nvSpPr>
        <p:spPr>
          <a:xfrm>
            <a:off x="24" y="1178452"/>
            <a:ext cx="4317704" cy="1478574"/>
          </a:xfrm>
          <a:prstGeom prst="rect">
            <a:avLst/>
          </a:prstGeom>
        </p:spPr>
        <p:txBody>
          <a:bodyPr spcFirstLastPara="1" wrap="square" lIns="91425" tIns="91425" rIns="91425" bIns="91425" anchor="t" anchorCtr="0">
            <a:noAutofit/>
          </a:bodyPr>
          <a:lstStyle/>
          <a:p>
            <a:pPr marL="165100" indent="0" algn="l"/>
            <a:r>
              <a:rPr lang="en-US" sz="1400" dirty="0"/>
              <a:t>A formal complaint must have been filed in order engage in informal resolution</a:t>
            </a:r>
          </a:p>
          <a:p>
            <a:pPr marL="165100" indent="0" algn="l"/>
            <a:endParaRPr lang="en-US" sz="1400" dirty="0"/>
          </a:p>
          <a:p>
            <a:pPr marL="165100" indent="0" algn="l"/>
            <a:r>
              <a:rPr lang="en-US" sz="1400" dirty="0"/>
              <a:t>The informal resolution process can be initiated at any time before a final decision is issued.</a:t>
            </a:r>
          </a:p>
          <a:p>
            <a:pPr marL="165100" indent="0" algn="l"/>
            <a:endParaRPr lang="en-US" sz="1400" dirty="0"/>
          </a:p>
          <a:p>
            <a:pPr marL="165100" indent="0" algn="l"/>
            <a:r>
              <a:rPr lang="en-US" sz="1400" dirty="0"/>
              <a:t>Not available for allegations involving allegation that an employee sexually harassed a student</a:t>
            </a:r>
          </a:p>
          <a:p>
            <a:pPr marL="165100" indent="0" algn="l"/>
            <a:endParaRPr lang="en-US" sz="1400" dirty="0"/>
          </a:p>
          <a:p>
            <a:pPr marL="165100" indent="0" algn="l"/>
            <a:r>
              <a:rPr lang="en-US" sz="1400" dirty="0"/>
              <a:t>The Campus Title IX Coordinator may offer the parties the option to participate in informal resolution but not require their participation</a:t>
            </a:r>
          </a:p>
          <a:p>
            <a:pPr marL="165100" indent="0" algn="l"/>
            <a:endParaRPr lang="en-US" sz="1400" dirty="0"/>
          </a:p>
          <a:p>
            <a:pPr marL="165100" indent="0" algn="l"/>
            <a:r>
              <a:rPr lang="en-US" sz="1400" dirty="0"/>
              <a:t>Either party may also request to participate informal resolution by making written request to the Campus Title IX Coordinator </a:t>
            </a:r>
          </a:p>
          <a:p>
            <a:pPr marL="165100" indent="0" algn="l"/>
            <a:endParaRPr lang="en-US" sz="1400" dirty="0"/>
          </a:p>
          <a:p>
            <a:pPr marL="165100" indent="0" algn="l"/>
            <a:r>
              <a:rPr lang="en-US" sz="1400" dirty="0"/>
              <a:t> </a:t>
            </a:r>
          </a:p>
          <a:p>
            <a:pPr marL="165100" indent="0" algn="l"/>
            <a:endParaRPr lang="en-US" sz="1400" dirty="0"/>
          </a:p>
          <a:p>
            <a:pPr indent="-292100" algn="l">
              <a:buFont typeface="Open Sans Light"/>
              <a:buChar char="➔"/>
            </a:pPr>
            <a:endParaRPr lang="en-US" dirty="0"/>
          </a:p>
        </p:txBody>
      </p:sp>
      <p:sp>
        <p:nvSpPr>
          <p:cNvPr id="604" name="Google Shape;604;p78"/>
          <p:cNvSpPr txBox="1">
            <a:spLocks noGrp="1"/>
          </p:cNvSpPr>
          <p:nvPr>
            <p:ph type="subTitle" idx="4"/>
          </p:nvPr>
        </p:nvSpPr>
        <p:spPr>
          <a:xfrm>
            <a:off x="4782263" y="1061095"/>
            <a:ext cx="4241604" cy="1595930"/>
          </a:xfrm>
          <a:prstGeom prst="rect">
            <a:avLst/>
          </a:prstGeom>
        </p:spPr>
        <p:txBody>
          <a:bodyPr spcFirstLastPara="1" wrap="square" lIns="91425" tIns="91425" rIns="91425" bIns="91425" anchor="t" anchorCtr="0">
            <a:noAutofit/>
          </a:bodyPr>
          <a:lstStyle/>
          <a:p>
            <a:pPr marL="0" indent="0" algn="l"/>
            <a:r>
              <a:rPr lang="en-US" sz="1400" dirty="0"/>
              <a:t>Prior to initiating the informal resolution process both parties must provide voluntary, informed, written consent to the Campus Title IX Coordinator</a:t>
            </a:r>
          </a:p>
          <a:p>
            <a:pPr marL="0" indent="0" algn="l"/>
            <a:endParaRPr lang="en-US" sz="1400" dirty="0"/>
          </a:p>
          <a:p>
            <a:pPr marL="0" indent="0" algn="l"/>
            <a:r>
              <a:rPr lang="en-US" sz="1400" dirty="0"/>
              <a:t>Campus Title IX Coordinator must provide written notice of the following prior to  initiating informal resolution process:</a:t>
            </a:r>
          </a:p>
          <a:p>
            <a:pPr marL="457200" marR="0" lvl="0" indent="-292100" algn="l" defTabSz="914400" rtl="0" eaLnBrk="1" fontAlgn="auto" latinLnBrk="0" hangingPunct="1">
              <a:lnSpc>
                <a:spcPct val="100000"/>
              </a:lnSpc>
              <a:spcBef>
                <a:spcPts val="0"/>
              </a:spcBef>
              <a:spcAft>
                <a:spcPts val="0"/>
              </a:spcAft>
              <a:buClr>
                <a:srgbClr val="000000"/>
              </a:buClr>
              <a:buSzPts val="1000"/>
              <a:buFont typeface="Open Sans Light"/>
              <a:buChar char="➔"/>
              <a:tabLst/>
              <a:defRPr/>
            </a:pPr>
            <a:r>
              <a:rPr lang="en-US" sz="1400" dirty="0"/>
              <a:t>Allegations</a:t>
            </a:r>
          </a:p>
          <a:p>
            <a:pPr marL="457200" marR="0" lvl="0" indent="-292100" algn="l" defTabSz="914400" rtl="0" eaLnBrk="1" fontAlgn="auto" latinLnBrk="0" hangingPunct="1">
              <a:lnSpc>
                <a:spcPct val="100000"/>
              </a:lnSpc>
              <a:spcBef>
                <a:spcPts val="0"/>
              </a:spcBef>
              <a:spcAft>
                <a:spcPts val="0"/>
              </a:spcAft>
              <a:buClr>
                <a:srgbClr val="000000"/>
              </a:buClr>
              <a:buSzPts val="1000"/>
              <a:buFont typeface="Open Sans Light"/>
              <a:buChar char="➔"/>
              <a:tabLst/>
              <a:defRPr/>
            </a:pPr>
            <a:r>
              <a:rPr lang="en-US" sz="1400" dirty="0"/>
              <a:t>Circumstances under which the parties would be precluded from resuming a formal complaint</a:t>
            </a:r>
          </a:p>
          <a:p>
            <a:pPr lvl="1" indent="-292100" algn="l">
              <a:buFont typeface="Open Sans Light"/>
              <a:buChar char="➔"/>
              <a:defRPr/>
            </a:pPr>
            <a:r>
              <a:rPr lang="en-US" sz="1400" dirty="0"/>
              <a:t>i.e. after agreeing to a resolution determination</a:t>
            </a:r>
          </a:p>
          <a:p>
            <a:pPr marL="457200" marR="0" lvl="0" indent="-292100" algn="l" defTabSz="914400" rtl="0" eaLnBrk="1" fontAlgn="auto" latinLnBrk="0" hangingPunct="1">
              <a:lnSpc>
                <a:spcPct val="100000"/>
              </a:lnSpc>
              <a:spcBef>
                <a:spcPts val="0"/>
              </a:spcBef>
              <a:spcAft>
                <a:spcPts val="0"/>
              </a:spcAft>
              <a:buClr>
                <a:srgbClr val="000000"/>
              </a:buClr>
              <a:buSzPts val="1000"/>
              <a:buFont typeface="Open Sans Light"/>
              <a:buChar char="➔"/>
              <a:tabLst/>
              <a:defRPr/>
            </a:pPr>
            <a:r>
              <a:rPr lang="en-US" sz="1400" dirty="0"/>
              <a:t>The right to withdraw</a:t>
            </a:r>
          </a:p>
          <a:p>
            <a:pPr marL="457200" marR="0" lvl="0" indent="-292100" algn="l" defTabSz="914400" rtl="0" eaLnBrk="1" fontAlgn="auto" latinLnBrk="0" hangingPunct="1">
              <a:lnSpc>
                <a:spcPct val="100000"/>
              </a:lnSpc>
              <a:spcBef>
                <a:spcPts val="0"/>
              </a:spcBef>
              <a:spcAft>
                <a:spcPts val="0"/>
              </a:spcAft>
              <a:buClr>
                <a:srgbClr val="000000"/>
              </a:buClr>
              <a:buSzPts val="1000"/>
              <a:buFont typeface="Open Sans Light"/>
              <a:buChar char="➔"/>
              <a:tabLst/>
              <a:defRPr/>
            </a:pPr>
            <a:r>
              <a:rPr lang="en-US" sz="1400" dirty="0"/>
              <a:t>Consequences of the process </a:t>
            </a:r>
          </a:p>
          <a:p>
            <a:pPr marL="457200" marR="0" lvl="0" indent="-292100" algn="l" defTabSz="914400" rtl="0" eaLnBrk="1" fontAlgn="auto" latinLnBrk="0" hangingPunct="1">
              <a:lnSpc>
                <a:spcPct val="100000"/>
              </a:lnSpc>
              <a:spcBef>
                <a:spcPts val="0"/>
              </a:spcBef>
              <a:spcAft>
                <a:spcPts val="0"/>
              </a:spcAft>
              <a:buClr>
                <a:srgbClr val="000000"/>
              </a:buClr>
              <a:buSzPts val="1000"/>
              <a:buFont typeface="Open Sans Light"/>
              <a:buChar char="➔"/>
              <a:tabLst/>
              <a:defRPr/>
            </a:pPr>
            <a:endParaRPr lang="en-US" sz="1400" dirty="0"/>
          </a:p>
          <a:p>
            <a:pPr marL="0" indent="0" algn="l">
              <a:buNone/>
            </a:pPr>
            <a:r>
              <a:rPr lang="en-US" sz="1400" dirty="0"/>
              <a:t>Conducted by the informal resolution facilitator who assists the parties in reaching an agreement. </a:t>
            </a:r>
          </a:p>
          <a:p>
            <a:pPr marL="0" indent="0" algn="l">
              <a:buNone/>
            </a:pPr>
            <a:endParaRPr lang="en-US" sz="1400" dirty="0"/>
          </a:p>
          <a:p>
            <a:pPr marL="0" lvl="0" indent="0" algn="r" rtl="0">
              <a:spcBef>
                <a:spcPts val="0"/>
              </a:spcBef>
              <a:spcAft>
                <a:spcPts val="0"/>
              </a:spcAft>
              <a:buNone/>
            </a:pPr>
            <a:endParaRPr dirty="0"/>
          </a:p>
        </p:txBody>
      </p:sp>
      <p:cxnSp>
        <p:nvCxnSpPr>
          <p:cNvPr id="606" name="Google Shape;606;p78"/>
          <p:cNvCxnSpPr/>
          <p:nvPr/>
        </p:nvCxnSpPr>
        <p:spPr>
          <a:xfrm>
            <a:off x="772325" y="-23800"/>
            <a:ext cx="0" cy="447600"/>
          </a:xfrm>
          <a:prstGeom prst="straightConnector1">
            <a:avLst/>
          </a:prstGeom>
          <a:noFill/>
          <a:ln w="19050" cap="flat" cmpd="sng">
            <a:solidFill>
              <a:schemeClr val="accent1"/>
            </a:solidFill>
            <a:prstDash val="solid"/>
            <a:round/>
            <a:headEnd type="none" w="med" len="med"/>
            <a:tailEnd type="none" w="med" len="med"/>
          </a:ln>
        </p:spPr>
      </p:cxnSp>
      <p:pic>
        <p:nvPicPr>
          <p:cNvPr id="2" name="Audio 1">
            <a:hlinkClick r:id="" action="ppaction://media"/>
            <a:extLst>
              <a:ext uri="{FF2B5EF4-FFF2-40B4-BE49-F238E27FC236}">
                <a16:creationId xmlns:a16="http://schemas.microsoft.com/office/drawing/2014/main" id="{941291B3-7355-4A5C-8163-86F913DEF1B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88400" y="4787900"/>
            <a:ext cx="203200" cy="203200"/>
          </a:xfrm>
          <a:prstGeom prst="rect">
            <a:avLst/>
          </a:prstGeom>
        </p:spPr>
      </p:pic>
    </p:spTree>
    <p:extLst>
      <p:ext uri="{BB962C8B-B14F-4D97-AF65-F5344CB8AC3E}">
        <p14:creationId xmlns:p14="http://schemas.microsoft.com/office/powerpoint/2010/main" val="2130939904"/>
      </p:ext>
    </p:extLst>
  </p:cSld>
  <p:clrMapOvr>
    <a:masterClrMapping/>
  </p:clrMapOvr>
  <mc:AlternateContent xmlns:mc="http://schemas.openxmlformats.org/markup-compatibility/2006">
    <mc:Choice xmlns:p14="http://schemas.microsoft.com/office/powerpoint/2010/main" Requires="p14">
      <p:transition spd="slow" p14:dur="2000" advTm="69076"/>
    </mc:Choice>
    <mc:Fallback>
      <p:transition spd="slow" advTm="690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57"/>
          <p:cNvSpPr/>
          <p:nvPr/>
        </p:nvSpPr>
        <p:spPr>
          <a:xfrm flipH="1">
            <a:off x="6705000" y="3319675"/>
            <a:ext cx="2439000" cy="1866000"/>
          </a:xfrm>
          <a:prstGeom prst="snip1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8" name="Google Shape;318;p57"/>
          <p:cNvSpPr txBox="1">
            <a:spLocks noGrp="1"/>
          </p:cNvSpPr>
          <p:nvPr>
            <p:ph type="body" idx="1"/>
          </p:nvPr>
        </p:nvSpPr>
        <p:spPr>
          <a:xfrm>
            <a:off x="610475" y="819350"/>
            <a:ext cx="6292500" cy="4050200"/>
          </a:xfrm>
          <a:prstGeom prst="rect">
            <a:avLst/>
          </a:prstGeom>
        </p:spPr>
        <p:txBody>
          <a:bodyPr spcFirstLastPara="1" wrap="square" lIns="91425" tIns="91425" rIns="91425" bIns="91425" anchor="t" anchorCtr="0">
            <a:noAutofit/>
          </a:bodyPr>
          <a:lstStyle/>
          <a:p>
            <a:pPr marL="0" indent="0" algn="l">
              <a:buNone/>
            </a:pPr>
            <a:r>
              <a:rPr lang="en-US" sz="1400" dirty="0"/>
              <a:t>An agreement reached in writing through the informal resolution process cannot be appealed through formal complaint process.</a:t>
            </a:r>
          </a:p>
          <a:p>
            <a:pPr marL="0" indent="0" algn="l">
              <a:buNone/>
            </a:pPr>
            <a:endParaRPr lang="en-US" sz="1400" dirty="0"/>
          </a:p>
          <a:p>
            <a:pPr marL="0" indent="0" algn="l">
              <a:buNone/>
            </a:pPr>
            <a:r>
              <a:rPr lang="en-US" sz="1400" dirty="0">
                <a:solidFill>
                  <a:schemeClr val="tx1"/>
                </a:solidFill>
              </a:rPr>
              <a:t>A party may terminate the informal resolution process at any time prior to reaching an informal </a:t>
            </a:r>
            <a:r>
              <a:rPr lang="en-US" sz="1400">
                <a:solidFill>
                  <a:schemeClr val="tx1"/>
                </a:solidFill>
              </a:rPr>
              <a:t>resolution agreement by </a:t>
            </a:r>
            <a:r>
              <a:rPr lang="en-US" sz="1400" dirty="0">
                <a:solidFill>
                  <a:schemeClr val="tx1"/>
                </a:solidFill>
              </a:rPr>
              <a:t>contacting the Campus Title IX Coordinator in writing, and the Campus Title IX Coordinator will notify the other party that the informal resolution process has been terminated and resume the formal complaint process.</a:t>
            </a:r>
          </a:p>
          <a:p>
            <a:pPr marL="0" indent="0" algn="l">
              <a:buNone/>
            </a:pPr>
            <a:endParaRPr lang="en-US" sz="1600" dirty="0">
              <a:solidFill>
                <a:schemeClr val="dk1"/>
              </a:solidFill>
            </a:endParaRPr>
          </a:p>
          <a:p>
            <a:pPr marL="0" indent="0" algn="l">
              <a:buNone/>
            </a:pPr>
            <a:endParaRPr lang="en-US" sz="1600" dirty="0"/>
          </a:p>
        </p:txBody>
      </p:sp>
      <p:sp>
        <p:nvSpPr>
          <p:cNvPr id="319" name="Google Shape;319;p57"/>
          <p:cNvSpPr txBox="1">
            <a:spLocks noGrp="1"/>
          </p:cNvSpPr>
          <p:nvPr>
            <p:ph type="ctrTitle"/>
          </p:nvPr>
        </p:nvSpPr>
        <p:spPr>
          <a:xfrm>
            <a:off x="856891" y="132272"/>
            <a:ext cx="4125783" cy="88987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000" dirty="0"/>
              <a:t>Informal Resolution Requirements</a:t>
            </a:r>
            <a:endParaRPr dirty="0"/>
          </a:p>
        </p:txBody>
      </p:sp>
      <p:cxnSp>
        <p:nvCxnSpPr>
          <p:cNvPr id="320" name="Google Shape;320;p57"/>
          <p:cNvCxnSpPr/>
          <p:nvPr/>
        </p:nvCxnSpPr>
        <p:spPr>
          <a:xfrm>
            <a:off x="772325" y="-23800"/>
            <a:ext cx="0" cy="447600"/>
          </a:xfrm>
          <a:prstGeom prst="straightConnector1">
            <a:avLst/>
          </a:prstGeom>
          <a:noFill/>
          <a:ln w="19050" cap="flat" cmpd="sng">
            <a:solidFill>
              <a:schemeClr val="accent1"/>
            </a:solidFill>
            <a:prstDash val="solid"/>
            <a:round/>
            <a:headEnd type="none" w="med" len="med"/>
            <a:tailEnd type="none" w="med" len="med"/>
          </a:ln>
        </p:spPr>
      </p:cxnSp>
      <p:sp>
        <p:nvSpPr>
          <p:cNvPr id="321" name="Google Shape;321;p57"/>
          <p:cNvSpPr txBox="1"/>
          <p:nvPr/>
        </p:nvSpPr>
        <p:spPr>
          <a:xfrm>
            <a:off x="7742775" y="4091144"/>
            <a:ext cx="1160400" cy="577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800" b="1" dirty="0">
              <a:solidFill>
                <a:srgbClr val="E8E9E9"/>
              </a:solidFill>
              <a:latin typeface="Abel"/>
              <a:ea typeface="Abel"/>
              <a:cs typeface="Abel"/>
              <a:sym typeface="Abel"/>
            </a:endParaRPr>
          </a:p>
        </p:txBody>
      </p:sp>
      <p:pic>
        <p:nvPicPr>
          <p:cNvPr id="2" name="Audio 1">
            <a:hlinkClick r:id="" action="ppaction://media"/>
            <a:extLst>
              <a:ext uri="{FF2B5EF4-FFF2-40B4-BE49-F238E27FC236}">
                <a16:creationId xmlns:a16="http://schemas.microsoft.com/office/drawing/2014/main" id="{1E55FD11-D6BF-4F6B-B6D6-FD0A98CF1D1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88400" y="4787900"/>
            <a:ext cx="203200" cy="203200"/>
          </a:xfrm>
          <a:prstGeom prst="rect">
            <a:avLst/>
          </a:prstGeom>
        </p:spPr>
      </p:pic>
    </p:spTree>
    <p:extLst>
      <p:ext uri="{BB962C8B-B14F-4D97-AF65-F5344CB8AC3E}">
        <p14:creationId xmlns:p14="http://schemas.microsoft.com/office/powerpoint/2010/main" val="2196200313"/>
      </p:ext>
    </p:extLst>
  </p:cSld>
  <p:clrMapOvr>
    <a:masterClrMapping/>
  </p:clrMapOvr>
  <mc:AlternateContent xmlns:mc="http://schemas.openxmlformats.org/markup-compatibility/2006">
    <mc:Choice xmlns:p14="http://schemas.microsoft.com/office/powerpoint/2010/main" Requires="p14">
      <p:transition spd="slow" p14:dur="2000" advTm="28234"/>
    </mc:Choice>
    <mc:Fallback>
      <p:transition spd="slow" advTm="282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Architecture Studio by Slidesgo">
  <a:themeElements>
    <a:clrScheme name="Simple Light">
      <a:dk1>
        <a:srgbClr val="2E1B11"/>
      </a:dk1>
      <a:lt1>
        <a:srgbClr val="F4F4F4"/>
      </a:lt1>
      <a:dk2>
        <a:srgbClr val="595959"/>
      </a:dk2>
      <a:lt2>
        <a:srgbClr val="EEEEEE"/>
      </a:lt2>
      <a:accent1>
        <a:srgbClr val="AEC4D5"/>
      </a:accent1>
      <a:accent2>
        <a:srgbClr val="D2E2EE"/>
      </a:accent2>
      <a:accent3>
        <a:srgbClr val="C5D6E2"/>
      </a:accent3>
      <a:accent4>
        <a:srgbClr val="B8D4E7"/>
      </a:accent4>
      <a:accent5>
        <a:srgbClr val="9DB2C0"/>
      </a:accent5>
      <a:accent6>
        <a:srgbClr val="8C9CA7"/>
      </a:accent6>
      <a:hlink>
        <a:srgbClr val="90A0A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Architecture Studio by Slidesgo">
  <a:themeElements>
    <a:clrScheme name="Simple Light">
      <a:dk1>
        <a:srgbClr val="2E1B11"/>
      </a:dk1>
      <a:lt1>
        <a:srgbClr val="F4F4F4"/>
      </a:lt1>
      <a:dk2>
        <a:srgbClr val="595959"/>
      </a:dk2>
      <a:lt2>
        <a:srgbClr val="EEEEEE"/>
      </a:lt2>
      <a:accent1>
        <a:srgbClr val="AEC4D5"/>
      </a:accent1>
      <a:accent2>
        <a:srgbClr val="D2E2EE"/>
      </a:accent2>
      <a:accent3>
        <a:srgbClr val="C5D6E2"/>
      </a:accent3>
      <a:accent4>
        <a:srgbClr val="B8D4E7"/>
      </a:accent4>
      <a:accent5>
        <a:srgbClr val="9DB2C0"/>
      </a:accent5>
      <a:accent6>
        <a:srgbClr val="8C9CA7"/>
      </a:accent6>
      <a:hlink>
        <a:srgbClr val="90A0A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1435</TotalTime>
  <Words>2143</Words>
  <Application>Microsoft Office PowerPoint</Application>
  <PresentationFormat>On-screen Show (16:9)</PresentationFormat>
  <Paragraphs>156</Paragraphs>
  <Slides>12</Slides>
  <Notes>12</Notes>
  <HiddenSlides>0</HiddenSlides>
  <MMClips>10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12</vt:i4>
      </vt:variant>
    </vt:vector>
  </HeadingPairs>
  <TitlesOfParts>
    <vt:vector size="22" baseType="lpstr">
      <vt:lpstr>Open Sans SemiBold</vt:lpstr>
      <vt:lpstr>Open Sans Light</vt:lpstr>
      <vt:lpstr>Catamaran Thin</vt:lpstr>
      <vt:lpstr>Trebuchet MS</vt:lpstr>
      <vt:lpstr>Abel</vt:lpstr>
      <vt:lpstr>Calibri</vt:lpstr>
      <vt:lpstr>Open Sans</vt:lpstr>
      <vt:lpstr>Arial</vt:lpstr>
      <vt:lpstr>Architecture Studio by Slidesgo</vt:lpstr>
      <vt:lpstr>1_Architecture Studio by Slidesgo</vt:lpstr>
      <vt:lpstr>Title IX Sexual Harassment</vt:lpstr>
      <vt:lpstr>Title IX Overview</vt:lpstr>
      <vt:lpstr>Overview of Regulations</vt:lpstr>
      <vt:lpstr>Schools Resposne Obligations</vt:lpstr>
      <vt:lpstr>Sexual Harassment </vt:lpstr>
      <vt:lpstr>Title IX Personal Assignments in CFISD</vt:lpstr>
      <vt:lpstr>Basic Title IX Process </vt:lpstr>
      <vt:lpstr>Informal Resolution Requirements</vt:lpstr>
      <vt:lpstr>Informal Resolution Requirements</vt:lpstr>
      <vt:lpstr>PowerPoint Presentation</vt:lpstr>
      <vt:lpstr>Record Keeping </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IX Sexual Harassment Regulations</dc:title>
  <dc:creator>Harry Wright</dc:creator>
  <cp:lastModifiedBy>Joel Weckerly</cp:lastModifiedBy>
  <cp:revision>106</cp:revision>
  <cp:lastPrinted>2021-09-02T20:42:01Z</cp:lastPrinted>
  <dcterms:modified xsi:type="dcterms:W3CDTF">2022-10-21T19:37:19Z</dcterms:modified>
</cp:coreProperties>
</file>