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oboto Slab Light"/>
      <p:regular r:id="rId15"/>
      <p:bold r:id="rId16"/>
    </p:embeddedFont>
    <p:embeddedFont>
      <p:font typeface="Roboto Slab"/>
      <p:regular r:id="rId17"/>
      <p:bold r:id="rId18"/>
    </p:embeddedFont>
    <p:embeddedFont>
      <p:font typeface="Acme"/>
      <p:regular r:id="rId19"/>
    </p:embeddedFont>
    <p:embeddedFont>
      <p:font typeface="Pacifico"/>
      <p:regular r:id="rId20"/>
    </p:embeddedFont>
    <p:embeddedFont>
      <p:font typeface="Chelsea Market"/>
      <p:regular r:id="rId21"/>
    </p:embeddedFont>
    <p:embeddedFont>
      <p:font typeface="Handlee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cifico-regular.fntdata"/><Relationship Id="rId11" Type="http://schemas.openxmlformats.org/officeDocument/2006/relationships/slide" Target="slides/slide7.xml"/><Relationship Id="rId22" Type="http://schemas.openxmlformats.org/officeDocument/2006/relationships/font" Target="fonts/Handlee-regular.fntdata"/><Relationship Id="rId10" Type="http://schemas.openxmlformats.org/officeDocument/2006/relationships/slide" Target="slides/slide6.xml"/><Relationship Id="rId21" Type="http://schemas.openxmlformats.org/officeDocument/2006/relationships/font" Target="fonts/ChelseaMarket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SlabLight-regular.fntdata"/><Relationship Id="rId14" Type="http://schemas.openxmlformats.org/officeDocument/2006/relationships/slide" Target="slides/slide10.xml"/><Relationship Id="rId17" Type="http://schemas.openxmlformats.org/officeDocument/2006/relationships/font" Target="fonts/RobotoSlab-regular.fntdata"/><Relationship Id="rId16" Type="http://schemas.openxmlformats.org/officeDocument/2006/relationships/font" Target="fonts/RobotoSlabLight-bold.fntdata"/><Relationship Id="rId5" Type="http://schemas.openxmlformats.org/officeDocument/2006/relationships/slide" Target="slides/slide1.xml"/><Relationship Id="rId19" Type="http://schemas.openxmlformats.org/officeDocument/2006/relationships/font" Target="fonts/Acme-regular.fntdata"/><Relationship Id="rId6" Type="http://schemas.openxmlformats.org/officeDocument/2006/relationships/slide" Target="slides/slide2.xml"/><Relationship Id="rId18" Type="http://schemas.openxmlformats.org/officeDocument/2006/relationships/font" Target="fonts/RobotoSlab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5236181079_1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5236181079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32050" y="1991825"/>
            <a:ext cx="6480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819049" y="4279674"/>
            <a:ext cx="237368" cy="234950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 rot="10800000">
            <a:off x="8209639" y="2765967"/>
            <a:ext cx="397991" cy="318909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932025" y="4174163"/>
            <a:ext cx="429171" cy="390819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2325191">
            <a:off x="4300414" y="3864280"/>
            <a:ext cx="215816" cy="318868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 rot="10800000">
            <a:off x="7979525" y="2356054"/>
            <a:ext cx="860638" cy="354844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979966" y="3584453"/>
            <a:ext cx="733614" cy="7168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 rot="-1227644">
            <a:off x="4988560" y="4283914"/>
            <a:ext cx="213398" cy="167875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 rot="1302955">
            <a:off x="494865" y="2402127"/>
            <a:ext cx="731219" cy="544245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424315" y="4038224"/>
            <a:ext cx="460312" cy="354843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978090" y="3704975"/>
            <a:ext cx="424377" cy="908618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609731" y="3768371"/>
            <a:ext cx="378814" cy="5106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517483" y="4309108"/>
            <a:ext cx="148699" cy="117517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 rot="1302955">
            <a:off x="709863" y="3063411"/>
            <a:ext cx="213404" cy="167839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rot="-3814210">
            <a:off x="918830" y="2734888"/>
            <a:ext cx="441133" cy="211020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rot="1827790">
            <a:off x="1588718" y="535572"/>
            <a:ext cx="352422" cy="299688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 rot="1827807">
            <a:off x="3501985" y="452707"/>
            <a:ext cx="323660" cy="201391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 rot="1827790">
            <a:off x="1185425" y="1261974"/>
            <a:ext cx="208602" cy="46272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 rot="1827790">
            <a:off x="848951" y="1332927"/>
            <a:ext cx="148698" cy="115098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 rot="1827807">
            <a:off x="3855665" y="672377"/>
            <a:ext cx="285350" cy="383607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 rot="1827790">
            <a:off x="943946" y="779694"/>
            <a:ext cx="855835" cy="608923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 rot="1827807">
            <a:off x="3233619" y="682663"/>
            <a:ext cx="635356" cy="426753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 rot="1827790">
            <a:off x="1641304" y="1211644"/>
            <a:ext cx="177420" cy="177462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 rot="-1238213">
            <a:off x="5331439" y="1035509"/>
            <a:ext cx="405202" cy="23495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 rot="-1238203">
            <a:off x="7575209" y="1241479"/>
            <a:ext cx="632901" cy="41958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 rot="-1238203">
            <a:off x="6995489" y="1429804"/>
            <a:ext cx="381191" cy="179840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 rot="-1238203">
            <a:off x="6702849" y="675420"/>
            <a:ext cx="453144" cy="611348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rot="-1238203">
            <a:off x="7075758" y="876308"/>
            <a:ext cx="769553" cy="350051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 rot="-1238213">
            <a:off x="5199525" y="1012194"/>
            <a:ext cx="167875" cy="14390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 rot="-1238203">
            <a:off x="6410985" y="1078470"/>
            <a:ext cx="287728" cy="407621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 rot="-1238203">
            <a:off x="6420955" y="816647"/>
            <a:ext cx="213399" cy="16787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564727" y="3768374"/>
            <a:ext cx="258866" cy="3489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_1">
    <p:bg>
      <p:bgPr>
        <a:solidFill>
          <a:schemeClr val="accent2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11"/>
          <p:cNvSpPr/>
          <p:nvPr/>
        </p:nvSpPr>
        <p:spPr>
          <a:xfrm>
            <a:off x="8879183" y="4878827"/>
            <a:ext cx="156799" cy="15520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1"/>
          <p:cNvSpPr/>
          <p:nvPr/>
        </p:nvSpPr>
        <p:spPr>
          <a:xfrm>
            <a:off x="8714628" y="82976"/>
            <a:ext cx="267665" cy="15520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"/>
          <p:cNvSpPr/>
          <p:nvPr/>
        </p:nvSpPr>
        <p:spPr>
          <a:xfrm>
            <a:off x="337680" y="4286565"/>
            <a:ext cx="483008" cy="359502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1"/>
          <p:cNvSpPr/>
          <p:nvPr/>
        </p:nvSpPr>
        <p:spPr>
          <a:xfrm>
            <a:off x="332748" y="202010"/>
            <a:ext cx="232802" cy="19796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681138" y="57901"/>
            <a:ext cx="213801" cy="133034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332916" y="4687223"/>
            <a:ext cx="304069" cy="234399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380252" y="767349"/>
            <a:ext cx="137798" cy="30566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1"/>
          <p:cNvSpPr/>
          <p:nvPr/>
        </p:nvSpPr>
        <p:spPr>
          <a:xfrm>
            <a:off x="8678042" y="4055315"/>
            <a:ext cx="262901" cy="210662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1"/>
          <p:cNvSpPr/>
          <p:nvPr/>
        </p:nvSpPr>
        <p:spPr>
          <a:xfrm>
            <a:off x="698737" y="4467080"/>
            <a:ext cx="280332" cy="600207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1107326" y="4517779"/>
            <a:ext cx="250233" cy="337334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8293219" y="4809127"/>
            <a:ext cx="283499" cy="258164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8049338" y="4737885"/>
            <a:ext cx="142562" cy="21063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8526030" y="4302363"/>
            <a:ext cx="568512" cy="234399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8324889" y="4419567"/>
            <a:ext cx="484605" cy="47350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17441" y="4546244"/>
            <a:ext cx="140964" cy="110894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1055058" y="4866169"/>
            <a:ext cx="98226" cy="77628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56942" y="946322"/>
            <a:ext cx="98226" cy="76031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28635" y="4414840"/>
            <a:ext cx="140964" cy="110866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65297" y="4585854"/>
            <a:ext cx="291402" cy="139395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8649720" y="659413"/>
            <a:ext cx="418074" cy="27716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8280731" y="616645"/>
            <a:ext cx="251803" cy="118797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8223699" y="81379"/>
            <a:ext cx="299333" cy="40383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988357" y="62638"/>
            <a:ext cx="188494" cy="253400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8431174" y="334761"/>
            <a:ext cx="508342" cy="231232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76199" y="458559"/>
            <a:ext cx="565345" cy="402240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628870" y="216248"/>
            <a:ext cx="419699" cy="281901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8592688" y="748087"/>
            <a:ext cx="110894" cy="95059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576629" y="604238"/>
            <a:ext cx="117200" cy="117227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7976651" y="247657"/>
            <a:ext cx="190064" cy="26926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8073256" y="84546"/>
            <a:ext cx="140964" cy="110894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/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3"/>
          <p:cNvSpPr txBox="1"/>
          <p:nvPr>
            <p:ph idx="1" type="subTitle"/>
          </p:nvPr>
        </p:nvSpPr>
        <p:spPr>
          <a:xfrm>
            <a:off x="1575125" y="2763852"/>
            <a:ext cx="5993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3"/>
          <p:cNvSpPr/>
          <p:nvPr/>
        </p:nvSpPr>
        <p:spPr>
          <a:xfrm>
            <a:off x="7819049" y="4279674"/>
            <a:ext cx="237369" cy="23495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 flipH="1" rot="10800000">
            <a:off x="8209639" y="2765967"/>
            <a:ext cx="397991" cy="318909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932025" y="4174163"/>
            <a:ext cx="429173" cy="390820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 rot="2325191">
            <a:off x="4300414" y="3864280"/>
            <a:ext cx="215816" cy="318868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 flipH="1" rot="10800000">
            <a:off x="7979525" y="2356054"/>
            <a:ext cx="860638" cy="354844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6979966" y="3584453"/>
            <a:ext cx="733617" cy="71681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 rot="-1227644">
            <a:off x="4988560" y="4283914"/>
            <a:ext cx="213398" cy="167875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 rot="1302955">
            <a:off x="494865" y="2402127"/>
            <a:ext cx="731219" cy="544245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424315" y="4038224"/>
            <a:ext cx="460313" cy="354844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978090" y="3704975"/>
            <a:ext cx="424379" cy="908621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4609731" y="3768371"/>
            <a:ext cx="378814" cy="5106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2517483" y="4309108"/>
            <a:ext cx="148699" cy="117517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 rot="1302955">
            <a:off x="709863" y="3063411"/>
            <a:ext cx="213404" cy="167839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 rot="-3814210">
            <a:off x="918830" y="2734888"/>
            <a:ext cx="441133" cy="211020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 rot="1827807">
            <a:off x="1588716" y="535573"/>
            <a:ext cx="352425" cy="299690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 rot="1827807">
            <a:off x="3501985" y="452707"/>
            <a:ext cx="323660" cy="201391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 rot="1827807">
            <a:off x="1185423" y="1261974"/>
            <a:ext cx="208603" cy="462729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 rot="1827807">
            <a:off x="848950" y="1332927"/>
            <a:ext cx="148699" cy="115099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 rot="1827807">
            <a:off x="3855665" y="672377"/>
            <a:ext cx="285350" cy="383607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 rot="1827807">
            <a:off x="943942" y="779697"/>
            <a:ext cx="855841" cy="608927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 rot="1827807">
            <a:off x="3233619" y="682663"/>
            <a:ext cx="635356" cy="426753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"/>
          <p:cNvSpPr/>
          <p:nvPr/>
        </p:nvSpPr>
        <p:spPr>
          <a:xfrm rot="1827807">
            <a:off x="1641303" y="1211644"/>
            <a:ext cx="177421" cy="177463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 rot="-1238213">
            <a:off x="7575209" y="1241478"/>
            <a:ext cx="632899" cy="419584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"/>
          <p:cNvSpPr/>
          <p:nvPr/>
        </p:nvSpPr>
        <p:spPr>
          <a:xfrm rot="-1238213">
            <a:off x="6995489" y="1429804"/>
            <a:ext cx="381190" cy="179840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 rot="-1238213">
            <a:off x="6702849" y="675419"/>
            <a:ext cx="453143" cy="61134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 rot="-1238213">
            <a:off x="7075758" y="876307"/>
            <a:ext cx="769551" cy="3500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"/>
          <p:cNvSpPr/>
          <p:nvPr/>
        </p:nvSpPr>
        <p:spPr>
          <a:xfrm rot="-1238213">
            <a:off x="6410986" y="1078469"/>
            <a:ext cx="287727" cy="407620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"/>
          <p:cNvSpPr/>
          <p:nvPr/>
        </p:nvSpPr>
        <p:spPr>
          <a:xfrm rot="-1238213">
            <a:off x="6420955" y="816647"/>
            <a:ext cx="213398" cy="167875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2564727" y="3768374"/>
            <a:ext cx="258866" cy="3489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/>
          <p:nvPr/>
        </p:nvSpPr>
        <p:spPr>
          <a:xfrm rot="-1238213">
            <a:off x="5331439" y="1035509"/>
            <a:ext cx="405202" cy="23495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 rot="-1238213">
            <a:off x="5199525" y="1012194"/>
            <a:ext cx="167875" cy="14390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5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idx="1" type="body"/>
          </p:nvPr>
        </p:nvSpPr>
        <p:spPr>
          <a:xfrm>
            <a:off x="2201675" y="2161800"/>
            <a:ext cx="474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7B77C8"/>
              </a:buClr>
              <a:buSzPts val="2400"/>
              <a:buChar char="﹡"/>
              <a:defRPr>
                <a:solidFill>
                  <a:srgbClr val="7B77C8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rgbClr val="7B77C8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9pPr>
          </a:lstStyle>
          <a:p/>
        </p:txBody>
      </p:sp>
      <p:sp>
        <p:nvSpPr>
          <p:cNvPr id="78" name="Google Shape;78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rgbClr val="7B77C8"/>
                </a:solidFill>
              </a:defRPr>
            </a:lvl1pPr>
            <a:lvl2pPr lvl="1">
              <a:buNone/>
              <a:defRPr>
                <a:solidFill>
                  <a:srgbClr val="7B77C8"/>
                </a:solidFill>
              </a:defRPr>
            </a:lvl2pPr>
            <a:lvl3pPr lvl="2">
              <a:buNone/>
              <a:defRPr>
                <a:solidFill>
                  <a:srgbClr val="7B77C8"/>
                </a:solidFill>
              </a:defRPr>
            </a:lvl3pPr>
            <a:lvl4pPr lvl="3">
              <a:buNone/>
              <a:defRPr>
                <a:solidFill>
                  <a:srgbClr val="7B77C8"/>
                </a:solidFill>
              </a:defRPr>
            </a:lvl4pPr>
            <a:lvl5pPr lvl="4">
              <a:buNone/>
              <a:defRPr>
                <a:solidFill>
                  <a:srgbClr val="7B77C8"/>
                </a:solidFill>
              </a:defRPr>
            </a:lvl5pPr>
            <a:lvl6pPr lvl="5">
              <a:buNone/>
              <a:defRPr>
                <a:solidFill>
                  <a:srgbClr val="7B77C8"/>
                </a:solidFill>
              </a:defRPr>
            </a:lvl6pPr>
            <a:lvl7pPr lvl="6">
              <a:buNone/>
              <a:defRPr>
                <a:solidFill>
                  <a:srgbClr val="7B77C8"/>
                </a:solidFill>
              </a:defRPr>
            </a:lvl7pPr>
            <a:lvl8pPr lvl="7">
              <a:buNone/>
              <a:defRPr>
                <a:solidFill>
                  <a:srgbClr val="7B77C8"/>
                </a:solidFill>
              </a:defRPr>
            </a:lvl8pPr>
            <a:lvl9pPr lvl="8">
              <a:buNone/>
              <a:defRPr>
                <a:solidFill>
                  <a:srgbClr val="7B77C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7411466" y="4537569"/>
            <a:ext cx="191219" cy="195569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 flipH="1" rot="10800000">
            <a:off x="7513606" y="2721238"/>
            <a:ext cx="320612" cy="26545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6696926" y="4449742"/>
            <a:ext cx="345732" cy="325313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/>
          <p:nvPr/>
        </p:nvSpPr>
        <p:spPr>
          <a:xfrm rot="2380540">
            <a:off x="4232665" y="4396136"/>
            <a:ext cx="176144" cy="262107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 flipH="1" rot="10800000">
            <a:off x="7328238" y="2380028"/>
            <a:ext cx="693311" cy="295366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6735544" y="3958867"/>
            <a:ext cx="590985" cy="59666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 rot="-1265014">
            <a:off x="4787792" y="4744045"/>
            <a:ext cx="172612" cy="139202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 rot="1342143">
            <a:off x="1297621" y="2419363"/>
            <a:ext cx="591778" cy="451068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1948248" y="4203161"/>
            <a:ext cx="370818" cy="295366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2394340" y="3925764"/>
            <a:ext cx="341870" cy="756321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4482980" y="4314635"/>
            <a:ext cx="305164" cy="425075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2828848" y="4428645"/>
            <a:ext cx="119789" cy="9781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"/>
          <p:cNvSpPr/>
          <p:nvPr/>
        </p:nvSpPr>
        <p:spPr>
          <a:xfrm rot="1342143">
            <a:off x="1471775" y="2969131"/>
            <a:ext cx="172709" cy="139104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 rot="-3858601">
            <a:off x="1635743" y="2697635"/>
            <a:ext cx="364876" cy="171119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 rot="3360721">
            <a:off x="2243738" y="540277"/>
            <a:ext cx="286353" cy="24741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 rot="8704698">
            <a:off x="7218899" y="4030141"/>
            <a:ext cx="262979" cy="1662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 rot="3360721">
            <a:off x="1673204" y="923771"/>
            <a:ext cx="169495" cy="38201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"/>
          <p:cNvSpPr/>
          <p:nvPr/>
        </p:nvSpPr>
        <p:spPr>
          <a:xfrm rot="3360721">
            <a:off x="1465224" y="866047"/>
            <a:ext cx="120821" cy="95023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/>
          <p:nvPr/>
        </p:nvSpPr>
        <p:spPr>
          <a:xfrm rot="3360721">
            <a:off x="1612800" y="581705"/>
            <a:ext cx="695389" cy="502715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4235661" y="408065"/>
            <a:ext cx="679518" cy="413378"/>
            <a:chOff x="4057027" y="451024"/>
            <a:chExt cx="788852" cy="479891"/>
          </a:xfrm>
        </p:grpSpPr>
        <p:sp>
          <p:nvSpPr>
            <p:cNvPr id="99" name="Google Shape;99;p4"/>
            <p:cNvSpPr/>
            <p:nvPr/>
          </p:nvSpPr>
          <p:spPr>
            <a:xfrm rot="1877252">
              <a:off x="4498961" y="503709"/>
              <a:ext cx="274218" cy="374537"/>
            </a:xfrm>
            <a:custGeom>
              <a:rect b="b" l="l" r="r" t="t"/>
              <a:pathLst>
                <a:path extrusionOk="0" h="9202" w="6845">
                  <a:moveTo>
                    <a:pt x="2129" y="1"/>
                  </a:moveTo>
                  <a:lnTo>
                    <a:pt x="1726" y="58"/>
                  </a:lnTo>
                  <a:lnTo>
                    <a:pt x="1323" y="173"/>
                  </a:lnTo>
                  <a:lnTo>
                    <a:pt x="978" y="346"/>
                  </a:lnTo>
                  <a:lnTo>
                    <a:pt x="633" y="633"/>
                  </a:lnTo>
                  <a:lnTo>
                    <a:pt x="346" y="978"/>
                  </a:lnTo>
                  <a:lnTo>
                    <a:pt x="173" y="1323"/>
                  </a:lnTo>
                  <a:lnTo>
                    <a:pt x="1" y="1726"/>
                  </a:lnTo>
                  <a:lnTo>
                    <a:pt x="1" y="2128"/>
                  </a:lnTo>
                  <a:lnTo>
                    <a:pt x="1" y="2473"/>
                  </a:lnTo>
                  <a:lnTo>
                    <a:pt x="116" y="2876"/>
                  </a:lnTo>
                  <a:lnTo>
                    <a:pt x="231" y="3278"/>
                  </a:lnTo>
                  <a:lnTo>
                    <a:pt x="461" y="3623"/>
                  </a:lnTo>
                  <a:lnTo>
                    <a:pt x="921" y="4256"/>
                  </a:lnTo>
                  <a:lnTo>
                    <a:pt x="1438" y="4831"/>
                  </a:lnTo>
                  <a:lnTo>
                    <a:pt x="2071" y="5291"/>
                  </a:lnTo>
                  <a:lnTo>
                    <a:pt x="2704" y="5751"/>
                  </a:lnTo>
                  <a:lnTo>
                    <a:pt x="4429" y="6844"/>
                  </a:lnTo>
                  <a:lnTo>
                    <a:pt x="5234" y="7476"/>
                  </a:lnTo>
                  <a:lnTo>
                    <a:pt x="5636" y="7821"/>
                  </a:lnTo>
                  <a:lnTo>
                    <a:pt x="5981" y="8166"/>
                  </a:lnTo>
                  <a:lnTo>
                    <a:pt x="6326" y="8684"/>
                  </a:lnTo>
                  <a:lnTo>
                    <a:pt x="6557" y="9202"/>
                  </a:lnTo>
                  <a:lnTo>
                    <a:pt x="6614" y="9202"/>
                  </a:lnTo>
                  <a:lnTo>
                    <a:pt x="6672" y="8972"/>
                  </a:lnTo>
                  <a:lnTo>
                    <a:pt x="6787" y="8569"/>
                  </a:lnTo>
                  <a:lnTo>
                    <a:pt x="6787" y="7936"/>
                  </a:lnTo>
                  <a:lnTo>
                    <a:pt x="6844" y="7304"/>
                  </a:lnTo>
                  <a:lnTo>
                    <a:pt x="6787" y="6729"/>
                  </a:lnTo>
                  <a:lnTo>
                    <a:pt x="6729" y="6096"/>
                  </a:lnTo>
                  <a:lnTo>
                    <a:pt x="6614" y="5464"/>
                  </a:lnTo>
                  <a:lnTo>
                    <a:pt x="6442" y="4831"/>
                  </a:lnTo>
                  <a:lnTo>
                    <a:pt x="6039" y="3681"/>
                  </a:lnTo>
                  <a:lnTo>
                    <a:pt x="5636" y="2761"/>
                  </a:lnTo>
                  <a:lnTo>
                    <a:pt x="5406" y="2358"/>
                  </a:lnTo>
                  <a:lnTo>
                    <a:pt x="5119" y="1956"/>
                  </a:lnTo>
                  <a:lnTo>
                    <a:pt x="4831" y="1553"/>
                  </a:lnTo>
                  <a:lnTo>
                    <a:pt x="4486" y="1208"/>
                  </a:lnTo>
                  <a:lnTo>
                    <a:pt x="4084" y="863"/>
                  </a:lnTo>
                  <a:lnTo>
                    <a:pt x="3681" y="576"/>
                  </a:lnTo>
                  <a:lnTo>
                    <a:pt x="3336" y="346"/>
                  </a:lnTo>
                  <a:lnTo>
                    <a:pt x="2934" y="173"/>
                  </a:lnTo>
                  <a:lnTo>
                    <a:pt x="2531" y="58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1877511">
              <a:off x="4098464" y="543776"/>
              <a:ext cx="431351" cy="294387"/>
            </a:xfrm>
            <a:custGeom>
              <a:rect b="b" l="l" r="r" t="t"/>
              <a:pathLst>
                <a:path extrusionOk="0" h="10237" w="15241">
                  <a:moveTo>
                    <a:pt x="3796" y="1"/>
                  </a:moveTo>
                  <a:lnTo>
                    <a:pt x="3106" y="58"/>
                  </a:lnTo>
                  <a:lnTo>
                    <a:pt x="2474" y="231"/>
                  </a:lnTo>
                  <a:lnTo>
                    <a:pt x="1841" y="461"/>
                  </a:lnTo>
                  <a:lnTo>
                    <a:pt x="1323" y="806"/>
                  </a:lnTo>
                  <a:lnTo>
                    <a:pt x="863" y="1266"/>
                  </a:lnTo>
                  <a:lnTo>
                    <a:pt x="633" y="1553"/>
                  </a:lnTo>
                  <a:lnTo>
                    <a:pt x="461" y="1841"/>
                  </a:lnTo>
                  <a:lnTo>
                    <a:pt x="288" y="2128"/>
                  </a:lnTo>
                  <a:lnTo>
                    <a:pt x="173" y="2473"/>
                  </a:lnTo>
                  <a:lnTo>
                    <a:pt x="58" y="3221"/>
                  </a:lnTo>
                  <a:lnTo>
                    <a:pt x="1" y="3854"/>
                  </a:lnTo>
                  <a:lnTo>
                    <a:pt x="116" y="4486"/>
                  </a:lnTo>
                  <a:lnTo>
                    <a:pt x="346" y="5061"/>
                  </a:lnTo>
                  <a:lnTo>
                    <a:pt x="691" y="5579"/>
                  </a:lnTo>
                  <a:lnTo>
                    <a:pt x="1093" y="6096"/>
                  </a:lnTo>
                  <a:lnTo>
                    <a:pt x="1611" y="6499"/>
                  </a:lnTo>
                  <a:lnTo>
                    <a:pt x="2186" y="6901"/>
                  </a:lnTo>
                  <a:lnTo>
                    <a:pt x="2761" y="7189"/>
                  </a:lnTo>
                  <a:lnTo>
                    <a:pt x="3336" y="7419"/>
                  </a:lnTo>
                  <a:lnTo>
                    <a:pt x="3911" y="7649"/>
                  </a:lnTo>
                  <a:lnTo>
                    <a:pt x="4486" y="7822"/>
                  </a:lnTo>
                  <a:lnTo>
                    <a:pt x="5751" y="8109"/>
                  </a:lnTo>
                  <a:lnTo>
                    <a:pt x="7017" y="8224"/>
                  </a:lnTo>
                  <a:lnTo>
                    <a:pt x="8627" y="8339"/>
                  </a:lnTo>
                  <a:lnTo>
                    <a:pt x="10294" y="8512"/>
                  </a:lnTo>
                  <a:lnTo>
                    <a:pt x="11157" y="8627"/>
                  </a:lnTo>
                  <a:lnTo>
                    <a:pt x="11962" y="8742"/>
                  </a:lnTo>
                  <a:lnTo>
                    <a:pt x="12767" y="8972"/>
                  </a:lnTo>
                  <a:lnTo>
                    <a:pt x="13515" y="9259"/>
                  </a:lnTo>
                  <a:lnTo>
                    <a:pt x="14377" y="9662"/>
                  </a:lnTo>
                  <a:lnTo>
                    <a:pt x="14780" y="9892"/>
                  </a:lnTo>
                  <a:lnTo>
                    <a:pt x="15183" y="10179"/>
                  </a:lnTo>
                  <a:lnTo>
                    <a:pt x="15240" y="10237"/>
                  </a:lnTo>
                  <a:lnTo>
                    <a:pt x="15240" y="10122"/>
                  </a:lnTo>
                  <a:lnTo>
                    <a:pt x="15183" y="9834"/>
                  </a:lnTo>
                  <a:lnTo>
                    <a:pt x="14952" y="9144"/>
                  </a:lnTo>
                  <a:lnTo>
                    <a:pt x="14550" y="8224"/>
                  </a:lnTo>
                  <a:lnTo>
                    <a:pt x="14090" y="7361"/>
                  </a:lnTo>
                  <a:lnTo>
                    <a:pt x="13572" y="6499"/>
                  </a:lnTo>
                  <a:lnTo>
                    <a:pt x="12997" y="5636"/>
                  </a:lnTo>
                  <a:lnTo>
                    <a:pt x="12365" y="4831"/>
                  </a:lnTo>
                  <a:lnTo>
                    <a:pt x="11675" y="4084"/>
                  </a:lnTo>
                  <a:lnTo>
                    <a:pt x="10985" y="3394"/>
                  </a:lnTo>
                  <a:lnTo>
                    <a:pt x="10237" y="2703"/>
                  </a:lnTo>
                  <a:lnTo>
                    <a:pt x="9604" y="2186"/>
                  </a:lnTo>
                  <a:lnTo>
                    <a:pt x="8972" y="1726"/>
                  </a:lnTo>
                  <a:lnTo>
                    <a:pt x="8282" y="1323"/>
                  </a:lnTo>
                  <a:lnTo>
                    <a:pt x="7592" y="921"/>
                  </a:lnTo>
                  <a:lnTo>
                    <a:pt x="6844" y="576"/>
                  </a:lnTo>
                  <a:lnTo>
                    <a:pt x="6096" y="346"/>
                  </a:lnTo>
                  <a:lnTo>
                    <a:pt x="5291" y="173"/>
                  </a:lnTo>
                  <a:lnTo>
                    <a:pt x="44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4"/>
          <p:cNvSpPr/>
          <p:nvPr/>
        </p:nvSpPr>
        <p:spPr>
          <a:xfrm rot="3360721">
            <a:off x="2075212" y="1043947"/>
            <a:ext cx="144159" cy="146509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 rot="-1994755">
            <a:off x="7343189" y="2110169"/>
            <a:ext cx="327777" cy="194810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 rot="-1275809">
            <a:off x="7632394" y="1006289"/>
            <a:ext cx="511987" cy="347890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 rot="-1275809">
            <a:off x="7165828" y="1162657"/>
            <a:ext cx="308366" cy="14911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/>
          <p:nvPr/>
        </p:nvSpPr>
        <p:spPr>
          <a:xfrm rot="-1275809">
            <a:off x="6929968" y="535417"/>
            <a:ext cx="366572" cy="506886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/>
          <p:nvPr/>
        </p:nvSpPr>
        <p:spPr>
          <a:xfrm rot="-1275809">
            <a:off x="7229831" y="702206"/>
            <a:ext cx="622532" cy="290237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 rot="-1275809">
            <a:off x="1721366" y="4467501"/>
            <a:ext cx="135804" cy="119316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 rot="-1275809">
            <a:off x="6695139" y="870581"/>
            <a:ext cx="232758" cy="337970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 rot="-1275809">
            <a:off x="6703297" y="652245"/>
            <a:ext cx="172630" cy="139191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866905" y="3978538"/>
            <a:ext cx="208524" cy="290478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﹡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4" name="Google Shape;114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7" name="Google Shape;177;p6"/>
          <p:cNvSpPr txBox="1"/>
          <p:nvPr>
            <p:ph idx="1" type="body"/>
          </p:nvPr>
        </p:nvSpPr>
        <p:spPr>
          <a:xfrm>
            <a:off x="1507037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78" name="Google Shape;178;p6"/>
          <p:cNvSpPr txBox="1"/>
          <p:nvPr>
            <p:ph idx="2" type="body"/>
          </p:nvPr>
        </p:nvSpPr>
        <p:spPr>
          <a:xfrm>
            <a:off x="4661585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79" name="Google Shape;179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7"/>
          <p:cNvSpPr txBox="1"/>
          <p:nvPr>
            <p:ph idx="1" type="body"/>
          </p:nvPr>
        </p:nvSpPr>
        <p:spPr>
          <a:xfrm>
            <a:off x="1507076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3" name="Google Shape;213;p7"/>
          <p:cNvSpPr txBox="1"/>
          <p:nvPr>
            <p:ph idx="2" type="body"/>
          </p:nvPr>
        </p:nvSpPr>
        <p:spPr>
          <a:xfrm>
            <a:off x="3562363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4" name="Google Shape;214;p7"/>
          <p:cNvSpPr txBox="1"/>
          <p:nvPr>
            <p:ph idx="3" type="body"/>
          </p:nvPr>
        </p:nvSpPr>
        <p:spPr>
          <a:xfrm>
            <a:off x="5617649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5" name="Google Shape;215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8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8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8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8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8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8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8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8" name="Google Shape;248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9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9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9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9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9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9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9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9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9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9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9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9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9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9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9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9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9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9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7B77C8"/>
              </a:buClr>
              <a:buSzPts val="1800"/>
              <a:buNone/>
              <a:defRPr sz="1800">
                <a:solidFill>
                  <a:srgbClr val="7B77C8"/>
                </a:solidFill>
              </a:defRPr>
            </a:lvl1pPr>
          </a:lstStyle>
          <a:p/>
        </p:txBody>
      </p:sp>
      <p:sp>
        <p:nvSpPr>
          <p:cNvPr id="281" name="Google Shape;281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10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0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0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0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0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0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0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0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0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0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0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0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0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0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 Light"/>
              <a:buChar char="﹡"/>
              <a:defRPr sz="2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 Slab Light"/>
              <a:buChar char="○"/>
              <a:defRPr sz="2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lab Light"/>
              <a:buChar char="■"/>
              <a:defRPr sz="2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Slab Light"/>
              <a:buChar char="●"/>
              <a:defRPr sz="2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Roboto Slab Light"/>
              <a:buChar char="○"/>
              <a:defRPr sz="2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 Light"/>
              <a:buChar char="■"/>
              <a:defRPr sz="2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 Light"/>
              <a:buChar char="●"/>
              <a:defRPr sz="2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 Light"/>
              <a:buChar char="○"/>
              <a:defRPr sz="2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 Light"/>
              <a:buChar char="■"/>
              <a:defRPr sz="2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3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algn="ctr">
              <a:buNone/>
              <a:defRPr sz="13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>
              <a:buNone/>
              <a:defRPr sz="13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>
              <a:buNone/>
              <a:defRPr sz="13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>
              <a:buNone/>
              <a:defRPr sz="13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>
              <a:buNone/>
              <a:defRPr sz="13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>
              <a:buNone/>
              <a:defRPr sz="13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>
              <a:buNone/>
              <a:defRPr sz="13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>
              <a:buNone/>
              <a:defRPr sz="1300">
                <a:solidFill>
                  <a:schemeClr val="accent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WBTsmN9uhR8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"/>
          <p:cNvSpPr txBox="1"/>
          <p:nvPr>
            <p:ph type="title"/>
          </p:nvPr>
        </p:nvSpPr>
        <p:spPr>
          <a:xfrm>
            <a:off x="1507050" y="2017875"/>
            <a:ext cx="6129900" cy="216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rgbClr val="FFDB5C"/>
                </a:solidFill>
              </a:rPr>
              <a:t>March</a:t>
            </a:r>
            <a:endParaRPr sz="6600">
              <a:solidFill>
                <a:srgbClr val="FFDB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FFDB5C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COURTESY</a:t>
            </a:r>
            <a:endParaRPr b="1" sz="8000">
              <a:solidFill>
                <a:srgbClr val="FFDB5C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351" name="Google Shape;351;p1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2" name="Google Shape;352;p12"/>
          <p:cNvPicPr preferRelativeResize="0"/>
          <p:nvPr/>
        </p:nvPicPr>
        <p:blipFill rotWithShape="1">
          <a:blip r:embed="rId3">
            <a:alphaModFix/>
          </a:blip>
          <a:srcRect b="0" l="26451" r="26204" t="0"/>
          <a:stretch/>
        </p:blipFill>
        <p:spPr>
          <a:xfrm>
            <a:off x="3165100" y="326350"/>
            <a:ext cx="281380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42" name="Google Shape;442;p21"/>
          <p:cNvSpPr txBox="1"/>
          <p:nvPr>
            <p:ph idx="4294967295" type="body"/>
          </p:nvPr>
        </p:nvSpPr>
        <p:spPr>
          <a:xfrm>
            <a:off x="1016850" y="444113"/>
            <a:ext cx="3280800" cy="425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Home Activity</a:t>
            </a:r>
            <a:endParaRPr sz="38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Be courteous and write a  thank you note to someone who has been kind to you.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(ex: gave you a pencil, took you somewhere, invited you to play with them, etc.) 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443" name="Google Shape;4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7489">
            <a:off x="4060400" y="604850"/>
            <a:ext cx="3571875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1"/>
          <p:cNvPicPr preferRelativeResize="0"/>
          <p:nvPr/>
        </p:nvPicPr>
        <p:blipFill rotWithShape="1">
          <a:blip r:embed="rId4">
            <a:alphaModFix/>
          </a:blip>
          <a:srcRect b="0" l="26451" r="26204" t="0"/>
          <a:stretch/>
        </p:blipFill>
        <p:spPr>
          <a:xfrm rot="819523">
            <a:off x="5209902" y="1781753"/>
            <a:ext cx="1506674" cy="5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we will…</a:t>
            </a:r>
            <a:endParaRPr/>
          </a:p>
        </p:txBody>
      </p:sp>
      <p:sp>
        <p:nvSpPr>
          <p:cNvPr id="358" name="Google Shape;358;p13"/>
          <p:cNvSpPr txBox="1"/>
          <p:nvPr>
            <p:ph idx="1" type="body"/>
          </p:nvPr>
        </p:nvSpPr>
        <p:spPr>
          <a:xfrm>
            <a:off x="1507076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Define courtesy</a:t>
            </a:r>
            <a:endParaRPr/>
          </a:p>
        </p:txBody>
      </p:sp>
      <p:sp>
        <p:nvSpPr>
          <p:cNvPr id="359" name="Google Shape;359;p13"/>
          <p:cNvSpPr txBox="1"/>
          <p:nvPr>
            <p:ph idx="2" type="body"/>
          </p:nvPr>
        </p:nvSpPr>
        <p:spPr>
          <a:xfrm>
            <a:off x="3562363" y="1901025"/>
            <a:ext cx="1955100" cy="146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Describe the differences and similarities among gratitude, respect, and courtesy</a:t>
            </a:r>
            <a:endParaRPr/>
          </a:p>
        </p:txBody>
      </p:sp>
      <p:sp>
        <p:nvSpPr>
          <p:cNvPr id="360" name="Google Shape;360;p13"/>
          <p:cNvSpPr txBox="1"/>
          <p:nvPr>
            <p:ph idx="3" type="body"/>
          </p:nvPr>
        </p:nvSpPr>
        <p:spPr>
          <a:xfrm>
            <a:off x="5681875" y="3499675"/>
            <a:ext cx="1955100" cy="9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Practice polite behavior that shows respect for others</a:t>
            </a:r>
            <a:endParaRPr/>
          </a:p>
        </p:txBody>
      </p:sp>
      <p:sp>
        <p:nvSpPr>
          <p:cNvPr id="361" name="Google Shape;361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2" name="Google Shape;362;p13"/>
          <p:cNvGrpSpPr/>
          <p:nvPr/>
        </p:nvGrpSpPr>
        <p:grpSpPr>
          <a:xfrm>
            <a:off x="910860" y="1200146"/>
            <a:ext cx="445779" cy="427468"/>
            <a:chOff x="8074325" y="4438852"/>
            <a:chExt cx="720160" cy="690579"/>
          </a:xfrm>
        </p:grpSpPr>
        <p:sp>
          <p:nvSpPr>
            <p:cNvPr id="363" name="Google Shape;363;p13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13"/>
          <p:cNvGrpSpPr/>
          <p:nvPr/>
        </p:nvGrpSpPr>
        <p:grpSpPr>
          <a:xfrm>
            <a:off x="3116585" y="1951846"/>
            <a:ext cx="445779" cy="427468"/>
            <a:chOff x="8074325" y="4438852"/>
            <a:chExt cx="720160" cy="690579"/>
          </a:xfrm>
        </p:grpSpPr>
        <p:sp>
          <p:nvSpPr>
            <p:cNvPr id="370" name="Google Shape;370;p13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13"/>
          <p:cNvGrpSpPr/>
          <p:nvPr/>
        </p:nvGrpSpPr>
        <p:grpSpPr>
          <a:xfrm>
            <a:off x="5236085" y="3363521"/>
            <a:ext cx="445779" cy="427468"/>
            <a:chOff x="8074325" y="4438852"/>
            <a:chExt cx="720160" cy="690579"/>
          </a:xfrm>
        </p:grpSpPr>
        <p:sp>
          <p:nvSpPr>
            <p:cNvPr id="377" name="Google Shape;377;p13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4"/>
          <p:cNvSpPr txBox="1"/>
          <p:nvPr>
            <p:ph type="ctrTitle"/>
          </p:nvPr>
        </p:nvSpPr>
        <p:spPr>
          <a:xfrm>
            <a:off x="1332050" y="500050"/>
            <a:ext cx="6480000" cy="38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Chelsea Market"/>
                <a:ea typeface="Chelsea Market"/>
                <a:cs typeface="Chelsea Market"/>
                <a:sym typeface="Chelsea Market"/>
              </a:rPr>
              <a:t>Courtesy:</a:t>
            </a:r>
            <a:endParaRPr sz="46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Chelsea Market"/>
                <a:ea typeface="Chelsea Market"/>
                <a:cs typeface="Chelsea Market"/>
                <a:sym typeface="Chelsea Market"/>
              </a:rPr>
              <a:t>Polite behavior that shows respect for others</a:t>
            </a:r>
            <a:endParaRPr sz="46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3" name="Google Shape;393;p15" title="March Courtesy Elementary (English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663" y="565688"/>
            <a:ext cx="7132675" cy="40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6"/>
          <p:cNvSpPr txBox="1"/>
          <p:nvPr>
            <p:ph idx="1" type="body"/>
          </p:nvPr>
        </p:nvSpPr>
        <p:spPr>
          <a:xfrm>
            <a:off x="2072525" y="1986800"/>
            <a:ext cx="5105700" cy="13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What examples of COURTESY did you notice in the video?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When someone is courteous to you, how does it make you feel?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9" name="Google Shape;399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0" name="Google Shape;400;p16"/>
          <p:cNvSpPr txBox="1"/>
          <p:nvPr>
            <p:ph idx="4294967295" type="title"/>
          </p:nvPr>
        </p:nvSpPr>
        <p:spPr>
          <a:xfrm>
            <a:off x="1507050" y="7904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Review!</a:t>
            </a:r>
            <a:endParaRPr/>
          </a:p>
        </p:txBody>
      </p:sp>
      <p:sp>
        <p:nvSpPr>
          <p:cNvPr id="406" name="Google Shape;406;p1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7" name="Google Shape;407;p17"/>
          <p:cNvSpPr/>
          <p:nvPr/>
        </p:nvSpPr>
        <p:spPr>
          <a:xfrm>
            <a:off x="189100" y="658075"/>
            <a:ext cx="4108500" cy="19002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FE65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latin typeface="Acme"/>
                <a:ea typeface="Acme"/>
                <a:cs typeface="Acme"/>
                <a:sym typeface="Acme"/>
              </a:rPr>
              <a:t>Gratitude</a:t>
            </a:r>
            <a:r>
              <a:rPr b="1" lang="en" sz="2200">
                <a:latin typeface="Acme"/>
                <a:ea typeface="Acme"/>
                <a:cs typeface="Acme"/>
                <a:sym typeface="Acme"/>
              </a:rPr>
              <a:t>:</a:t>
            </a:r>
            <a:r>
              <a:rPr b="1" lang="en" sz="1500">
                <a:latin typeface="Acme"/>
                <a:ea typeface="Acme"/>
                <a:cs typeface="Acme"/>
                <a:sym typeface="Acme"/>
              </a:rPr>
              <a:t> </a:t>
            </a:r>
            <a:r>
              <a:rPr b="1" lang="en" sz="1900">
                <a:latin typeface="Handlee"/>
                <a:ea typeface="Handlee"/>
                <a:cs typeface="Handlee"/>
                <a:sym typeface="Handlee"/>
              </a:rPr>
              <a:t>A feeling of appreciation or thanks.</a:t>
            </a:r>
            <a:endParaRPr b="1" sz="1900">
              <a:latin typeface="Handlee"/>
              <a:ea typeface="Handlee"/>
              <a:cs typeface="Handlee"/>
              <a:sym typeface="Handlee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*BOTB Trait Nov/Dec 2022</a:t>
            </a:r>
            <a:endParaRPr i="1" sz="1300"/>
          </a:p>
        </p:txBody>
      </p:sp>
      <p:sp>
        <p:nvSpPr>
          <p:cNvPr id="408" name="Google Shape;408;p17"/>
          <p:cNvSpPr/>
          <p:nvPr/>
        </p:nvSpPr>
        <p:spPr>
          <a:xfrm>
            <a:off x="6300800" y="1240500"/>
            <a:ext cx="2541600" cy="2662500"/>
          </a:xfrm>
          <a:prstGeom prst="flowChartAlternateProcess">
            <a:avLst/>
          </a:prstGeom>
          <a:solidFill>
            <a:srgbClr val="FFDB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latin typeface="Acme"/>
                <a:ea typeface="Acme"/>
                <a:cs typeface="Acme"/>
                <a:sym typeface="Acme"/>
              </a:rPr>
              <a:t>Respect</a:t>
            </a:r>
            <a:r>
              <a:rPr b="1" lang="en" sz="2200">
                <a:latin typeface="Acme"/>
                <a:ea typeface="Acme"/>
                <a:cs typeface="Acme"/>
                <a:sym typeface="Acme"/>
              </a:rPr>
              <a:t>: </a:t>
            </a:r>
            <a:r>
              <a:rPr b="1" lang="en" sz="2000">
                <a:latin typeface="Handlee"/>
                <a:ea typeface="Handlee"/>
                <a:cs typeface="Handlee"/>
                <a:sym typeface="Handlee"/>
              </a:rPr>
              <a:t>Is a feeling or understanding that someone or something is important and should be treated in an appropriate way.</a:t>
            </a:r>
            <a:endParaRPr b="1" sz="2000">
              <a:latin typeface="Handlee"/>
              <a:ea typeface="Handlee"/>
              <a:cs typeface="Handlee"/>
              <a:sym typeface="Handl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	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*BOTB Trait May 2023</a:t>
            </a:r>
            <a:endParaRPr i="1"/>
          </a:p>
        </p:txBody>
      </p:sp>
      <p:sp>
        <p:nvSpPr>
          <p:cNvPr id="409" name="Google Shape;409;p17"/>
          <p:cNvSpPr/>
          <p:nvPr/>
        </p:nvSpPr>
        <p:spPr>
          <a:xfrm>
            <a:off x="2631600" y="1879450"/>
            <a:ext cx="3880800" cy="3264000"/>
          </a:xfrm>
          <a:prstGeom prst="star12">
            <a:avLst>
              <a:gd fmla="val 37500" name="adj"/>
            </a:avLst>
          </a:prstGeom>
          <a:solidFill>
            <a:srgbClr val="8FF1E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latin typeface="Acme"/>
                <a:ea typeface="Acme"/>
                <a:cs typeface="Acme"/>
                <a:sym typeface="Acme"/>
              </a:rPr>
              <a:t>Courtesy</a:t>
            </a:r>
            <a:r>
              <a:rPr b="1" lang="en" sz="2200">
                <a:latin typeface="Acme"/>
                <a:ea typeface="Acme"/>
                <a:cs typeface="Acme"/>
                <a:sym typeface="Acme"/>
              </a:rPr>
              <a:t>:</a:t>
            </a:r>
            <a:r>
              <a:rPr b="1" lang="en" sz="1600">
                <a:latin typeface="Acme"/>
                <a:ea typeface="Acme"/>
                <a:cs typeface="Acme"/>
                <a:sym typeface="Acme"/>
              </a:rPr>
              <a:t> </a:t>
            </a:r>
            <a:r>
              <a:rPr b="1" lang="en" sz="2000">
                <a:latin typeface="Handlee"/>
                <a:ea typeface="Handlee"/>
                <a:cs typeface="Handlee"/>
                <a:sym typeface="Handlee"/>
              </a:rPr>
              <a:t>Polite behavior that shows respect for others.</a:t>
            </a:r>
            <a:endParaRPr b="1" sz="2000">
              <a:latin typeface="Handlee"/>
              <a:ea typeface="Handlee"/>
              <a:cs typeface="Handlee"/>
              <a:sym typeface="Handl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*BOTB Trait March 2024</a:t>
            </a:r>
            <a:endParaRPr i="1"/>
          </a:p>
        </p:txBody>
      </p:sp>
      <p:sp>
        <p:nvSpPr>
          <p:cNvPr id="410" name="Google Shape;410;p17"/>
          <p:cNvSpPr txBox="1"/>
          <p:nvPr/>
        </p:nvSpPr>
        <p:spPr>
          <a:xfrm>
            <a:off x="302550" y="2859175"/>
            <a:ext cx="2080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cme"/>
                <a:ea typeface="Acme"/>
                <a:cs typeface="Acme"/>
                <a:sym typeface="Acme"/>
              </a:rPr>
              <a:t>How do these traits relate?</a:t>
            </a:r>
            <a:endParaRPr b="1" sz="2200">
              <a:latin typeface="Acme"/>
              <a:ea typeface="Acme"/>
              <a:cs typeface="Acme"/>
              <a:sym typeface="Acm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"/>
          <p:cNvSpPr txBox="1"/>
          <p:nvPr>
            <p:ph idx="4294967295" type="ctrTitle"/>
          </p:nvPr>
        </p:nvSpPr>
        <p:spPr>
          <a:xfrm>
            <a:off x="685800" y="1057292"/>
            <a:ext cx="7772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7B77C8"/>
                </a:solidFill>
              </a:rPr>
              <a:t>Brainstorm</a:t>
            </a:r>
            <a:endParaRPr sz="9600">
              <a:solidFill>
                <a:srgbClr val="7B77C8"/>
              </a:solidFill>
            </a:endParaRPr>
          </a:p>
        </p:txBody>
      </p:sp>
      <p:sp>
        <p:nvSpPr>
          <p:cNvPr id="416" name="Google Shape;416;p18"/>
          <p:cNvSpPr txBox="1"/>
          <p:nvPr>
            <p:ph idx="4294967295" type="subTitle"/>
          </p:nvPr>
        </p:nvSpPr>
        <p:spPr>
          <a:xfrm>
            <a:off x="1684675" y="2377350"/>
            <a:ext cx="6492600" cy="138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FE6594"/>
              </a:buClr>
              <a:buSzPts val="2400"/>
              <a:buFont typeface="Roboto Slab"/>
              <a:buChar char="﹡"/>
            </a:pPr>
            <a:r>
              <a:rPr b="1" lang="en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List ways to show acts of courtesy</a:t>
            </a:r>
            <a:endParaRPr b="1">
              <a:solidFill>
                <a:srgbClr val="FE6594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2400"/>
              <a:buFont typeface="Roboto Slab"/>
              <a:buChar char="﹡"/>
            </a:pPr>
            <a:r>
              <a:rPr b="1" lang="en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Time: one minute</a:t>
            </a:r>
            <a:endParaRPr b="1">
              <a:solidFill>
                <a:srgbClr val="FE6594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17" name="Google Shape;417;p1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418" name="Google Shape;4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997" y="3513400"/>
            <a:ext cx="1630025" cy="163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>
            <a:off x="868803" y="591588"/>
            <a:ext cx="3348794" cy="3590362"/>
            <a:chOff x="520853" y="576463"/>
            <a:chExt cx="3348794" cy="3590362"/>
          </a:xfrm>
        </p:grpSpPr>
        <p:pic>
          <p:nvPicPr>
            <p:cNvPr id="425" name="Google Shape;425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3226">
              <a:off x="852225" y="1020225"/>
              <a:ext cx="2686050" cy="2838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98863" y="576463"/>
              <a:ext cx="1323975" cy="1381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7" name="Google Shape;427;p19"/>
            <p:cNvSpPr txBox="1"/>
            <p:nvPr/>
          </p:nvSpPr>
          <p:spPr>
            <a:xfrm rot="-917098">
              <a:off x="1064299" y="1454958"/>
              <a:ext cx="2323801" cy="2124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cme"/>
                  <a:ea typeface="Acme"/>
                  <a:cs typeface="Acme"/>
                  <a:sym typeface="Acme"/>
                </a:rPr>
                <a:t>Dear ______________, </a:t>
              </a:r>
              <a:endParaRPr>
                <a:latin typeface="Acme"/>
                <a:ea typeface="Acme"/>
                <a:cs typeface="Acme"/>
                <a:sym typeface="Acm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cme"/>
                <a:ea typeface="Acme"/>
                <a:cs typeface="Acme"/>
                <a:sym typeface="Acm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cme"/>
                  <a:ea typeface="Acme"/>
                  <a:cs typeface="Acme"/>
                  <a:sym typeface="Acme"/>
                </a:rPr>
                <a:t>Thank you for ___________________________. </a:t>
              </a:r>
              <a:endParaRPr>
                <a:latin typeface="Acme"/>
                <a:ea typeface="Acme"/>
                <a:cs typeface="Acme"/>
                <a:sym typeface="Acm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cme"/>
                <a:ea typeface="Acme"/>
                <a:cs typeface="Acme"/>
                <a:sym typeface="Acm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cme"/>
                  <a:ea typeface="Acme"/>
                  <a:cs typeface="Acme"/>
                  <a:sym typeface="Acme"/>
                </a:rPr>
                <a:t>I appreciate all you do!</a:t>
              </a:r>
              <a:endParaRPr>
                <a:latin typeface="Acme"/>
                <a:ea typeface="Acme"/>
                <a:cs typeface="Acme"/>
                <a:sym typeface="Acm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cme"/>
                <a:ea typeface="Acme"/>
                <a:cs typeface="Acme"/>
                <a:sym typeface="Acm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cme"/>
                  <a:ea typeface="Acme"/>
                  <a:cs typeface="Acme"/>
                  <a:sym typeface="Acme"/>
                </a:rPr>
                <a:t>Respectfully,</a:t>
              </a:r>
              <a:endParaRPr>
                <a:latin typeface="Acme"/>
                <a:ea typeface="Acme"/>
                <a:cs typeface="Acme"/>
                <a:sym typeface="Acm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cme"/>
                  <a:ea typeface="Acme"/>
                  <a:cs typeface="Acme"/>
                  <a:sym typeface="Acme"/>
                </a:rPr>
                <a:t>_______________</a:t>
              </a:r>
              <a:endParaRPr>
                <a:latin typeface="Acme"/>
                <a:ea typeface="Acme"/>
                <a:cs typeface="Acme"/>
                <a:sym typeface="Acme"/>
              </a:endParaRPr>
            </a:p>
          </p:txBody>
        </p:sp>
      </p:grpSp>
      <p:sp>
        <p:nvSpPr>
          <p:cNvPr id="428" name="Google Shape;428;p19"/>
          <p:cNvSpPr txBox="1"/>
          <p:nvPr>
            <p:ph idx="4294967295" type="body"/>
          </p:nvPr>
        </p:nvSpPr>
        <p:spPr>
          <a:xfrm>
            <a:off x="4883700" y="712075"/>
            <a:ext cx="3280800" cy="425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7B77C8"/>
                </a:solidFill>
                <a:latin typeface="Pacifico"/>
                <a:ea typeface="Pacifico"/>
                <a:cs typeface="Pacifico"/>
                <a:sym typeface="Pacifico"/>
              </a:rPr>
              <a:t>Take Note!</a:t>
            </a:r>
            <a:endParaRPr sz="2700">
              <a:solidFill>
                <a:srgbClr val="7B77C8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B77C8"/>
                </a:solidFill>
              </a:rPr>
              <a:t>Write a little, kind note to give to someone who is not in your classroom (ex: custodian, cafeteria worker, bus driver, front office secretary, administrator).</a:t>
            </a:r>
            <a:endParaRPr sz="2100">
              <a:solidFill>
                <a:srgbClr val="7B77C8"/>
              </a:solidFill>
            </a:endParaRPr>
          </a:p>
        </p:txBody>
      </p:sp>
      <p:pic>
        <p:nvPicPr>
          <p:cNvPr id="429" name="Google Shape;42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0637" y="212800"/>
            <a:ext cx="1342724" cy="1477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7281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0"/>
          <p:cNvSpPr txBox="1"/>
          <p:nvPr>
            <p:ph idx="4294967295" type="ctrTitle"/>
          </p:nvPr>
        </p:nvSpPr>
        <p:spPr>
          <a:xfrm>
            <a:off x="1406900" y="915900"/>
            <a:ext cx="6361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DB5C"/>
                </a:solidFill>
              </a:rPr>
              <a:t>B</a:t>
            </a:r>
            <a:r>
              <a:rPr lang="en" sz="9600">
                <a:solidFill>
                  <a:srgbClr val="FFDB5C"/>
                </a:solidFill>
              </a:rPr>
              <a:t>ig</a:t>
            </a:r>
            <a:r>
              <a:rPr lang="en" sz="9600">
                <a:solidFill>
                  <a:srgbClr val="FFDB5C"/>
                </a:solidFill>
              </a:rPr>
              <a:t> Concept</a:t>
            </a:r>
            <a:endParaRPr sz="9600">
              <a:solidFill>
                <a:srgbClr val="FFDB5C"/>
              </a:solidFill>
            </a:endParaRPr>
          </a:p>
        </p:txBody>
      </p:sp>
      <p:sp>
        <p:nvSpPr>
          <p:cNvPr id="435" name="Google Shape;435;p20"/>
          <p:cNvSpPr txBox="1"/>
          <p:nvPr>
            <p:ph idx="4294967295" type="subTitle"/>
          </p:nvPr>
        </p:nvSpPr>
        <p:spPr>
          <a:xfrm>
            <a:off x="1156000" y="2735200"/>
            <a:ext cx="7013700" cy="191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COURTESY</a:t>
            </a:r>
            <a:r>
              <a:rPr lang="en" sz="3100">
                <a:solidFill>
                  <a:srgbClr val="FE6594"/>
                </a:solidFill>
              </a:rPr>
              <a:t> is treating people with kindness and respect… essentially showing the polite behavior you want others to show to you.</a:t>
            </a:r>
            <a:endParaRPr sz="3100">
              <a:solidFill>
                <a:srgbClr val="FE6594"/>
              </a:solidFill>
            </a:endParaRPr>
          </a:p>
        </p:txBody>
      </p:sp>
      <p:sp>
        <p:nvSpPr>
          <p:cNvPr id="436" name="Google Shape;436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ortensius template">
  <a:themeElements>
    <a:clrScheme name="Custom 347">
      <a:dk1>
        <a:srgbClr val="627281"/>
      </a:dk1>
      <a:lt1>
        <a:srgbClr val="FFFFFF"/>
      </a:lt1>
      <a:dk2>
        <a:srgbClr val="627281"/>
      </a:dk2>
      <a:lt2>
        <a:srgbClr val="EBEEF1"/>
      </a:lt2>
      <a:accent1>
        <a:srgbClr val="7B77C8"/>
      </a:accent1>
      <a:accent2>
        <a:srgbClr val="FE6594"/>
      </a:accent2>
      <a:accent3>
        <a:srgbClr val="FEB794"/>
      </a:accent3>
      <a:accent4>
        <a:srgbClr val="FFDB5C"/>
      </a:accent4>
      <a:accent5>
        <a:srgbClr val="8FF1ED"/>
      </a:accent5>
      <a:accent6>
        <a:srgbClr val="4CC3F8"/>
      </a:accent6>
      <a:hlink>
        <a:srgbClr val="6272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